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61" r:id="rId4"/>
    <p:sldId id="265" r:id="rId5"/>
    <p:sldId id="266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EB6994-94FB-4358-A367-D4A4DB9CF1E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1C85B7-076D-4540-8488-9738196BBD22}">
      <dgm:prSet phldrT="[Text]" custT="1"/>
      <dgm:spPr>
        <a:solidFill>
          <a:schemeClr val="accent5">
            <a:lumMod val="75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hi-IN" sz="3600" b="1" dirty="0">
              <a:solidFill>
                <a:srgbClr val="002060"/>
              </a:solidFill>
            </a:rPr>
            <a:t>रस-सूत्र के व्याख्याता आचार्य </a:t>
          </a:r>
          <a:endParaRPr lang="en-US" sz="3600" b="1" dirty="0">
            <a:solidFill>
              <a:srgbClr val="002060"/>
            </a:solidFill>
          </a:endParaRPr>
        </a:p>
      </dgm:t>
    </dgm:pt>
    <dgm:pt modelId="{A74C375D-BDD9-4D5B-B5A6-377B49B8BB2E}" type="parTrans" cxnId="{EB2B3575-C2C7-44DF-BEC2-0ECF546DC3B0}">
      <dgm:prSet/>
      <dgm:spPr/>
      <dgm:t>
        <a:bodyPr/>
        <a:lstStyle/>
        <a:p>
          <a:endParaRPr lang="en-US"/>
        </a:p>
      </dgm:t>
    </dgm:pt>
    <dgm:pt modelId="{1CAB6540-3D26-4CA5-AF2B-95CAFB7742C4}" type="sibTrans" cxnId="{EB2B3575-C2C7-44DF-BEC2-0ECF546DC3B0}">
      <dgm:prSet/>
      <dgm:spPr/>
      <dgm:t>
        <a:bodyPr/>
        <a:lstStyle/>
        <a:p>
          <a:endParaRPr lang="en-US"/>
        </a:p>
      </dgm:t>
    </dgm:pt>
    <dgm:pt modelId="{C6A35C3F-2AFA-4173-A2A7-260D5AB4D8E3}">
      <dgm:prSet phldrT="[Text]" custT="1"/>
      <dgm:spPr>
        <a:solidFill>
          <a:schemeClr val="accent5">
            <a:lumMod val="75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hi-IN" sz="3200" b="1" dirty="0"/>
            <a:t>1.भट्ट लोल्लट </a:t>
          </a:r>
          <a:endParaRPr lang="en-US" sz="3200" b="1" dirty="0"/>
        </a:p>
      </dgm:t>
    </dgm:pt>
    <dgm:pt modelId="{11374A9E-5120-4CE4-AF7B-69B5818EA964}" type="parTrans" cxnId="{2E456B8E-C052-44A4-8794-5B64874EEE01}">
      <dgm:prSet/>
      <dgm:spPr/>
      <dgm:t>
        <a:bodyPr/>
        <a:lstStyle/>
        <a:p>
          <a:endParaRPr lang="en-US"/>
        </a:p>
      </dgm:t>
    </dgm:pt>
    <dgm:pt modelId="{B8AE3942-EE6E-439A-B760-52A7C7B2F889}" type="sibTrans" cxnId="{2E456B8E-C052-44A4-8794-5B64874EEE01}">
      <dgm:prSet/>
      <dgm:spPr>
        <a:solidFill>
          <a:schemeClr val="accent5">
            <a:lumMod val="75000"/>
          </a:schemeClr>
        </a:solid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BDD28427-1AD4-4D54-9C70-B811F7039171}">
      <dgm:prSet phldrT="[Text]" custT="1"/>
      <dgm:spPr>
        <a:solidFill>
          <a:schemeClr val="accent5">
            <a:lumMod val="75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hi-IN" sz="3200" b="1" dirty="0"/>
            <a:t>2.भट्ट शंकुक </a:t>
          </a:r>
          <a:endParaRPr lang="en-US" sz="3200" b="1" dirty="0"/>
        </a:p>
      </dgm:t>
    </dgm:pt>
    <dgm:pt modelId="{06C8BC56-440A-426A-A1DB-ACBF214412EC}" type="parTrans" cxnId="{2F2EEE38-65E4-4450-ACC2-A4F6BA196D52}">
      <dgm:prSet/>
      <dgm:spPr/>
      <dgm:t>
        <a:bodyPr/>
        <a:lstStyle/>
        <a:p>
          <a:endParaRPr lang="en-US"/>
        </a:p>
      </dgm:t>
    </dgm:pt>
    <dgm:pt modelId="{CB25011B-01E8-4BD6-8F38-BDCC19279BE1}" type="sibTrans" cxnId="{2F2EEE38-65E4-4450-ACC2-A4F6BA196D52}">
      <dgm:prSet/>
      <dgm:spPr>
        <a:solidFill>
          <a:schemeClr val="accent5">
            <a:lumMod val="75000"/>
          </a:schemeClr>
        </a:solid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E7A75B85-0C0F-467D-AD13-31D838B318C0}">
      <dgm:prSet phldrT="[Text]" custT="1"/>
      <dgm:spPr>
        <a:solidFill>
          <a:schemeClr val="accent5">
            <a:lumMod val="75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hi-IN" sz="3200" b="1" dirty="0"/>
            <a:t>3.भट्ट नायक </a:t>
          </a:r>
          <a:endParaRPr lang="en-US" sz="3200" b="1" dirty="0"/>
        </a:p>
      </dgm:t>
    </dgm:pt>
    <dgm:pt modelId="{F0AE6EF6-BB57-47C1-89E3-40D701D0C08E}" type="parTrans" cxnId="{DA9F29A2-4969-44B2-B431-C482F781E2AF}">
      <dgm:prSet/>
      <dgm:spPr/>
      <dgm:t>
        <a:bodyPr/>
        <a:lstStyle/>
        <a:p>
          <a:endParaRPr lang="en-US"/>
        </a:p>
      </dgm:t>
    </dgm:pt>
    <dgm:pt modelId="{F1A1E1D2-A952-4AAF-94DB-F6C83C713218}" type="sibTrans" cxnId="{DA9F29A2-4969-44B2-B431-C482F781E2AF}">
      <dgm:prSet/>
      <dgm:spPr>
        <a:solidFill>
          <a:schemeClr val="accent5">
            <a:lumMod val="75000"/>
          </a:schemeClr>
        </a:solid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E5BA5DE7-B07B-4D64-A51A-4580391F12B9}">
      <dgm:prSet phldrT="[Text]" custT="1"/>
      <dgm:spPr>
        <a:solidFill>
          <a:schemeClr val="accent5">
            <a:lumMod val="75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hi-IN" sz="2800" b="1" dirty="0"/>
            <a:t>4.अभिनव गुप्त </a:t>
          </a:r>
          <a:endParaRPr lang="en-US" sz="2800" b="1" dirty="0"/>
        </a:p>
      </dgm:t>
    </dgm:pt>
    <dgm:pt modelId="{6B5B493F-ED49-43E3-B9F9-B5F3BB23C074}" type="parTrans" cxnId="{8C46DD2A-98F2-4FAD-8232-3F5CCF4860B1}">
      <dgm:prSet/>
      <dgm:spPr/>
      <dgm:t>
        <a:bodyPr/>
        <a:lstStyle/>
        <a:p>
          <a:endParaRPr lang="en-US"/>
        </a:p>
      </dgm:t>
    </dgm:pt>
    <dgm:pt modelId="{F31B44C9-5219-440D-AFAE-B6B0DC5B5523}" type="sibTrans" cxnId="{8C46DD2A-98F2-4FAD-8232-3F5CCF4860B1}">
      <dgm:prSet/>
      <dgm:spPr>
        <a:solidFill>
          <a:schemeClr val="accent5">
            <a:lumMod val="75000"/>
          </a:schemeClr>
        </a:solid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AE47AEF5-CE23-4B5E-ADB4-4FEC7A24732C}" type="pres">
      <dgm:prSet presAssocID="{2DEB6994-94FB-4358-A367-D4A4DB9CF1E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6467563-D718-455C-931C-1D7DF0E025B4}" type="pres">
      <dgm:prSet presAssocID="{8F1C85B7-076D-4540-8488-9738196BBD22}" presName="centerShape" presStyleLbl="node0" presStyleIdx="0" presStyleCnt="1" custScaleX="145415" custScaleY="138428"/>
      <dgm:spPr/>
    </dgm:pt>
    <dgm:pt modelId="{F30B7FBF-8E12-4EAE-92BA-82CA24A99A06}" type="pres">
      <dgm:prSet presAssocID="{C6A35C3F-2AFA-4173-A2A7-260D5AB4D8E3}" presName="node" presStyleLbl="node1" presStyleIdx="0" presStyleCnt="4" custScaleX="204821">
        <dgm:presLayoutVars>
          <dgm:bulletEnabled val="1"/>
        </dgm:presLayoutVars>
      </dgm:prSet>
      <dgm:spPr/>
    </dgm:pt>
    <dgm:pt modelId="{3F68642A-14E9-48AE-B064-575A8A1A3FC6}" type="pres">
      <dgm:prSet presAssocID="{C6A35C3F-2AFA-4173-A2A7-260D5AB4D8E3}" presName="dummy" presStyleCnt="0"/>
      <dgm:spPr/>
    </dgm:pt>
    <dgm:pt modelId="{4D1DBDA7-4DB3-45EF-BB87-64A8686E2DA9}" type="pres">
      <dgm:prSet presAssocID="{B8AE3942-EE6E-439A-B760-52A7C7B2F889}" presName="sibTrans" presStyleLbl="sibTrans2D1" presStyleIdx="0" presStyleCnt="4"/>
      <dgm:spPr/>
    </dgm:pt>
    <dgm:pt modelId="{1B311AE7-7866-4BAB-8C26-B62EA956D55D}" type="pres">
      <dgm:prSet presAssocID="{BDD28427-1AD4-4D54-9C70-B811F7039171}" presName="node" presStyleLbl="node1" presStyleIdx="1" presStyleCnt="4" custScaleX="147057">
        <dgm:presLayoutVars>
          <dgm:bulletEnabled val="1"/>
        </dgm:presLayoutVars>
      </dgm:prSet>
      <dgm:spPr/>
    </dgm:pt>
    <dgm:pt modelId="{DAFE97AB-620E-4361-8700-99FBEB899D5A}" type="pres">
      <dgm:prSet presAssocID="{BDD28427-1AD4-4D54-9C70-B811F7039171}" presName="dummy" presStyleCnt="0"/>
      <dgm:spPr/>
    </dgm:pt>
    <dgm:pt modelId="{E4A56A7B-F623-418B-875F-70C17D8538AF}" type="pres">
      <dgm:prSet presAssocID="{CB25011B-01E8-4BD6-8F38-BDCC19279BE1}" presName="sibTrans" presStyleLbl="sibTrans2D1" presStyleIdx="1" presStyleCnt="4"/>
      <dgm:spPr/>
    </dgm:pt>
    <dgm:pt modelId="{FB6F0D8D-CD10-4B7D-857A-35304E204604}" type="pres">
      <dgm:prSet presAssocID="{E7A75B85-0C0F-467D-AD13-31D838B318C0}" presName="node" presStyleLbl="node1" presStyleIdx="2" presStyleCnt="4" custScaleX="215229" custRadScaleRad="99043" custRadScaleInc="-1854">
        <dgm:presLayoutVars>
          <dgm:bulletEnabled val="1"/>
        </dgm:presLayoutVars>
      </dgm:prSet>
      <dgm:spPr/>
    </dgm:pt>
    <dgm:pt modelId="{AED62E0B-392B-44C9-BE31-CB60D1A3FFB1}" type="pres">
      <dgm:prSet presAssocID="{E7A75B85-0C0F-467D-AD13-31D838B318C0}" presName="dummy" presStyleCnt="0"/>
      <dgm:spPr/>
    </dgm:pt>
    <dgm:pt modelId="{A165EB2C-8A2F-4FFE-8E88-736CD486D068}" type="pres">
      <dgm:prSet presAssocID="{F1A1E1D2-A952-4AAF-94DB-F6C83C713218}" presName="sibTrans" presStyleLbl="sibTrans2D1" presStyleIdx="2" presStyleCnt="4"/>
      <dgm:spPr/>
    </dgm:pt>
    <dgm:pt modelId="{35F2D14E-9840-4990-B5E8-8A1AD575D23C}" type="pres">
      <dgm:prSet presAssocID="{E5BA5DE7-B07B-4D64-A51A-4580391F12B9}" presName="node" presStyleLbl="node1" presStyleIdx="3" presStyleCnt="4" custScaleX="157894">
        <dgm:presLayoutVars>
          <dgm:bulletEnabled val="1"/>
        </dgm:presLayoutVars>
      </dgm:prSet>
      <dgm:spPr/>
    </dgm:pt>
    <dgm:pt modelId="{72200767-7345-4C71-B83D-04F5D85FB0DB}" type="pres">
      <dgm:prSet presAssocID="{E5BA5DE7-B07B-4D64-A51A-4580391F12B9}" presName="dummy" presStyleCnt="0"/>
      <dgm:spPr/>
    </dgm:pt>
    <dgm:pt modelId="{628797B1-133E-4D9E-9A9B-A1E9A53D1B2D}" type="pres">
      <dgm:prSet presAssocID="{F31B44C9-5219-440D-AFAE-B6B0DC5B5523}" presName="sibTrans" presStyleLbl="sibTrans2D1" presStyleIdx="3" presStyleCnt="4"/>
      <dgm:spPr/>
    </dgm:pt>
  </dgm:ptLst>
  <dgm:cxnLst>
    <dgm:cxn modelId="{F84AF907-4CAB-45D8-AF68-D5AEC3CD706F}" type="presOf" srcId="{E5BA5DE7-B07B-4D64-A51A-4580391F12B9}" destId="{35F2D14E-9840-4990-B5E8-8A1AD575D23C}" srcOrd="0" destOrd="0" presId="urn:microsoft.com/office/officeart/2005/8/layout/radial6"/>
    <dgm:cxn modelId="{31E85312-E75E-4976-8226-BEF16A4D82F0}" type="presOf" srcId="{8F1C85B7-076D-4540-8488-9738196BBD22}" destId="{76467563-D718-455C-931C-1D7DF0E025B4}" srcOrd="0" destOrd="0" presId="urn:microsoft.com/office/officeart/2005/8/layout/radial6"/>
    <dgm:cxn modelId="{2E611113-6305-4C4E-9203-751ED05282F9}" type="presOf" srcId="{C6A35C3F-2AFA-4173-A2A7-260D5AB4D8E3}" destId="{F30B7FBF-8E12-4EAE-92BA-82CA24A99A06}" srcOrd="0" destOrd="0" presId="urn:microsoft.com/office/officeart/2005/8/layout/radial6"/>
    <dgm:cxn modelId="{9D2FE515-36B7-44F0-A41B-22779DE5F162}" type="presOf" srcId="{F1A1E1D2-A952-4AAF-94DB-F6C83C713218}" destId="{A165EB2C-8A2F-4FFE-8E88-736CD486D068}" srcOrd="0" destOrd="0" presId="urn:microsoft.com/office/officeart/2005/8/layout/radial6"/>
    <dgm:cxn modelId="{650CD21D-C3CD-4977-81EF-33D5178B23C1}" type="presOf" srcId="{BDD28427-1AD4-4D54-9C70-B811F7039171}" destId="{1B311AE7-7866-4BAB-8C26-B62EA956D55D}" srcOrd="0" destOrd="0" presId="urn:microsoft.com/office/officeart/2005/8/layout/radial6"/>
    <dgm:cxn modelId="{8C46DD2A-98F2-4FAD-8232-3F5CCF4860B1}" srcId="{8F1C85B7-076D-4540-8488-9738196BBD22}" destId="{E5BA5DE7-B07B-4D64-A51A-4580391F12B9}" srcOrd="3" destOrd="0" parTransId="{6B5B493F-ED49-43E3-B9F9-B5F3BB23C074}" sibTransId="{F31B44C9-5219-440D-AFAE-B6B0DC5B5523}"/>
    <dgm:cxn modelId="{D895CA33-3F40-463B-93D4-AE0178205F43}" type="presOf" srcId="{B8AE3942-EE6E-439A-B760-52A7C7B2F889}" destId="{4D1DBDA7-4DB3-45EF-BB87-64A8686E2DA9}" srcOrd="0" destOrd="0" presId="urn:microsoft.com/office/officeart/2005/8/layout/radial6"/>
    <dgm:cxn modelId="{2F2EEE38-65E4-4450-ACC2-A4F6BA196D52}" srcId="{8F1C85B7-076D-4540-8488-9738196BBD22}" destId="{BDD28427-1AD4-4D54-9C70-B811F7039171}" srcOrd="1" destOrd="0" parTransId="{06C8BC56-440A-426A-A1DB-ACBF214412EC}" sibTransId="{CB25011B-01E8-4BD6-8F38-BDCC19279BE1}"/>
    <dgm:cxn modelId="{ED1F0D60-AA4D-455D-88A2-3EF379A6D5C5}" type="presOf" srcId="{E7A75B85-0C0F-467D-AD13-31D838B318C0}" destId="{FB6F0D8D-CD10-4B7D-857A-35304E204604}" srcOrd="0" destOrd="0" presId="urn:microsoft.com/office/officeart/2005/8/layout/radial6"/>
    <dgm:cxn modelId="{EB2B3575-C2C7-44DF-BEC2-0ECF546DC3B0}" srcId="{2DEB6994-94FB-4358-A367-D4A4DB9CF1E1}" destId="{8F1C85B7-076D-4540-8488-9738196BBD22}" srcOrd="0" destOrd="0" parTransId="{A74C375D-BDD9-4D5B-B5A6-377B49B8BB2E}" sibTransId="{1CAB6540-3D26-4CA5-AF2B-95CAFB7742C4}"/>
    <dgm:cxn modelId="{2D3C7E7F-2056-4987-A53B-796C98E3CB33}" type="presOf" srcId="{2DEB6994-94FB-4358-A367-D4A4DB9CF1E1}" destId="{AE47AEF5-CE23-4B5E-ADB4-4FEC7A24732C}" srcOrd="0" destOrd="0" presId="urn:microsoft.com/office/officeart/2005/8/layout/radial6"/>
    <dgm:cxn modelId="{2E456B8E-C052-44A4-8794-5B64874EEE01}" srcId="{8F1C85B7-076D-4540-8488-9738196BBD22}" destId="{C6A35C3F-2AFA-4173-A2A7-260D5AB4D8E3}" srcOrd="0" destOrd="0" parTransId="{11374A9E-5120-4CE4-AF7B-69B5818EA964}" sibTransId="{B8AE3942-EE6E-439A-B760-52A7C7B2F889}"/>
    <dgm:cxn modelId="{FB28C59F-9742-4099-A35E-7C712EC34479}" type="presOf" srcId="{CB25011B-01E8-4BD6-8F38-BDCC19279BE1}" destId="{E4A56A7B-F623-418B-875F-70C17D8538AF}" srcOrd="0" destOrd="0" presId="urn:microsoft.com/office/officeart/2005/8/layout/radial6"/>
    <dgm:cxn modelId="{DA9F29A2-4969-44B2-B431-C482F781E2AF}" srcId="{8F1C85B7-076D-4540-8488-9738196BBD22}" destId="{E7A75B85-0C0F-467D-AD13-31D838B318C0}" srcOrd="2" destOrd="0" parTransId="{F0AE6EF6-BB57-47C1-89E3-40D701D0C08E}" sibTransId="{F1A1E1D2-A952-4AAF-94DB-F6C83C713218}"/>
    <dgm:cxn modelId="{002D5CFE-ED3D-42C6-AB50-194B155590D3}" type="presOf" srcId="{F31B44C9-5219-440D-AFAE-B6B0DC5B5523}" destId="{628797B1-133E-4D9E-9A9B-A1E9A53D1B2D}" srcOrd="0" destOrd="0" presId="urn:microsoft.com/office/officeart/2005/8/layout/radial6"/>
    <dgm:cxn modelId="{FBCE4A03-3AB3-4692-AB70-B5C991B50257}" type="presParOf" srcId="{AE47AEF5-CE23-4B5E-ADB4-4FEC7A24732C}" destId="{76467563-D718-455C-931C-1D7DF0E025B4}" srcOrd="0" destOrd="0" presId="urn:microsoft.com/office/officeart/2005/8/layout/radial6"/>
    <dgm:cxn modelId="{67255090-79B2-429E-8A0B-550E365F13A8}" type="presParOf" srcId="{AE47AEF5-CE23-4B5E-ADB4-4FEC7A24732C}" destId="{F30B7FBF-8E12-4EAE-92BA-82CA24A99A06}" srcOrd="1" destOrd="0" presId="urn:microsoft.com/office/officeart/2005/8/layout/radial6"/>
    <dgm:cxn modelId="{A15C7F7B-2B56-4309-9239-DB9998A1D063}" type="presParOf" srcId="{AE47AEF5-CE23-4B5E-ADB4-4FEC7A24732C}" destId="{3F68642A-14E9-48AE-B064-575A8A1A3FC6}" srcOrd="2" destOrd="0" presId="urn:microsoft.com/office/officeart/2005/8/layout/radial6"/>
    <dgm:cxn modelId="{9F5921DB-E383-41F0-901F-60700F673EEC}" type="presParOf" srcId="{AE47AEF5-CE23-4B5E-ADB4-4FEC7A24732C}" destId="{4D1DBDA7-4DB3-45EF-BB87-64A8686E2DA9}" srcOrd="3" destOrd="0" presId="urn:microsoft.com/office/officeart/2005/8/layout/radial6"/>
    <dgm:cxn modelId="{80322309-F252-4E0B-9EB2-22749D0CF52E}" type="presParOf" srcId="{AE47AEF5-CE23-4B5E-ADB4-4FEC7A24732C}" destId="{1B311AE7-7866-4BAB-8C26-B62EA956D55D}" srcOrd="4" destOrd="0" presId="urn:microsoft.com/office/officeart/2005/8/layout/radial6"/>
    <dgm:cxn modelId="{E88C67BD-408A-42FB-8C9C-7B4DA36A71D6}" type="presParOf" srcId="{AE47AEF5-CE23-4B5E-ADB4-4FEC7A24732C}" destId="{DAFE97AB-620E-4361-8700-99FBEB899D5A}" srcOrd="5" destOrd="0" presId="urn:microsoft.com/office/officeart/2005/8/layout/radial6"/>
    <dgm:cxn modelId="{76AE3466-5A32-4934-A1E9-35F4AF83DCE9}" type="presParOf" srcId="{AE47AEF5-CE23-4B5E-ADB4-4FEC7A24732C}" destId="{E4A56A7B-F623-418B-875F-70C17D8538AF}" srcOrd="6" destOrd="0" presId="urn:microsoft.com/office/officeart/2005/8/layout/radial6"/>
    <dgm:cxn modelId="{01164228-4D0C-44CE-9157-EAF258055A22}" type="presParOf" srcId="{AE47AEF5-CE23-4B5E-ADB4-4FEC7A24732C}" destId="{FB6F0D8D-CD10-4B7D-857A-35304E204604}" srcOrd="7" destOrd="0" presId="urn:microsoft.com/office/officeart/2005/8/layout/radial6"/>
    <dgm:cxn modelId="{C6C71F67-4ED6-464B-B40F-456C04DB2FB0}" type="presParOf" srcId="{AE47AEF5-CE23-4B5E-ADB4-4FEC7A24732C}" destId="{AED62E0B-392B-44C9-BE31-CB60D1A3FFB1}" srcOrd="8" destOrd="0" presId="urn:microsoft.com/office/officeart/2005/8/layout/radial6"/>
    <dgm:cxn modelId="{FBA46F59-F079-409C-A619-5837018C9078}" type="presParOf" srcId="{AE47AEF5-CE23-4B5E-ADB4-4FEC7A24732C}" destId="{A165EB2C-8A2F-4FFE-8E88-736CD486D068}" srcOrd="9" destOrd="0" presId="urn:microsoft.com/office/officeart/2005/8/layout/radial6"/>
    <dgm:cxn modelId="{D220B83E-B26F-45B6-B8E1-1730E3753923}" type="presParOf" srcId="{AE47AEF5-CE23-4B5E-ADB4-4FEC7A24732C}" destId="{35F2D14E-9840-4990-B5E8-8A1AD575D23C}" srcOrd="10" destOrd="0" presId="urn:microsoft.com/office/officeart/2005/8/layout/radial6"/>
    <dgm:cxn modelId="{9A882440-CE5E-4E52-8229-8D97A9942A69}" type="presParOf" srcId="{AE47AEF5-CE23-4B5E-ADB4-4FEC7A24732C}" destId="{72200767-7345-4C71-B83D-04F5D85FB0DB}" srcOrd="11" destOrd="0" presId="urn:microsoft.com/office/officeart/2005/8/layout/radial6"/>
    <dgm:cxn modelId="{2549B0D1-1F4C-4DD0-9538-C414E695014C}" type="presParOf" srcId="{AE47AEF5-CE23-4B5E-ADB4-4FEC7A24732C}" destId="{628797B1-133E-4D9E-9A9B-A1E9A53D1B2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988B40-A245-4725-AC97-1BB2C1FB6B34}" type="doc">
      <dgm:prSet loTypeId="urn:microsoft.com/office/officeart/2005/8/layout/radial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13FE2F6-8A60-4493-A837-275F8B21A50B}">
      <dgm:prSet phldrT="[Text]" custT="1"/>
      <dgm:spPr/>
      <dgm:t>
        <a:bodyPr/>
        <a:lstStyle/>
        <a:p>
          <a:r>
            <a:rPr lang="hi-IN" sz="4000" b="1" dirty="0">
              <a:solidFill>
                <a:srgbClr val="FFC000"/>
              </a:solidFill>
            </a:rPr>
            <a:t>रसावयव </a:t>
          </a:r>
          <a:endParaRPr lang="en-US" sz="4000" b="1" dirty="0">
            <a:solidFill>
              <a:srgbClr val="FFC000"/>
            </a:solidFill>
          </a:endParaRPr>
        </a:p>
      </dgm:t>
    </dgm:pt>
    <dgm:pt modelId="{12B54754-7C40-41FC-8111-B0D3C3F564E1}" type="parTrans" cxnId="{CAB6A661-AF97-40A6-8CE3-5CE40ABC733D}">
      <dgm:prSet/>
      <dgm:spPr/>
      <dgm:t>
        <a:bodyPr/>
        <a:lstStyle/>
        <a:p>
          <a:endParaRPr lang="en-US"/>
        </a:p>
      </dgm:t>
    </dgm:pt>
    <dgm:pt modelId="{C9880500-B74D-4E34-AA01-E3DF3A68F0BB}" type="sibTrans" cxnId="{CAB6A661-AF97-40A6-8CE3-5CE40ABC733D}">
      <dgm:prSet/>
      <dgm:spPr/>
      <dgm:t>
        <a:bodyPr/>
        <a:lstStyle/>
        <a:p>
          <a:endParaRPr lang="en-US"/>
        </a:p>
      </dgm:t>
    </dgm:pt>
    <dgm:pt modelId="{0C1A1F89-C35E-4F7C-9237-23463F706FD9}">
      <dgm:prSet phldrT="[Text]" custT="1"/>
      <dgm:spPr/>
      <dgm:t>
        <a:bodyPr/>
        <a:lstStyle/>
        <a:p>
          <a:r>
            <a:rPr lang="hi-IN" sz="3600" b="1" dirty="0"/>
            <a:t>स्थाई भाव </a:t>
          </a:r>
          <a:endParaRPr lang="en-US" sz="3600" b="1" dirty="0"/>
        </a:p>
      </dgm:t>
    </dgm:pt>
    <dgm:pt modelId="{D686FC9D-BCD9-4C4E-9EE3-6A3AA7AFCD82}" type="parTrans" cxnId="{2F1F06E4-A2FB-4F80-AC0C-A0B7E534D312}">
      <dgm:prSet/>
      <dgm:spPr/>
      <dgm:t>
        <a:bodyPr/>
        <a:lstStyle/>
        <a:p>
          <a:endParaRPr lang="en-US"/>
        </a:p>
      </dgm:t>
    </dgm:pt>
    <dgm:pt modelId="{F72A8D49-4A9B-476B-BE38-AD039B4D4FE2}" type="sibTrans" cxnId="{2F1F06E4-A2FB-4F80-AC0C-A0B7E534D312}">
      <dgm:prSet/>
      <dgm:spPr/>
      <dgm:t>
        <a:bodyPr/>
        <a:lstStyle/>
        <a:p>
          <a:endParaRPr lang="en-US"/>
        </a:p>
      </dgm:t>
    </dgm:pt>
    <dgm:pt modelId="{0CE68F73-FC61-4228-95E6-AB60C67C69B3}">
      <dgm:prSet phldrT="[Text]" custT="1"/>
      <dgm:spPr/>
      <dgm:t>
        <a:bodyPr/>
        <a:lstStyle/>
        <a:p>
          <a:r>
            <a:rPr lang="hi-IN" sz="3600" b="1" dirty="0"/>
            <a:t>विभाव </a:t>
          </a:r>
          <a:endParaRPr lang="en-US" sz="3600" b="1" dirty="0"/>
        </a:p>
      </dgm:t>
    </dgm:pt>
    <dgm:pt modelId="{F92337E0-9AED-4685-82DE-321D75C5D1E5}" type="parTrans" cxnId="{B10B17F4-3A4C-4397-97C7-6B80F10F3C95}">
      <dgm:prSet/>
      <dgm:spPr/>
      <dgm:t>
        <a:bodyPr/>
        <a:lstStyle/>
        <a:p>
          <a:endParaRPr lang="en-US"/>
        </a:p>
      </dgm:t>
    </dgm:pt>
    <dgm:pt modelId="{793E1536-0957-422D-B138-9A4BA9D61FFF}" type="sibTrans" cxnId="{B10B17F4-3A4C-4397-97C7-6B80F10F3C95}">
      <dgm:prSet/>
      <dgm:spPr/>
      <dgm:t>
        <a:bodyPr/>
        <a:lstStyle/>
        <a:p>
          <a:endParaRPr lang="en-US"/>
        </a:p>
      </dgm:t>
    </dgm:pt>
    <dgm:pt modelId="{ADAC2A5E-81F0-4211-A07F-098018A0F000}">
      <dgm:prSet phldrT="[Text]" custT="1"/>
      <dgm:spPr/>
      <dgm:t>
        <a:bodyPr/>
        <a:lstStyle/>
        <a:p>
          <a:r>
            <a:rPr lang="hi-IN" sz="3600" b="1" dirty="0"/>
            <a:t>अनुभाव </a:t>
          </a:r>
          <a:endParaRPr lang="en-US" sz="3600" b="1" dirty="0"/>
        </a:p>
      </dgm:t>
    </dgm:pt>
    <dgm:pt modelId="{018B043E-430E-4FAA-AEB0-A11F6943D951}" type="parTrans" cxnId="{6BE172EB-3B47-4110-B829-2CCE5B538DB3}">
      <dgm:prSet/>
      <dgm:spPr/>
      <dgm:t>
        <a:bodyPr/>
        <a:lstStyle/>
        <a:p>
          <a:endParaRPr lang="en-US"/>
        </a:p>
      </dgm:t>
    </dgm:pt>
    <dgm:pt modelId="{BFED60EF-B94B-44E4-A3B8-E9EC94FCD0A0}" type="sibTrans" cxnId="{6BE172EB-3B47-4110-B829-2CCE5B538DB3}">
      <dgm:prSet/>
      <dgm:spPr/>
      <dgm:t>
        <a:bodyPr/>
        <a:lstStyle/>
        <a:p>
          <a:endParaRPr lang="en-US"/>
        </a:p>
      </dgm:t>
    </dgm:pt>
    <dgm:pt modelId="{E9629BD1-FC2D-49E5-987F-82D6F9D77D6F}">
      <dgm:prSet phldrT="[Text]" custT="1"/>
      <dgm:spPr/>
      <dgm:t>
        <a:bodyPr/>
        <a:lstStyle/>
        <a:p>
          <a:r>
            <a:rPr lang="hi-IN" sz="3200" b="1" dirty="0"/>
            <a:t>व्यभिचारी भाव </a:t>
          </a:r>
          <a:endParaRPr lang="en-US" sz="3200" b="1" dirty="0"/>
        </a:p>
      </dgm:t>
    </dgm:pt>
    <dgm:pt modelId="{299DCFED-F58E-4785-A217-A614D94BFDB0}" type="parTrans" cxnId="{3E864315-30A5-4EF5-9A76-294E5136F009}">
      <dgm:prSet/>
      <dgm:spPr/>
      <dgm:t>
        <a:bodyPr/>
        <a:lstStyle/>
        <a:p>
          <a:endParaRPr lang="en-US"/>
        </a:p>
      </dgm:t>
    </dgm:pt>
    <dgm:pt modelId="{CB01FD80-7C9A-4B81-8F73-D5F63DD0EFA0}" type="sibTrans" cxnId="{3E864315-30A5-4EF5-9A76-294E5136F009}">
      <dgm:prSet/>
      <dgm:spPr/>
      <dgm:t>
        <a:bodyPr/>
        <a:lstStyle/>
        <a:p>
          <a:endParaRPr lang="en-US"/>
        </a:p>
      </dgm:t>
    </dgm:pt>
    <dgm:pt modelId="{7826F597-0826-4A4E-912B-867150B223AD}" type="pres">
      <dgm:prSet presAssocID="{83988B40-A245-4725-AC97-1BB2C1FB6B3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331C7D0-A6A9-4758-B0FA-5418E91A5136}" type="pres">
      <dgm:prSet presAssocID="{B13FE2F6-8A60-4493-A837-275F8B21A50B}" presName="centerShape" presStyleLbl="node0" presStyleIdx="0" presStyleCnt="1" custScaleX="163715"/>
      <dgm:spPr/>
    </dgm:pt>
    <dgm:pt modelId="{D9E55B0E-563B-4C94-A8FD-1369DF24118F}" type="pres">
      <dgm:prSet presAssocID="{D686FC9D-BCD9-4C4E-9EE3-6A3AA7AFCD82}" presName="Name9" presStyleLbl="parChTrans1D2" presStyleIdx="0" presStyleCnt="4"/>
      <dgm:spPr/>
    </dgm:pt>
    <dgm:pt modelId="{302FE143-8F5E-42AF-88B9-867C623ED012}" type="pres">
      <dgm:prSet presAssocID="{D686FC9D-BCD9-4C4E-9EE3-6A3AA7AFCD82}" presName="connTx" presStyleLbl="parChTrans1D2" presStyleIdx="0" presStyleCnt="4"/>
      <dgm:spPr/>
    </dgm:pt>
    <dgm:pt modelId="{F3538693-1951-41E1-9FBF-F9EF69D9ECC5}" type="pres">
      <dgm:prSet presAssocID="{0C1A1F89-C35E-4F7C-9237-23463F706FD9}" presName="node" presStyleLbl="node1" presStyleIdx="0" presStyleCnt="4" custScaleX="167522" custScaleY="140609">
        <dgm:presLayoutVars>
          <dgm:bulletEnabled val="1"/>
        </dgm:presLayoutVars>
      </dgm:prSet>
      <dgm:spPr/>
    </dgm:pt>
    <dgm:pt modelId="{C00934D9-1501-4CA4-A319-39B174AAB5C6}" type="pres">
      <dgm:prSet presAssocID="{F92337E0-9AED-4685-82DE-321D75C5D1E5}" presName="Name9" presStyleLbl="parChTrans1D2" presStyleIdx="1" presStyleCnt="4"/>
      <dgm:spPr/>
    </dgm:pt>
    <dgm:pt modelId="{2401C5C9-1D5A-4709-BC1D-3DBDDA95FDD1}" type="pres">
      <dgm:prSet presAssocID="{F92337E0-9AED-4685-82DE-321D75C5D1E5}" presName="connTx" presStyleLbl="parChTrans1D2" presStyleIdx="1" presStyleCnt="4"/>
      <dgm:spPr/>
    </dgm:pt>
    <dgm:pt modelId="{922DD69D-4B76-4870-A015-55010E7C6768}" type="pres">
      <dgm:prSet presAssocID="{0CE68F73-FC61-4228-95E6-AB60C67C69B3}" presName="node" presStyleLbl="node1" presStyleIdx="1" presStyleCnt="4" custScaleX="139476" custScaleY="140484" custRadScaleRad="100980" custRadScaleInc="1230">
        <dgm:presLayoutVars>
          <dgm:bulletEnabled val="1"/>
        </dgm:presLayoutVars>
      </dgm:prSet>
      <dgm:spPr/>
    </dgm:pt>
    <dgm:pt modelId="{51E5880F-CFDA-4023-B826-F64B43D7CC64}" type="pres">
      <dgm:prSet presAssocID="{018B043E-430E-4FAA-AEB0-A11F6943D951}" presName="Name9" presStyleLbl="parChTrans1D2" presStyleIdx="2" presStyleCnt="4"/>
      <dgm:spPr/>
    </dgm:pt>
    <dgm:pt modelId="{88724FCB-9F6A-4767-99FF-8FECBA202049}" type="pres">
      <dgm:prSet presAssocID="{018B043E-430E-4FAA-AEB0-A11F6943D951}" presName="connTx" presStyleLbl="parChTrans1D2" presStyleIdx="2" presStyleCnt="4"/>
      <dgm:spPr/>
    </dgm:pt>
    <dgm:pt modelId="{18B545A7-BA7C-43A9-B654-30DC1927FE3C}" type="pres">
      <dgm:prSet presAssocID="{ADAC2A5E-81F0-4211-A07F-098018A0F000}" presName="node" presStyleLbl="node1" presStyleIdx="2" presStyleCnt="4" custScaleX="156451" custScaleY="155344">
        <dgm:presLayoutVars>
          <dgm:bulletEnabled val="1"/>
        </dgm:presLayoutVars>
      </dgm:prSet>
      <dgm:spPr/>
    </dgm:pt>
    <dgm:pt modelId="{59584CE6-9FB7-46D4-A7A7-44554219E739}" type="pres">
      <dgm:prSet presAssocID="{299DCFED-F58E-4785-A217-A614D94BFDB0}" presName="Name9" presStyleLbl="parChTrans1D2" presStyleIdx="3" presStyleCnt="4"/>
      <dgm:spPr/>
    </dgm:pt>
    <dgm:pt modelId="{920A7CBB-B427-46D8-8380-F2F276E8F4B0}" type="pres">
      <dgm:prSet presAssocID="{299DCFED-F58E-4785-A217-A614D94BFDB0}" presName="connTx" presStyleLbl="parChTrans1D2" presStyleIdx="3" presStyleCnt="4"/>
      <dgm:spPr/>
    </dgm:pt>
    <dgm:pt modelId="{1A4E2614-3140-47EC-BC1C-B22EF2D55F5B}" type="pres">
      <dgm:prSet presAssocID="{E9629BD1-FC2D-49E5-987F-82D6F9D77D6F}" presName="node" presStyleLbl="node1" presStyleIdx="3" presStyleCnt="4" custScaleX="154003" custScaleY="157756">
        <dgm:presLayoutVars>
          <dgm:bulletEnabled val="1"/>
        </dgm:presLayoutVars>
      </dgm:prSet>
      <dgm:spPr/>
    </dgm:pt>
  </dgm:ptLst>
  <dgm:cxnLst>
    <dgm:cxn modelId="{3581000B-7EEF-4150-86CC-F800CA320E7E}" type="presOf" srcId="{D686FC9D-BCD9-4C4E-9EE3-6A3AA7AFCD82}" destId="{D9E55B0E-563B-4C94-A8FD-1369DF24118F}" srcOrd="0" destOrd="0" presId="urn:microsoft.com/office/officeart/2005/8/layout/radial1"/>
    <dgm:cxn modelId="{3E864315-30A5-4EF5-9A76-294E5136F009}" srcId="{B13FE2F6-8A60-4493-A837-275F8B21A50B}" destId="{E9629BD1-FC2D-49E5-987F-82D6F9D77D6F}" srcOrd="3" destOrd="0" parTransId="{299DCFED-F58E-4785-A217-A614D94BFDB0}" sibTransId="{CB01FD80-7C9A-4B81-8F73-D5F63DD0EFA0}"/>
    <dgm:cxn modelId="{8D19E329-DF20-4BD7-B382-BD73671EE120}" type="presOf" srcId="{B13FE2F6-8A60-4493-A837-275F8B21A50B}" destId="{5331C7D0-A6A9-4758-B0FA-5418E91A5136}" srcOrd="0" destOrd="0" presId="urn:microsoft.com/office/officeart/2005/8/layout/radial1"/>
    <dgm:cxn modelId="{D13C1133-2AA1-4084-B9D8-813299A8B27F}" type="presOf" srcId="{299DCFED-F58E-4785-A217-A614D94BFDB0}" destId="{59584CE6-9FB7-46D4-A7A7-44554219E739}" srcOrd="0" destOrd="0" presId="urn:microsoft.com/office/officeart/2005/8/layout/radial1"/>
    <dgm:cxn modelId="{CAB6A661-AF97-40A6-8CE3-5CE40ABC733D}" srcId="{83988B40-A245-4725-AC97-1BB2C1FB6B34}" destId="{B13FE2F6-8A60-4493-A837-275F8B21A50B}" srcOrd="0" destOrd="0" parTransId="{12B54754-7C40-41FC-8111-B0D3C3F564E1}" sibTransId="{C9880500-B74D-4E34-AA01-E3DF3A68F0BB}"/>
    <dgm:cxn modelId="{AD46F166-6A4D-4BDC-A237-2BBD99DDC991}" type="presOf" srcId="{F92337E0-9AED-4685-82DE-321D75C5D1E5}" destId="{2401C5C9-1D5A-4709-BC1D-3DBDDA95FDD1}" srcOrd="1" destOrd="0" presId="urn:microsoft.com/office/officeart/2005/8/layout/radial1"/>
    <dgm:cxn modelId="{DF178F4D-2DE9-40D0-AC10-81A459D2C4BD}" type="presOf" srcId="{F92337E0-9AED-4685-82DE-321D75C5D1E5}" destId="{C00934D9-1501-4CA4-A319-39B174AAB5C6}" srcOrd="0" destOrd="0" presId="urn:microsoft.com/office/officeart/2005/8/layout/radial1"/>
    <dgm:cxn modelId="{5EE21B7D-6125-45A7-9621-E76112DF0648}" type="presOf" srcId="{D686FC9D-BCD9-4C4E-9EE3-6A3AA7AFCD82}" destId="{302FE143-8F5E-42AF-88B9-867C623ED012}" srcOrd="1" destOrd="0" presId="urn:microsoft.com/office/officeart/2005/8/layout/radial1"/>
    <dgm:cxn modelId="{F26FBD83-1FCC-4380-BD07-8C02964753CF}" type="presOf" srcId="{018B043E-430E-4FAA-AEB0-A11F6943D951}" destId="{88724FCB-9F6A-4767-99FF-8FECBA202049}" srcOrd="1" destOrd="0" presId="urn:microsoft.com/office/officeart/2005/8/layout/radial1"/>
    <dgm:cxn modelId="{B3E5B589-404E-4E4E-8FF0-93197E678BB8}" type="presOf" srcId="{ADAC2A5E-81F0-4211-A07F-098018A0F000}" destId="{18B545A7-BA7C-43A9-B654-30DC1927FE3C}" srcOrd="0" destOrd="0" presId="urn:microsoft.com/office/officeart/2005/8/layout/radial1"/>
    <dgm:cxn modelId="{D686009A-0A6D-4CB7-AE71-945309949BF4}" type="presOf" srcId="{83988B40-A245-4725-AC97-1BB2C1FB6B34}" destId="{7826F597-0826-4A4E-912B-867150B223AD}" srcOrd="0" destOrd="0" presId="urn:microsoft.com/office/officeart/2005/8/layout/radial1"/>
    <dgm:cxn modelId="{F55FC5C9-37C6-4DA3-98DB-8246F5E53E88}" type="presOf" srcId="{0CE68F73-FC61-4228-95E6-AB60C67C69B3}" destId="{922DD69D-4B76-4870-A015-55010E7C6768}" srcOrd="0" destOrd="0" presId="urn:microsoft.com/office/officeart/2005/8/layout/radial1"/>
    <dgm:cxn modelId="{378107D1-AB8C-412D-AE28-C7605752AA78}" type="presOf" srcId="{018B043E-430E-4FAA-AEB0-A11F6943D951}" destId="{51E5880F-CFDA-4023-B826-F64B43D7CC64}" srcOrd="0" destOrd="0" presId="urn:microsoft.com/office/officeart/2005/8/layout/radial1"/>
    <dgm:cxn modelId="{0BAB75D8-07C8-46FB-A6D0-AA687FF89B22}" type="presOf" srcId="{299DCFED-F58E-4785-A217-A614D94BFDB0}" destId="{920A7CBB-B427-46D8-8380-F2F276E8F4B0}" srcOrd="1" destOrd="0" presId="urn:microsoft.com/office/officeart/2005/8/layout/radial1"/>
    <dgm:cxn modelId="{578D4AE1-D453-46D1-AA7D-CC5AE82EB464}" type="presOf" srcId="{E9629BD1-FC2D-49E5-987F-82D6F9D77D6F}" destId="{1A4E2614-3140-47EC-BC1C-B22EF2D55F5B}" srcOrd="0" destOrd="0" presId="urn:microsoft.com/office/officeart/2005/8/layout/radial1"/>
    <dgm:cxn modelId="{2F1F06E4-A2FB-4F80-AC0C-A0B7E534D312}" srcId="{B13FE2F6-8A60-4493-A837-275F8B21A50B}" destId="{0C1A1F89-C35E-4F7C-9237-23463F706FD9}" srcOrd="0" destOrd="0" parTransId="{D686FC9D-BCD9-4C4E-9EE3-6A3AA7AFCD82}" sibTransId="{F72A8D49-4A9B-476B-BE38-AD039B4D4FE2}"/>
    <dgm:cxn modelId="{CC2CFAE4-8A54-45BA-9987-11663EBFEE07}" type="presOf" srcId="{0C1A1F89-C35E-4F7C-9237-23463F706FD9}" destId="{F3538693-1951-41E1-9FBF-F9EF69D9ECC5}" srcOrd="0" destOrd="0" presId="urn:microsoft.com/office/officeart/2005/8/layout/radial1"/>
    <dgm:cxn modelId="{6BE172EB-3B47-4110-B829-2CCE5B538DB3}" srcId="{B13FE2F6-8A60-4493-A837-275F8B21A50B}" destId="{ADAC2A5E-81F0-4211-A07F-098018A0F000}" srcOrd="2" destOrd="0" parTransId="{018B043E-430E-4FAA-AEB0-A11F6943D951}" sibTransId="{BFED60EF-B94B-44E4-A3B8-E9EC94FCD0A0}"/>
    <dgm:cxn modelId="{B10B17F4-3A4C-4397-97C7-6B80F10F3C95}" srcId="{B13FE2F6-8A60-4493-A837-275F8B21A50B}" destId="{0CE68F73-FC61-4228-95E6-AB60C67C69B3}" srcOrd="1" destOrd="0" parTransId="{F92337E0-9AED-4685-82DE-321D75C5D1E5}" sibTransId="{793E1536-0957-422D-B138-9A4BA9D61FFF}"/>
    <dgm:cxn modelId="{BA0657A6-9B6C-4886-828E-2B62FD216AAE}" type="presParOf" srcId="{7826F597-0826-4A4E-912B-867150B223AD}" destId="{5331C7D0-A6A9-4758-B0FA-5418E91A5136}" srcOrd="0" destOrd="0" presId="urn:microsoft.com/office/officeart/2005/8/layout/radial1"/>
    <dgm:cxn modelId="{A1A77BF3-8902-4C9E-A2CC-D1C53DC6ED89}" type="presParOf" srcId="{7826F597-0826-4A4E-912B-867150B223AD}" destId="{D9E55B0E-563B-4C94-A8FD-1369DF24118F}" srcOrd="1" destOrd="0" presId="urn:microsoft.com/office/officeart/2005/8/layout/radial1"/>
    <dgm:cxn modelId="{45A0D8C3-090D-4A5C-A092-77C441A7BA80}" type="presParOf" srcId="{D9E55B0E-563B-4C94-A8FD-1369DF24118F}" destId="{302FE143-8F5E-42AF-88B9-867C623ED012}" srcOrd="0" destOrd="0" presId="urn:microsoft.com/office/officeart/2005/8/layout/radial1"/>
    <dgm:cxn modelId="{2B3B5734-2EED-4A15-8E0B-9A3DE7CFDD64}" type="presParOf" srcId="{7826F597-0826-4A4E-912B-867150B223AD}" destId="{F3538693-1951-41E1-9FBF-F9EF69D9ECC5}" srcOrd="2" destOrd="0" presId="urn:microsoft.com/office/officeart/2005/8/layout/radial1"/>
    <dgm:cxn modelId="{E450DB3B-D13A-44E5-916F-A95F3A6D287E}" type="presParOf" srcId="{7826F597-0826-4A4E-912B-867150B223AD}" destId="{C00934D9-1501-4CA4-A319-39B174AAB5C6}" srcOrd="3" destOrd="0" presId="urn:microsoft.com/office/officeart/2005/8/layout/radial1"/>
    <dgm:cxn modelId="{E44C6029-9FA1-4217-ACB9-4713B2010F18}" type="presParOf" srcId="{C00934D9-1501-4CA4-A319-39B174AAB5C6}" destId="{2401C5C9-1D5A-4709-BC1D-3DBDDA95FDD1}" srcOrd="0" destOrd="0" presId="urn:microsoft.com/office/officeart/2005/8/layout/radial1"/>
    <dgm:cxn modelId="{E22D76CF-4A6A-425C-8889-3F23FC0C0D5C}" type="presParOf" srcId="{7826F597-0826-4A4E-912B-867150B223AD}" destId="{922DD69D-4B76-4870-A015-55010E7C6768}" srcOrd="4" destOrd="0" presId="urn:microsoft.com/office/officeart/2005/8/layout/radial1"/>
    <dgm:cxn modelId="{1FB63098-4FB9-49C9-95F2-39D8FF4E95C9}" type="presParOf" srcId="{7826F597-0826-4A4E-912B-867150B223AD}" destId="{51E5880F-CFDA-4023-B826-F64B43D7CC64}" srcOrd="5" destOrd="0" presId="urn:microsoft.com/office/officeart/2005/8/layout/radial1"/>
    <dgm:cxn modelId="{8850FCD9-81F8-4AFC-8FFE-ADFAB1304E48}" type="presParOf" srcId="{51E5880F-CFDA-4023-B826-F64B43D7CC64}" destId="{88724FCB-9F6A-4767-99FF-8FECBA202049}" srcOrd="0" destOrd="0" presId="urn:microsoft.com/office/officeart/2005/8/layout/radial1"/>
    <dgm:cxn modelId="{ACA30B8D-DFD5-44D7-B0A2-EAB7B38F2E03}" type="presParOf" srcId="{7826F597-0826-4A4E-912B-867150B223AD}" destId="{18B545A7-BA7C-43A9-B654-30DC1927FE3C}" srcOrd="6" destOrd="0" presId="urn:microsoft.com/office/officeart/2005/8/layout/radial1"/>
    <dgm:cxn modelId="{7D89E10A-2988-416F-AAA2-68CCB44373A5}" type="presParOf" srcId="{7826F597-0826-4A4E-912B-867150B223AD}" destId="{59584CE6-9FB7-46D4-A7A7-44554219E739}" srcOrd="7" destOrd="0" presId="urn:microsoft.com/office/officeart/2005/8/layout/radial1"/>
    <dgm:cxn modelId="{F29A8DE4-155C-45C9-A6A2-E3413BEF3006}" type="presParOf" srcId="{59584CE6-9FB7-46D4-A7A7-44554219E739}" destId="{920A7CBB-B427-46D8-8380-F2F276E8F4B0}" srcOrd="0" destOrd="0" presId="urn:microsoft.com/office/officeart/2005/8/layout/radial1"/>
    <dgm:cxn modelId="{411A8684-EE40-4179-9B3A-14D751DBCEBB}" type="presParOf" srcId="{7826F597-0826-4A4E-912B-867150B223AD}" destId="{1A4E2614-3140-47EC-BC1C-B22EF2D55F5B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797B1-133E-4D9E-9A9B-A1E9A53D1B2D}">
      <dsp:nvSpPr>
        <dsp:cNvPr id="0" name=""/>
        <dsp:cNvSpPr/>
      </dsp:nvSpPr>
      <dsp:spPr>
        <a:xfrm>
          <a:off x="3246882" y="625954"/>
          <a:ext cx="4188333" cy="4188333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5">
            <a:lumMod val="75000"/>
          </a:schemeClr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65EB2C-8A2F-4FFE-8E88-736CD486D068}">
      <dsp:nvSpPr>
        <dsp:cNvPr id="0" name=""/>
        <dsp:cNvSpPr/>
      </dsp:nvSpPr>
      <dsp:spPr>
        <a:xfrm>
          <a:off x="3246788" y="606378"/>
          <a:ext cx="4188333" cy="4188333"/>
        </a:xfrm>
        <a:prstGeom prst="blockArc">
          <a:avLst>
            <a:gd name="adj1" fmla="val 5366790"/>
            <a:gd name="adj2" fmla="val 10767100"/>
            <a:gd name="adj3" fmla="val 4638"/>
          </a:avLst>
        </a:prstGeom>
        <a:solidFill>
          <a:schemeClr val="accent5">
            <a:lumMod val="75000"/>
          </a:schemeClr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56A7B-F623-418B-875F-70C17D8538AF}">
      <dsp:nvSpPr>
        <dsp:cNvPr id="0" name=""/>
        <dsp:cNvSpPr/>
      </dsp:nvSpPr>
      <dsp:spPr>
        <a:xfrm>
          <a:off x="3246976" y="606376"/>
          <a:ext cx="4188333" cy="4188333"/>
        </a:xfrm>
        <a:prstGeom prst="blockArc">
          <a:avLst>
            <a:gd name="adj1" fmla="val 32903"/>
            <a:gd name="adj2" fmla="val 5367105"/>
            <a:gd name="adj3" fmla="val 4638"/>
          </a:avLst>
        </a:prstGeom>
        <a:solidFill>
          <a:schemeClr val="accent5">
            <a:lumMod val="75000"/>
          </a:schemeClr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DBDA7-4DB3-45EF-BB87-64A8686E2DA9}">
      <dsp:nvSpPr>
        <dsp:cNvPr id="0" name=""/>
        <dsp:cNvSpPr/>
      </dsp:nvSpPr>
      <dsp:spPr>
        <a:xfrm>
          <a:off x="3246882" y="625954"/>
          <a:ext cx="4188333" cy="4188333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5">
            <a:lumMod val="75000"/>
          </a:schemeClr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67563-D718-455C-931C-1D7DF0E025B4}">
      <dsp:nvSpPr>
        <dsp:cNvPr id="0" name=""/>
        <dsp:cNvSpPr/>
      </dsp:nvSpPr>
      <dsp:spPr>
        <a:xfrm>
          <a:off x="3939956" y="1386349"/>
          <a:ext cx="2802185" cy="2667544"/>
        </a:xfrm>
        <a:prstGeom prst="ellipse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600" b="1" kern="1200" dirty="0">
              <a:solidFill>
                <a:srgbClr val="002060"/>
              </a:solidFill>
            </a:rPr>
            <a:t>रस-सूत्र के व्याख्याता आचार्य </a:t>
          </a:r>
          <a:endParaRPr lang="en-US" sz="3600" b="1" kern="1200" dirty="0">
            <a:solidFill>
              <a:srgbClr val="002060"/>
            </a:solidFill>
          </a:endParaRPr>
        </a:p>
      </dsp:txBody>
      <dsp:txXfrm>
        <a:off x="4350326" y="1777002"/>
        <a:ext cx="1981445" cy="1886238"/>
      </dsp:txXfrm>
    </dsp:sp>
    <dsp:sp modelId="{F30B7FBF-8E12-4EAE-92BA-82CA24A99A06}">
      <dsp:nvSpPr>
        <dsp:cNvPr id="0" name=""/>
        <dsp:cNvSpPr/>
      </dsp:nvSpPr>
      <dsp:spPr>
        <a:xfrm>
          <a:off x="3959614" y="56"/>
          <a:ext cx="2762868" cy="1348918"/>
        </a:xfrm>
        <a:prstGeom prst="ellipse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200" b="1" kern="1200" dirty="0"/>
            <a:t>1.भट्ट लोल्लट </a:t>
          </a:r>
          <a:endParaRPr lang="en-US" sz="3200" b="1" kern="1200" dirty="0"/>
        </a:p>
      </dsp:txBody>
      <dsp:txXfrm>
        <a:off x="4364227" y="197600"/>
        <a:ext cx="1953642" cy="953830"/>
      </dsp:txXfrm>
    </dsp:sp>
    <dsp:sp modelId="{1B311AE7-7866-4BAB-8C26-B62EA956D55D}">
      <dsp:nvSpPr>
        <dsp:cNvPr id="0" name=""/>
        <dsp:cNvSpPr/>
      </dsp:nvSpPr>
      <dsp:spPr>
        <a:xfrm>
          <a:off x="6394814" y="2045662"/>
          <a:ext cx="1983679" cy="1348918"/>
        </a:xfrm>
        <a:prstGeom prst="ellipse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200" b="1" kern="1200" dirty="0"/>
            <a:t>2.भट्ट शंकुक </a:t>
          </a:r>
          <a:endParaRPr lang="en-US" sz="3200" b="1" kern="1200" dirty="0"/>
        </a:p>
      </dsp:txBody>
      <dsp:txXfrm>
        <a:off x="6685317" y="2243206"/>
        <a:ext cx="1402673" cy="953830"/>
      </dsp:txXfrm>
    </dsp:sp>
    <dsp:sp modelId="{FB6F0D8D-CD10-4B7D-857A-35304E204604}">
      <dsp:nvSpPr>
        <dsp:cNvPr id="0" name=""/>
        <dsp:cNvSpPr/>
      </dsp:nvSpPr>
      <dsp:spPr>
        <a:xfrm>
          <a:off x="3909084" y="4071595"/>
          <a:ext cx="2903264" cy="1348918"/>
        </a:xfrm>
        <a:prstGeom prst="ellipse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200" b="1" kern="1200" dirty="0"/>
            <a:t>3.भट्ट नायक </a:t>
          </a:r>
          <a:endParaRPr lang="en-US" sz="3200" b="1" kern="1200" dirty="0"/>
        </a:p>
      </dsp:txBody>
      <dsp:txXfrm>
        <a:off x="4334257" y="4269139"/>
        <a:ext cx="2052918" cy="953830"/>
      </dsp:txXfrm>
    </dsp:sp>
    <dsp:sp modelId="{35F2D14E-9840-4990-B5E8-8A1AD575D23C}">
      <dsp:nvSpPr>
        <dsp:cNvPr id="0" name=""/>
        <dsp:cNvSpPr/>
      </dsp:nvSpPr>
      <dsp:spPr>
        <a:xfrm>
          <a:off x="2230512" y="2045662"/>
          <a:ext cx="2129861" cy="1348918"/>
        </a:xfrm>
        <a:prstGeom prst="ellipse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800" b="1" kern="1200" dirty="0"/>
            <a:t>4.अभिनव गुप्त </a:t>
          </a:r>
          <a:endParaRPr lang="en-US" sz="2800" b="1" kern="1200" dirty="0"/>
        </a:p>
      </dsp:txBody>
      <dsp:txXfrm>
        <a:off x="2542423" y="2243206"/>
        <a:ext cx="1506039" cy="953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1C7D0-A6A9-4758-B0FA-5418E91A5136}">
      <dsp:nvSpPr>
        <dsp:cNvPr id="0" name=""/>
        <dsp:cNvSpPr/>
      </dsp:nvSpPr>
      <dsp:spPr>
        <a:xfrm>
          <a:off x="4264478" y="1980208"/>
          <a:ext cx="2536726" cy="154947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4000" b="1" kern="1200" dirty="0">
              <a:solidFill>
                <a:srgbClr val="FFC000"/>
              </a:solidFill>
            </a:rPr>
            <a:t>रसावयव </a:t>
          </a:r>
          <a:endParaRPr lang="en-US" sz="4000" b="1" kern="1200" dirty="0">
            <a:solidFill>
              <a:srgbClr val="FFC000"/>
            </a:solidFill>
          </a:endParaRPr>
        </a:p>
      </dsp:txBody>
      <dsp:txXfrm>
        <a:off x="4635973" y="2207124"/>
        <a:ext cx="1793736" cy="1095644"/>
      </dsp:txXfrm>
    </dsp:sp>
    <dsp:sp modelId="{D9E55B0E-563B-4C94-A8FD-1369DF24118F}">
      <dsp:nvSpPr>
        <dsp:cNvPr id="0" name=""/>
        <dsp:cNvSpPr/>
      </dsp:nvSpPr>
      <dsp:spPr>
        <a:xfrm rot="16200000">
          <a:off x="5456590" y="1891226"/>
          <a:ext cx="152500" cy="25463"/>
        </a:xfrm>
        <a:custGeom>
          <a:avLst/>
          <a:gdLst/>
          <a:ahLst/>
          <a:cxnLst/>
          <a:rect l="0" t="0" r="0" b="0"/>
          <a:pathLst>
            <a:path>
              <a:moveTo>
                <a:pt x="0" y="12731"/>
              </a:moveTo>
              <a:lnTo>
                <a:pt x="152500" y="12731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29028" y="1900145"/>
        <a:ext cx="7625" cy="7625"/>
      </dsp:txXfrm>
    </dsp:sp>
    <dsp:sp modelId="{F3538693-1951-41E1-9FBF-F9EF69D9ECC5}">
      <dsp:nvSpPr>
        <dsp:cNvPr id="0" name=""/>
        <dsp:cNvSpPr/>
      </dsp:nvSpPr>
      <dsp:spPr>
        <a:xfrm>
          <a:off x="4234983" y="-350996"/>
          <a:ext cx="2595714" cy="217870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600" b="1" kern="1200" dirty="0"/>
            <a:t>स्थाई भाव </a:t>
          </a:r>
          <a:endParaRPr lang="en-US" sz="3600" b="1" kern="1200" dirty="0"/>
        </a:p>
      </dsp:txBody>
      <dsp:txXfrm>
        <a:off x="4615117" y="-31932"/>
        <a:ext cx="1835446" cy="1540576"/>
      </dsp:txXfrm>
    </dsp:sp>
    <dsp:sp modelId="{C00934D9-1501-4CA4-A319-39B174AAB5C6}">
      <dsp:nvSpPr>
        <dsp:cNvPr id="0" name=""/>
        <dsp:cNvSpPr/>
      </dsp:nvSpPr>
      <dsp:spPr>
        <a:xfrm rot="10833210">
          <a:off x="6488568" y="2752957"/>
          <a:ext cx="312484" cy="25463"/>
        </a:xfrm>
        <a:custGeom>
          <a:avLst/>
          <a:gdLst/>
          <a:ahLst/>
          <a:cxnLst/>
          <a:rect l="0" t="0" r="0" b="0"/>
          <a:pathLst>
            <a:path>
              <a:moveTo>
                <a:pt x="0" y="12731"/>
              </a:moveTo>
              <a:lnTo>
                <a:pt x="312484" y="12731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6636998" y="2757877"/>
        <a:ext cx="15624" cy="15624"/>
      </dsp:txXfrm>
    </dsp:sp>
    <dsp:sp modelId="{922DD69D-4B76-4870-A015-55010E7C6768}">
      <dsp:nvSpPr>
        <dsp:cNvPr id="0" name=""/>
        <dsp:cNvSpPr/>
      </dsp:nvSpPr>
      <dsp:spPr>
        <a:xfrm>
          <a:off x="6488525" y="1686235"/>
          <a:ext cx="2161148" cy="2176767"/>
        </a:xfrm>
        <a:prstGeom prst="ellipse">
          <a:avLst/>
        </a:prstGeom>
        <a:solidFill>
          <a:schemeClr val="accent4">
            <a:hueOff val="445005"/>
            <a:satOff val="5948"/>
            <a:lumOff val="28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600" b="1" kern="1200" dirty="0"/>
            <a:t>विभाव </a:t>
          </a:r>
          <a:endParaRPr lang="en-US" sz="3600" b="1" kern="1200" dirty="0"/>
        </a:p>
      </dsp:txBody>
      <dsp:txXfrm>
        <a:off x="6805018" y="2005015"/>
        <a:ext cx="1528162" cy="1539207"/>
      </dsp:txXfrm>
    </dsp:sp>
    <dsp:sp modelId="{51E5880F-CFDA-4023-B826-F64B43D7CC64}">
      <dsp:nvSpPr>
        <dsp:cNvPr id="0" name=""/>
        <dsp:cNvSpPr/>
      </dsp:nvSpPr>
      <dsp:spPr>
        <a:xfrm rot="5400000">
          <a:off x="5513669" y="3536125"/>
          <a:ext cx="38342" cy="25463"/>
        </a:xfrm>
        <a:custGeom>
          <a:avLst/>
          <a:gdLst/>
          <a:ahLst/>
          <a:cxnLst/>
          <a:rect l="0" t="0" r="0" b="0"/>
          <a:pathLst>
            <a:path>
              <a:moveTo>
                <a:pt x="0" y="12731"/>
              </a:moveTo>
              <a:lnTo>
                <a:pt x="38342" y="12731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31882" y="3547898"/>
        <a:ext cx="1917" cy="1917"/>
      </dsp:txXfrm>
    </dsp:sp>
    <dsp:sp modelId="{18B545A7-BA7C-43A9-B654-30DC1927FE3C}">
      <dsp:nvSpPr>
        <dsp:cNvPr id="0" name=""/>
        <dsp:cNvSpPr/>
      </dsp:nvSpPr>
      <dsp:spPr>
        <a:xfrm>
          <a:off x="4320755" y="3568028"/>
          <a:ext cx="2424172" cy="2407019"/>
        </a:xfrm>
        <a:prstGeom prst="ellipse">
          <a:avLst/>
        </a:prstGeom>
        <a:solidFill>
          <a:schemeClr val="accent4">
            <a:hueOff val="890010"/>
            <a:satOff val="11896"/>
            <a:lumOff val="575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600" b="1" kern="1200" dirty="0"/>
            <a:t>अनुभाव </a:t>
          </a:r>
          <a:endParaRPr lang="en-US" sz="3600" b="1" kern="1200" dirty="0"/>
        </a:p>
      </dsp:txBody>
      <dsp:txXfrm>
        <a:off x="4675767" y="3920528"/>
        <a:ext cx="1714148" cy="1702019"/>
      </dsp:txXfrm>
    </dsp:sp>
    <dsp:sp modelId="{59584CE6-9FB7-46D4-A7A7-44554219E739}">
      <dsp:nvSpPr>
        <dsp:cNvPr id="0" name=""/>
        <dsp:cNvSpPr/>
      </dsp:nvSpPr>
      <dsp:spPr>
        <a:xfrm>
          <a:off x="4264478" y="2742215"/>
          <a:ext cx="444892" cy="25463"/>
        </a:xfrm>
        <a:custGeom>
          <a:avLst/>
          <a:gdLst/>
          <a:ahLst/>
          <a:cxnLst/>
          <a:rect l="0" t="0" r="0" b="0"/>
          <a:pathLst>
            <a:path>
              <a:moveTo>
                <a:pt x="0" y="12731"/>
              </a:moveTo>
              <a:lnTo>
                <a:pt x="444892" y="12731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75801" y="2743824"/>
        <a:ext cx="22244" cy="22244"/>
      </dsp:txXfrm>
    </dsp:sp>
    <dsp:sp modelId="{1A4E2614-3140-47EC-BC1C-B22EF2D55F5B}">
      <dsp:nvSpPr>
        <dsp:cNvPr id="0" name=""/>
        <dsp:cNvSpPr/>
      </dsp:nvSpPr>
      <dsp:spPr>
        <a:xfrm>
          <a:off x="2323129" y="1532750"/>
          <a:ext cx="2386241" cy="2444392"/>
        </a:xfrm>
        <a:prstGeom prst="ellipse">
          <a:avLst/>
        </a:prstGeom>
        <a:solidFill>
          <a:schemeClr val="accent4">
            <a:hueOff val="1335015"/>
            <a:satOff val="17844"/>
            <a:lumOff val="86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200" b="1" kern="1200" dirty="0"/>
            <a:t>व्यभिचारी भाव </a:t>
          </a:r>
          <a:endParaRPr lang="en-US" sz="3200" b="1" kern="1200" dirty="0"/>
        </a:p>
      </dsp:txBody>
      <dsp:txXfrm>
        <a:off x="2672586" y="1890723"/>
        <a:ext cx="1687327" cy="1728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847EA6D-B086-4B31-9026-AA63BA9391C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4D81679-99C9-4A1A-BD59-7C593ABD2A9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467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EA6D-B086-4B31-9026-AA63BA9391C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1679-99C9-4A1A-BD59-7C593ABD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70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EA6D-B086-4B31-9026-AA63BA9391C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1679-99C9-4A1A-BD59-7C593ABD2A9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92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EA6D-B086-4B31-9026-AA63BA9391C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1679-99C9-4A1A-BD59-7C593ABD2A9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317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EA6D-B086-4B31-9026-AA63BA9391C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1679-99C9-4A1A-BD59-7C593ABD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36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EA6D-B086-4B31-9026-AA63BA9391C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1679-99C9-4A1A-BD59-7C593ABD2A9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720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EA6D-B086-4B31-9026-AA63BA9391C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1679-99C9-4A1A-BD59-7C593ABD2A9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77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EA6D-B086-4B31-9026-AA63BA9391C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1679-99C9-4A1A-BD59-7C593ABD2A9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375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EA6D-B086-4B31-9026-AA63BA9391C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1679-99C9-4A1A-BD59-7C593ABD2A9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27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EA6D-B086-4B31-9026-AA63BA9391C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1679-99C9-4A1A-BD59-7C593ABD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62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EA6D-B086-4B31-9026-AA63BA9391C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1679-99C9-4A1A-BD59-7C593ABD2A9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258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EA6D-B086-4B31-9026-AA63BA9391C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1679-99C9-4A1A-BD59-7C593ABD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8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EA6D-B086-4B31-9026-AA63BA9391C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1679-99C9-4A1A-BD59-7C593ABD2A9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34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EA6D-B086-4B31-9026-AA63BA9391C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1679-99C9-4A1A-BD59-7C593ABD2A9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00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EA6D-B086-4B31-9026-AA63BA9391C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1679-99C9-4A1A-BD59-7C593ABD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5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EA6D-B086-4B31-9026-AA63BA9391C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1679-99C9-4A1A-BD59-7C593ABD2A9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284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EA6D-B086-4B31-9026-AA63BA9391C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1679-99C9-4A1A-BD59-7C593ABD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5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47EA6D-B086-4B31-9026-AA63BA9391C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D81679-99C9-4A1A-BD59-7C593ABD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6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58421-4A9B-4624-BEF5-8F5FBB7FD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hi-IN" sz="9600" b="1" u="sng" dirty="0"/>
              <a:t>-:रस-सिद्धांत:-</a:t>
            </a:r>
            <a:endParaRPr lang="en-US" sz="9600" b="1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F01EC4-4E42-4486-8899-C9611B2E6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09963"/>
            <a:ext cx="12192000" cy="3348037"/>
          </a:xfrm>
          <a:solidFill>
            <a:schemeClr val="accent2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73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28600-F2C2-43CC-B680-9B2C8E682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0541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hi-IN" sz="6000" b="1" u="sng" dirty="0">
                <a:solidFill>
                  <a:schemeClr val="accent5">
                    <a:lumMod val="50000"/>
                  </a:schemeClr>
                </a:solidFill>
              </a:rPr>
              <a:t>-:रस-सिद्धांत : एक परिचय:-</a:t>
            </a:r>
            <a:endParaRPr lang="en-US" sz="60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73B1B-32C1-4A37-B4BE-CA48C04AF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0542"/>
            <a:ext cx="12192000" cy="6390967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hi-IN" sz="4000" b="1" dirty="0"/>
              <a:t>1.रस-सिद्धांत के उद्भावक आचार्य भरत मुनि हैं| </a:t>
            </a:r>
          </a:p>
          <a:p>
            <a:pPr marL="457200" lvl="1" indent="0" algn="just">
              <a:buNone/>
            </a:pPr>
            <a:r>
              <a:rPr lang="hi-IN" sz="4000" b="1" dirty="0"/>
              <a:t>2.भरत मुनि भारतीय काव्यशास्त्र के प्रथम आचार्य हैं| आपका समय ई.पू. द्वितीय शती माना जाता है|  </a:t>
            </a:r>
          </a:p>
          <a:p>
            <a:pPr marL="457200" lvl="1" indent="0" algn="just">
              <a:buNone/>
            </a:pPr>
            <a:r>
              <a:rPr lang="hi-IN" sz="4000" b="1" dirty="0"/>
              <a:t>3.आपकी प्रमुख रचना ‘नाट्यशास्त्र’ है, जिसकी टीका ‘अभिनवभारती’ शीर्षक से अभिनवगुप्त ने लिखी थी| </a:t>
            </a:r>
          </a:p>
          <a:p>
            <a:pPr marL="457200" lvl="1" indent="0" algn="just">
              <a:buNone/>
            </a:pPr>
            <a:r>
              <a:rPr lang="hi-IN" sz="4000" b="1" dirty="0"/>
              <a:t>4.भरतमुनि ने नाटक के संदर्भ में रस-सिद्धांत को दिया था|</a:t>
            </a:r>
          </a:p>
          <a:p>
            <a:pPr lvl="1" algn="just"/>
            <a:endParaRPr lang="hi-IN" sz="4000" b="1" dirty="0"/>
          </a:p>
          <a:p>
            <a:pPr marL="457200" lvl="1" indent="0" algn="just">
              <a:buNone/>
            </a:pPr>
            <a:r>
              <a:rPr lang="hi-IN" sz="4000" b="1" dirty="0"/>
              <a:t> </a:t>
            </a:r>
          </a:p>
          <a:p>
            <a:pPr lvl="1" algn="just"/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9042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6FD4B-4738-445C-846E-8D877E57C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hi-IN" sz="3600" b="1" u="sng" dirty="0">
                <a:solidFill>
                  <a:srgbClr val="FF0000"/>
                </a:solidFill>
              </a:rPr>
              <a:t> -:भरतमुनि के रस विषयक विचार:- </a:t>
            </a:r>
            <a:endParaRPr lang="hi-IN" sz="3600" b="1" u="sng" dirty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hi-IN" sz="3600" dirty="0"/>
              <a:t> </a:t>
            </a:r>
            <a:r>
              <a:rPr lang="hi-IN" sz="3600" b="1" dirty="0">
                <a:solidFill>
                  <a:schemeClr val="accent1"/>
                </a:solidFill>
              </a:rPr>
              <a:t>1. भरतमुनि ने अपने ग्रन्थ ‘नाट्यशास्त्र’ के 6 वें अध्याय में रस के प्रति वस्तुपरक दृष्टिकोंण रखते हुए निम्न रस-सूत्र दिया-</a:t>
            </a:r>
          </a:p>
          <a:p>
            <a:pPr marL="0" indent="0" algn="just">
              <a:buNone/>
            </a:pPr>
            <a:r>
              <a:rPr lang="hi-IN" sz="3600" b="1" dirty="0">
                <a:solidFill>
                  <a:srgbClr val="002060"/>
                </a:solidFill>
              </a:rPr>
              <a:t>     “विभावानुभावव्यभिचारीसंयोगाद्रसनिष्पत्ति:|”</a:t>
            </a:r>
          </a:p>
          <a:p>
            <a:pPr marL="0" indent="0" algn="just">
              <a:buNone/>
            </a:pPr>
            <a:r>
              <a:rPr lang="hi-IN" sz="3600" b="1" dirty="0">
                <a:solidFill>
                  <a:schemeClr val="accent1"/>
                </a:solidFill>
              </a:rPr>
              <a:t>  (अर्थात् विभाव, अनुभाव और व्यभिचारी भावों के संयोग से रस की निष्पत्ति होती है)</a:t>
            </a:r>
          </a:p>
          <a:p>
            <a:pPr marL="0" indent="0" algn="just">
              <a:buNone/>
            </a:pPr>
            <a:r>
              <a:rPr lang="hi-IN" sz="3600" b="1" dirty="0">
                <a:solidFill>
                  <a:schemeClr val="accent1"/>
                </a:solidFill>
              </a:rPr>
              <a:t>2.भरतमुनि के इस रस-सूत्र में स्थाईभाव का उल्लेख नहीं है|</a:t>
            </a:r>
          </a:p>
          <a:p>
            <a:pPr marL="0" indent="0" algn="just">
              <a:buNone/>
            </a:pPr>
            <a:r>
              <a:rPr lang="hi-IN" sz="3600" b="1" dirty="0">
                <a:solidFill>
                  <a:schemeClr val="accent1"/>
                </a:solidFill>
              </a:rPr>
              <a:t>3.भरतमुनि के अनुसार-</a:t>
            </a:r>
          </a:p>
          <a:p>
            <a:pPr marL="0" indent="0" algn="just">
              <a:buNone/>
            </a:pPr>
            <a:r>
              <a:rPr lang="hi-IN" sz="3600" b="1" dirty="0">
                <a:solidFill>
                  <a:schemeClr val="accent1"/>
                </a:solidFill>
              </a:rPr>
              <a:t>                   </a:t>
            </a:r>
            <a:r>
              <a:rPr lang="hi-IN" sz="3600" b="1" dirty="0">
                <a:solidFill>
                  <a:schemeClr val="accent3">
                    <a:lumMod val="50000"/>
                  </a:schemeClr>
                </a:solidFill>
              </a:rPr>
              <a:t>“न हि रसादृते कश्चिदर्थ प्रवर्तते|” </a:t>
            </a:r>
          </a:p>
          <a:p>
            <a:pPr marL="0" indent="0" algn="just">
              <a:buNone/>
            </a:pPr>
            <a:r>
              <a:rPr lang="hi-IN" sz="3600" b="1" dirty="0">
                <a:solidFill>
                  <a:schemeClr val="accent1"/>
                </a:solidFill>
              </a:rPr>
              <a:t>       (अर्थात् रस के बिना कोई भी प्रयोजन सिद्ध नहीं होता)</a:t>
            </a:r>
          </a:p>
          <a:p>
            <a:pPr marL="0" indent="0">
              <a:buNone/>
            </a:pPr>
            <a:endParaRPr lang="hi-IN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i-IN" sz="3600" dirty="0"/>
              <a:t> 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7381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495C5-80E8-40B4-ACE1-4611F19A3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35" y="609600"/>
            <a:ext cx="11002297" cy="5732206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0C71AE7-72DC-40D8-AC5E-0ADBBFE7FA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73509"/>
              </p:ext>
            </p:extLst>
          </p:nvPr>
        </p:nvGraphicFramePr>
        <p:xfrm>
          <a:off x="589935" y="698090"/>
          <a:ext cx="10609007" cy="5440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1146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37ACB-479C-489D-AB72-EBE666860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65" y="589936"/>
            <a:ext cx="10943303" cy="5624052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7891699-1E04-4BCE-A2B1-733FB0D6EE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6634267"/>
              </p:ext>
            </p:extLst>
          </p:nvPr>
        </p:nvGraphicFramePr>
        <p:xfrm>
          <a:off x="619432" y="514282"/>
          <a:ext cx="10953136" cy="5624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6067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950C5A-8B98-4360-9F0C-2D4763A57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1714351"/>
            <a:ext cx="6096528" cy="3429297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795C62-C85B-45D5-868A-7B5F6E443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845" y="776466"/>
            <a:ext cx="10884309" cy="530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8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462</TotalTime>
  <Words>200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-:रस-सिद्धांत:-</vt:lpstr>
      <vt:lpstr>-:रस-सिद्धांत : एक परिचय:-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-:काव्य-प्रयोजन:-</dc:title>
  <dc:creator>Devendra Sharma</dc:creator>
  <cp:lastModifiedBy>Devendra Sharma</cp:lastModifiedBy>
  <cp:revision>46</cp:revision>
  <dcterms:created xsi:type="dcterms:W3CDTF">2021-01-30T16:07:27Z</dcterms:created>
  <dcterms:modified xsi:type="dcterms:W3CDTF">2021-04-14T16:45:21Z</dcterms:modified>
</cp:coreProperties>
</file>