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61" r:id="rId4"/>
    <p:sldId id="262" r:id="rId5"/>
    <p:sldId id="264" r:id="rId6"/>
    <p:sldId id="263"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A8041-0388-408D-8E0F-6BA95B9965F8}"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38ADA9D9-4A75-44B9-AABF-DF6A2FB73785}">
      <dgm:prSet phldrT="[Text]" custT="1"/>
      <dgm:spPr/>
      <dgm:t>
        <a:bodyPr/>
        <a:lstStyle/>
        <a:p>
          <a:r>
            <a:rPr lang="hi-IN" sz="6000" b="1" dirty="0"/>
            <a:t>व्यंग्यार्थ आधारित काव्य के भेद   </a:t>
          </a:r>
          <a:endParaRPr lang="en-US" sz="6000" b="1" dirty="0"/>
        </a:p>
      </dgm:t>
    </dgm:pt>
    <dgm:pt modelId="{16679037-3EFE-4D38-B25A-7ADAFA8D439F}" type="parTrans" cxnId="{924D227C-AFD8-4148-90E8-9243F4E104C0}">
      <dgm:prSet/>
      <dgm:spPr/>
      <dgm:t>
        <a:bodyPr/>
        <a:lstStyle/>
        <a:p>
          <a:endParaRPr lang="en-US"/>
        </a:p>
      </dgm:t>
    </dgm:pt>
    <dgm:pt modelId="{316F9CF9-D8D2-42F4-90D0-892704C040A1}" type="sibTrans" cxnId="{924D227C-AFD8-4148-90E8-9243F4E104C0}">
      <dgm:prSet/>
      <dgm:spPr/>
      <dgm:t>
        <a:bodyPr/>
        <a:lstStyle/>
        <a:p>
          <a:endParaRPr lang="en-US"/>
        </a:p>
      </dgm:t>
    </dgm:pt>
    <dgm:pt modelId="{E9FC07D2-3A87-485A-96F1-25515D1C66BE}">
      <dgm:prSet phldrT="[Text]" custT="1"/>
      <dgm:spPr/>
      <dgm:t>
        <a:bodyPr/>
        <a:lstStyle/>
        <a:p>
          <a:r>
            <a:rPr lang="hi-IN" sz="4800" b="1" dirty="0"/>
            <a:t>1.ध्वनि काव्य </a:t>
          </a:r>
          <a:endParaRPr lang="en-US" sz="4800" b="1" dirty="0"/>
        </a:p>
      </dgm:t>
    </dgm:pt>
    <dgm:pt modelId="{561CD2A6-8300-4569-8F60-6DFE4FE489B5}" type="parTrans" cxnId="{B6C052C8-CBAB-441B-83C1-BA464C014CFC}">
      <dgm:prSet/>
      <dgm:spPr/>
      <dgm:t>
        <a:bodyPr/>
        <a:lstStyle/>
        <a:p>
          <a:endParaRPr lang="en-US"/>
        </a:p>
      </dgm:t>
    </dgm:pt>
    <dgm:pt modelId="{CB876F60-79BC-4E52-ABF7-FAD6AC955311}" type="sibTrans" cxnId="{B6C052C8-CBAB-441B-83C1-BA464C014CFC}">
      <dgm:prSet/>
      <dgm:spPr/>
      <dgm:t>
        <a:bodyPr/>
        <a:lstStyle/>
        <a:p>
          <a:endParaRPr lang="en-US"/>
        </a:p>
      </dgm:t>
    </dgm:pt>
    <dgm:pt modelId="{6EA916A4-0D74-48BA-B0D1-C4DF74772F3F}">
      <dgm:prSet phldrT="[Text]" custT="1"/>
      <dgm:spPr/>
      <dgm:t>
        <a:bodyPr/>
        <a:lstStyle/>
        <a:p>
          <a:r>
            <a:rPr lang="hi-IN" sz="4000" b="1" dirty="0"/>
            <a:t>2.गुणीभूत काव्य </a:t>
          </a:r>
          <a:endParaRPr lang="en-US" sz="4000" b="1" dirty="0"/>
        </a:p>
      </dgm:t>
    </dgm:pt>
    <dgm:pt modelId="{F64C9170-0F28-4B34-B5EB-0FC27867C967}" type="parTrans" cxnId="{C1709C86-84B9-4172-B563-58418D66C094}">
      <dgm:prSet/>
      <dgm:spPr/>
      <dgm:t>
        <a:bodyPr/>
        <a:lstStyle/>
        <a:p>
          <a:endParaRPr lang="en-US"/>
        </a:p>
      </dgm:t>
    </dgm:pt>
    <dgm:pt modelId="{F947FA99-1596-4118-AD7C-5BB934A3597E}" type="sibTrans" cxnId="{C1709C86-84B9-4172-B563-58418D66C094}">
      <dgm:prSet/>
      <dgm:spPr/>
      <dgm:t>
        <a:bodyPr/>
        <a:lstStyle/>
        <a:p>
          <a:endParaRPr lang="en-US"/>
        </a:p>
      </dgm:t>
    </dgm:pt>
    <dgm:pt modelId="{2A16829F-BC95-430A-A664-3455F578FECE}">
      <dgm:prSet phldrT="[Text]" custT="1"/>
      <dgm:spPr/>
      <dgm:t>
        <a:bodyPr/>
        <a:lstStyle/>
        <a:p>
          <a:r>
            <a:rPr lang="hi-IN" sz="4400" b="1" dirty="0"/>
            <a:t>3.चित्र काव्य </a:t>
          </a:r>
          <a:endParaRPr lang="en-US" sz="4400" b="1" dirty="0"/>
        </a:p>
      </dgm:t>
    </dgm:pt>
    <dgm:pt modelId="{19381357-ADE5-4B8B-96F6-CD3DA53CB0BE}" type="parTrans" cxnId="{85ACBE50-DD12-44A5-A046-02909CB33007}">
      <dgm:prSet/>
      <dgm:spPr/>
      <dgm:t>
        <a:bodyPr/>
        <a:lstStyle/>
        <a:p>
          <a:endParaRPr lang="en-US"/>
        </a:p>
      </dgm:t>
    </dgm:pt>
    <dgm:pt modelId="{99ED0FE6-F44A-4999-98AC-9759947ABA0A}" type="sibTrans" cxnId="{85ACBE50-DD12-44A5-A046-02909CB33007}">
      <dgm:prSet/>
      <dgm:spPr/>
      <dgm:t>
        <a:bodyPr/>
        <a:lstStyle/>
        <a:p>
          <a:endParaRPr lang="en-US"/>
        </a:p>
      </dgm:t>
    </dgm:pt>
    <dgm:pt modelId="{2AA11315-20EA-42DD-A00E-CD6DDA1A60AC}" type="pres">
      <dgm:prSet presAssocID="{4E8A8041-0388-408D-8E0F-6BA95B9965F8}" presName="composite" presStyleCnt="0">
        <dgm:presLayoutVars>
          <dgm:chMax val="1"/>
          <dgm:dir/>
          <dgm:resizeHandles val="exact"/>
        </dgm:presLayoutVars>
      </dgm:prSet>
      <dgm:spPr/>
    </dgm:pt>
    <dgm:pt modelId="{FBDE921A-EE38-46A8-8BCD-DD2CA1788B9D}" type="pres">
      <dgm:prSet presAssocID="{38ADA9D9-4A75-44B9-AABF-DF6A2FB73785}" presName="roof" presStyleLbl="dkBgShp" presStyleIdx="0" presStyleCnt="2"/>
      <dgm:spPr/>
    </dgm:pt>
    <dgm:pt modelId="{0246475F-1329-45B8-91CD-10036A520E07}" type="pres">
      <dgm:prSet presAssocID="{38ADA9D9-4A75-44B9-AABF-DF6A2FB73785}" presName="pillars" presStyleCnt="0"/>
      <dgm:spPr/>
    </dgm:pt>
    <dgm:pt modelId="{7651E484-DE4E-4C4D-B59E-25C316FDE4E7}" type="pres">
      <dgm:prSet presAssocID="{38ADA9D9-4A75-44B9-AABF-DF6A2FB73785}" presName="pillar1" presStyleLbl="node1" presStyleIdx="0" presStyleCnt="3">
        <dgm:presLayoutVars>
          <dgm:bulletEnabled val="1"/>
        </dgm:presLayoutVars>
      </dgm:prSet>
      <dgm:spPr/>
    </dgm:pt>
    <dgm:pt modelId="{C0A7BEB2-D352-4682-B4D1-3C923EACD816}" type="pres">
      <dgm:prSet presAssocID="{6EA916A4-0D74-48BA-B0D1-C4DF74772F3F}" presName="pillarX" presStyleLbl="node1" presStyleIdx="1" presStyleCnt="3">
        <dgm:presLayoutVars>
          <dgm:bulletEnabled val="1"/>
        </dgm:presLayoutVars>
      </dgm:prSet>
      <dgm:spPr/>
    </dgm:pt>
    <dgm:pt modelId="{82AEADDD-03F8-4B47-8E69-E12F1EC9D8EE}" type="pres">
      <dgm:prSet presAssocID="{2A16829F-BC95-430A-A664-3455F578FECE}" presName="pillarX" presStyleLbl="node1" presStyleIdx="2" presStyleCnt="3">
        <dgm:presLayoutVars>
          <dgm:bulletEnabled val="1"/>
        </dgm:presLayoutVars>
      </dgm:prSet>
      <dgm:spPr/>
    </dgm:pt>
    <dgm:pt modelId="{285B7B5B-0CB8-46D4-AFE6-E3F76BF7DDF2}" type="pres">
      <dgm:prSet presAssocID="{38ADA9D9-4A75-44B9-AABF-DF6A2FB73785}" presName="base" presStyleLbl="dkBgShp" presStyleIdx="1" presStyleCnt="2"/>
      <dgm:spPr/>
    </dgm:pt>
  </dgm:ptLst>
  <dgm:cxnLst>
    <dgm:cxn modelId="{36DD4A5E-BB67-4EF0-990F-F44A5124F112}" type="presOf" srcId="{E9FC07D2-3A87-485A-96F1-25515D1C66BE}" destId="{7651E484-DE4E-4C4D-B59E-25C316FDE4E7}" srcOrd="0" destOrd="0" presId="urn:microsoft.com/office/officeart/2005/8/layout/hList3"/>
    <dgm:cxn modelId="{72EFB065-0CA4-4BEE-8251-763D676CA986}" type="presOf" srcId="{2A16829F-BC95-430A-A664-3455F578FECE}" destId="{82AEADDD-03F8-4B47-8E69-E12F1EC9D8EE}" srcOrd="0" destOrd="0" presId="urn:microsoft.com/office/officeart/2005/8/layout/hList3"/>
    <dgm:cxn modelId="{85ACBE50-DD12-44A5-A046-02909CB33007}" srcId="{38ADA9D9-4A75-44B9-AABF-DF6A2FB73785}" destId="{2A16829F-BC95-430A-A664-3455F578FECE}" srcOrd="2" destOrd="0" parTransId="{19381357-ADE5-4B8B-96F6-CD3DA53CB0BE}" sibTransId="{99ED0FE6-F44A-4999-98AC-9759947ABA0A}"/>
    <dgm:cxn modelId="{B833C750-56C2-4EB2-9828-23B1A1F5ABD1}" type="presOf" srcId="{6EA916A4-0D74-48BA-B0D1-C4DF74772F3F}" destId="{C0A7BEB2-D352-4682-B4D1-3C923EACD816}" srcOrd="0" destOrd="0" presId="urn:microsoft.com/office/officeart/2005/8/layout/hList3"/>
    <dgm:cxn modelId="{924D227C-AFD8-4148-90E8-9243F4E104C0}" srcId="{4E8A8041-0388-408D-8E0F-6BA95B9965F8}" destId="{38ADA9D9-4A75-44B9-AABF-DF6A2FB73785}" srcOrd="0" destOrd="0" parTransId="{16679037-3EFE-4D38-B25A-7ADAFA8D439F}" sibTransId="{316F9CF9-D8D2-42F4-90D0-892704C040A1}"/>
    <dgm:cxn modelId="{C1709C86-84B9-4172-B563-58418D66C094}" srcId="{38ADA9D9-4A75-44B9-AABF-DF6A2FB73785}" destId="{6EA916A4-0D74-48BA-B0D1-C4DF74772F3F}" srcOrd="1" destOrd="0" parTransId="{F64C9170-0F28-4B34-B5EB-0FC27867C967}" sibTransId="{F947FA99-1596-4118-AD7C-5BB934A3597E}"/>
    <dgm:cxn modelId="{1BDF4387-F1E1-48FE-82BB-683511395E6F}" type="presOf" srcId="{4E8A8041-0388-408D-8E0F-6BA95B9965F8}" destId="{2AA11315-20EA-42DD-A00E-CD6DDA1A60AC}" srcOrd="0" destOrd="0" presId="urn:microsoft.com/office/officeart/2005/8/layout/hList3"/>
    <dgm:cxn modelId="{B6C052C8-CBAB-441B-83C1-BA464C014CFC}" srcId="{38ADA9D9-4A75-44B9-AABF-DF6A2FB73785}" destId="{E9FC07D2-3A87-485A-96F1-25515D1C66BE}" srcOrd="0" destOrd="0" parTransId="{561CD2A6-8300-4569-8F60-6DFE4FE489B5}" sibTransId="{CB876F60-79BC-4E52-ABF7-FAD6AC955311}"/>
    <dgm:cxn modelId="{4AA847D7-E046-493E-B25C-19A6AEC47566}" type="presOf" srcId="{38ADA9D9-4A75-44B9-AABF-DF6A2FB73785}" destId="{FBDE921A-EE38-46A8-8BCD-DD2CA1788B9D}" srcOrd="0" destOrd="0" presId="urn:microsoft.com/office/officeart/2005/8/layout/hList3"/>
    <dgm:cxn modelId="{631AA99E-25E8-4C46-A0ED-C8F7A22E4845}" type="presParOf" srcId="{2AA11315-20EA-42DD-A00E-CD6DDA1A60AC}" destId="{FBDE921A-EE38-46A8-8BCD-DD2CA1788B9D}" srcOrd="0" destOrd="0" presId="urn:microsoft.com/office/officeart/2005/8/layout/hList3"/>
    <dgm:cxn modelId="{DADA29A5-A68F-45EF-9E7B-B5EB3B655853}" type="presParOf" srcId="{2AA11315-20EA-42DD-A00E-CD6DDA1A60AC}" destId="{0246475F-1329-45B8-91CD-10036A520E07}" srcOrd="1" destOrd="0" presId="urn:microsoft.com/office/officeart/2005/8/layout/hList3"/>
    <dgm:cxn modelId="{1751529A-B13A-454C-9CF2-2D775281E1D3}" type="presParOf" srcId="{0246475F-1329-45B8-91CD-10036A520E07}" destId="{7651E484-DE4E-4C4D-B59E-25C316FDE4E7}" srcOrd="0" destOrd="0" presId="urn:microsoft.com/office/officeart/2005/8/layout/hList3"/>
    <dgm:cxn modelId="{109CFC6D-1820-4B2F-9553-0A520E3AFD8B}" type="presParOf" srcId="{0246475F-1329-45B8-91CD-10036A520E07}" destId="{C0A7BEB2-D352-4682-B4D1-3C923EACD816}" srcOrd="1" destOrd="0" presId="urn:microsoft.com/office/officeart/2005/8/layout/hList3"/>
    <dgm:cxn modelId="{7F417E4B-C09B-46B0-A9F6-06D96693CD1E}" type="presParOf" srcId="{0246475F-1329-45B8-91CD-10036A520E07}" destId="{82AEADDD-03F8-4B47-8E69-E12F1EC9D8EE}" srcOrd="2" destOrd="0" presId="urn:microsoft.com/office/officeart/2005/8/layout/hList3"/>
    <dgm:cxn modelId="{925755C3-1CE2-4BD1-A665-358DBE78AD3C}" type="presParOf" srcId="{2AA11315-20EA-42DD-A00E-CD6DDA1A60AC}" destId="{285B7B5B-0CB8-46D4-AFE6-E3F76BF7DDF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80557-60EF-479B-9771-5D284610211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178ABDF8-5B76-4DC3-B4A6-BAEB868FB5D7}">
      <dgm:prSet phldrT="[Text]" custT="1"/>
      <dgm:spPr/>
      <dgm:t>
        <a:bodyPr/>
        <a:lstStyle/>
        <a:p>
          <a:r>
            <a:rPr lang="hi-IN" sz="4400" b="1" dirty="0"/>
            <a:t>ध्वनि के भेद </a:t>
          </a:r>
          <a:endParaRPr lang="en-US" sz="4400" b="1" dirty="0"/>
        </a:p>
      </dgm:t>
    </dgm:pt>
    <dgm:pt modelId="{0434FD0A-C6D3-4922-A5CB-3679DEDB6DD4}" type="parTrans" cxnId="{24A4F3CB-C5B3-4221-9FDA-1ABAF96721A7}">
      <dgm:prSet/>
      <dgm:spPr/>
      <dgm:t>
        <a:bodyPr/>
        <a:lstStyle/>
        <a:p>
          <a:endParaRPr lang="en-US"/>
        </a:p>
      </dgm:t>
    </dgm:pt>
    <dgm:pt modelId="{A4736C22-22E5-4694-9F08-1F78ACFE2240}" type="sibTrans" cxnId="{24A4F3CB-C5B3-4221-9FDA-1ABAF96721A7}">
      <dgm:prSet/>
      <dgm:spPr/>
      <dgm:t>
        <a:bodyPr/>
        <a:lstStyle/>
        <a:p>
          <a:endParaRPr lang="en-US"/>
        </a:p>
      </dgm:t>
    </dgm:pt>
    <dgm:pt modelId="{F228168A-1F13-49EC-9D5A-D60CB05130DB}">
      <dgm:prSet phldrT="[Text]" custT="1"/>
      <dgm:spPr/>
      <dgm:t>
        <a:bodyPr/>
        <a:lstStyle/>
        <a:p>
          <a:r>
            <a:rPr lang="hi-IN" sz="4000" b="1" dirty="0"/>
            <a:t>1.लक्षणामूला ध्वनि </a:t>
          </a:r>
          <a:endParaRPr lang="en-US" sz="4000" b="1" dirty="0"/>
        </a:p>
      </dgm:t>
    </dgm:pt>
    <dgm:pt modelId="{392D17C2-D387-4C02-B9A5-C2F9726CC8D1}" type="parTrans" cxnId="{64DDB332-7716-4B6B-B41B-6B3F45F690CA}">
      <dgm:prSet/>
      <dgm:spPr/>
      <dgm:t>
        <a:bodyPr/>
        <a:lstStyle/>
        <a:p>
          <a:endParaRPr lang="en-US"/>
        </a:p>
      </dgm:t>
    </dgm:pt>
    <dgm:pt modelId="{69AC0588-C795-4FAF-A3C1-1192DE794D90}" type="sibTrans" cxnId="{64DDB332-7716-4B6B-B41B-6B3F45F690CA}">
      <dgm:prSet/>
      <dgm:spPr/>
      <dgm:t>
        <a:bodyPr/>
        <a:lstStyle/>
        <a:p>
          <a:endParaRPr lang="en-US"/>
        </a:p>
      </dgm:t>
    </dgm:pt>
    <dgm:pt modelId="{63728FA7-3C42-41F2-AE62-89316BCC186C}">
      <dgm:prSet phldrT="[Text]" custT="1"/>
      <dgm:spPr/>
      <dgm:t>
        <a:bodyPr/>
        <a:lstStyle/>
        <a:p>
          <a:r>
            <a:rPr lang="hi-IN" sz="4000" b="1" dirty="0"/>
            <a:t>2. अभिधामूला ध्वनि </a:t>
          </a:r>
          <a:endParaRPr lang="en-US" sz="4000" b="1" dirty="0"/>
        </a:p>
      </dgm:t>
    </dgm:pt>
    <dgm:pt modelId="{C09073AF-1814-4365-BF70-D35A79E75B55}" type="parTrans" cxnId="{B1BE9797-6D8B-45A7-8114-629D282EC591}">
      <dgm:prSet/>
      <dgm:spPr/>
      <dgm:t>
        <a:bodyPr/>
        <a:lstStyle/>
        <a:p>
          <a:endParaRPr lang="en-US"/>
        </a:p>
      </dgm:t>
    </dgm:pt>
    <dgm:pt modelId="{F4CA268F-5E48-4584-B76F-59D2D507345A}" type="sibTrans" cxnId="{B1BE9797-6D8B-45A7-8114-629D282EC591}">
      <dgm:prSet/>
      <dgm:spPr/>
      <dgm:t>
        <a:bodyPr/>
        <a:lstStyle/>
        <a:p>
          <a:endParaRPr lang="en-US"/>
        </a:p>
      </dgm:t>
    </dgm:pt>
    <dgm:pt modelId="{2929AED6-09F0-4904-B147-C4F6FED1F362}">
      <dgm:prSet phldrT="[Text]" custT="1"/>
      <dgm:spPr/>
      <dgm:t>
        <a:bodyPr/>
        <a:lstStyle/>
        <a:p>
          <a:r>
            <a:rPr lang="hi-IN" sz="4400" b="1" dirty="0"/>
            <a:t>1.लक्षणामूला ध्वनि के भेद </a:t>
          </a:r>
          <a:endParaRPr lang="en-US" sz="4400" b="1" dirty="0"/>
        </a:p>
      </dgm:t>
    </dgm:pt>
    <dgm:pt modelId="{A49FD6C9-565D-4AE8-8AC5-7D0C5DCD3B1E}" type="parTrans" cxnId="{2E7EDD7C-DE14-4078-9FC3-C020BE3BD36B}">
      <dgm:prSet/>
      <dgm:spPr/>
      <dgm:t>
        <a:bodyPr/>
        <a:lstStyle/>
        <a:p>
          <a:endParaRPr lang="en-US"/>
        </a:p>
      </dgm:t>
    </dgm:pt>
    <dgm:pt modelId="{B7F8888F-6C8A-427A-B4EC-88884B3B964D}" type="sibTrans" cxnId="{2E7EDD7C-DE14-4078-9FC3-C020BE3BD36B}">
      <dgm:prSet/>
      <dgm:spPr/>
      <dgm:t>
        <a:bodyPr/>
        <a:lstStyle/>
        <a:p>
          <a:endParaRPr lang="en-US"/>
        </a:p>
      </dgm:t>
    </dgm:pt>
    <dgm:pt modelId="{7ED0652D-5FF8-4423-80FE-48EF7EAB49F1}">
      <dgm:prSet phldrT="[Text]" custT="1"/>
      <dgm:spPr/>
      <dgm:t>
        <a:bodyPr/>
        <a:lstStyle/>
        <a:p>
          <a:r>
            <a:rPr lang="hi-IN" sz="4000" b="1" dirty="0"/>
            <a:t>अर्थान्तर संक्रमित ध्वनि  </a:t>
          </a:r>
          <a:endParaRPr lang="en-US" sz="4000" b="1" dirty="0"/>
        </a:p>
      </dgm:t>
    </dgm:pt>
    <dgm:pt modelId="{6F7BDE97-194A-402B-ACB6-CB8863B9D56A}" type="parTrans" cxnId="{A4F507B0-F1B6-4912-9BFD-A64A7669509B}">
      <dgm:prSet/>
      <dgm:spPr/>
      <dgm:t>
        <a:bodyPr/>
        <a:lstStyle/>
        <a:p>
          <a:endParaRPr lang="en-US"/>
        </a:p>
      </dgm:t>
    </dgm:pt>
    <dgm:pt modelId="{C24EB73F-5482-45C0-B199-9CA822842A20}" type="sibTrans" cxnId="{A4F507B0-F1B6-4912-9BFD-A64A7669509B}">
      <dgm:prSet/>
      <dgm:spPr/>
      <dgm:t>
        <a:bodyPr/>
        <a:lstStyle/>
        <a:p>
          <a:endParaRPr lang="en-US"/>
        </a:p>
      </dgm:t>
    </dgm:pt>
    <dgm:pt modelId="{4759C560-32B9-4A79-9A52-2C7636581A97}">
      <dgm:prSet phldrT="[Text]" custT="1"/>
      <dgm:spPr/>
      <dgm:t>
        <a:bodyPr/>
        <a:lstStyle/>
        <a:p>
          <a:r>
            <a:rPr lang="hi-IN" sz="4000" b="1" dirty="0"/>
            <a:t>अत्यंत तिरस्कृत ध्वनि </a:t>
          </a:r>
          <a:endParaRPr lang="en-US" sz="4000" b="1" dirty="0"/>
        </a:p>
      </dgm:t>
    </dgm:pt>
    <dgm:pt modelId="{41A58857-BD4A-4C90-89BF-5F9596DFAC10}" type="parTrans" cxnId="{95E91A44-543A-4653-8959-F031B515D349}">
      <dgm:prSet/>
      <dgm:spPr/>
      <dgm:t>
        <a:bodyPr/>
        <a:lstStyle/>
        <a:p>
          <a:endParaRPr lang="en-US"/>
        </a:p>
      </dgm:t>
    </dgm:pt>
    <dgm:pt modelId="{C6B87B71-DA11-4E4B-9964-88D34FC29D69}" type="sibTrans" cxnId="{95E91A44-543A-4653-8959-F031B515D349}">
      <dgm:prSet/>
      <dgm:spPr/>
      <dgm:t>
        <a:bodyPr/>
        <a:lstStyle/>
        <a:p>
          <a:endParaRPr lang="en-US"/>
        </a:p>
      </dgm:t>
    </dgm:pt>
    <dgm:pt modelId="{F5E7AC41-F92B-44F4-B94E-D7AF9116E966}">
      <dgm:prSet phldrT="[Text]" custT="1"/>
      <dgm:spPr/>
      <dgm:t>
        <a:bodyPr/>
        <a:lstStyle/>
        <a:p>
          <a:r>
            <a:rPr lang="hi-IN" sz="4400" b="1" dirty="0"/>
            <a:t>2. अभिधामूला ध्वनि के भेद </a:t>
          </a:r>
          <a:endParaRPr lang="en-US" sz="4400" b="1" dirty="0"/>
        </a:p>
      </dgm:t>
    </dgm:pt>
    <dgm:pt modelId="{B3B8D51F-889F-4359-9C65-147AB0E24637}" type="parTrans" cxnId="{22C05210-3FD5-4A6B-9342-1EA7A72E69F8}">
      <dgm:prSet/>
      <dgm:spPr/>
      <dgm:t>
        <a:bodyPr/>
        <a:lstStyle/>
        <a:p>
          <a:endParaRPr lang="en-US"/>
        </a:p>
      </dgm:t>
    </dgm:pt>
    <dgm:pt modelId="{9B1A4DA5-F6CD-412B-81BF-02D8E05C6E2E}" type="sibTrans" cxnId="{22C05210-3FD5-4A6B-9342-1EA7A72E69F8}">
      <dgm:prSet/>
      <dgm:spPr/>
      <dgm:t>
        <a:bodyPr/>
        <a:lstStyle/>
        <a:p>
          <a:endParaRPr lang="en-US"/>
        </a:p>
      </dgm:t>
    </dgm:pt>
    <dgm:pt modelId="{32EDE5F4-755A-4818-82F0-0891EC472360}">
      <dgm:prSet phldrT="[Text]" custT="1"/>
      <dgm:spPr/>
      <dgm:t>
        <a:bodyPr/>
        <a:lstStyle/>
        <a:p>
          <a:r>
            <a:rPr lang="hi-IN" sz="4000" b="1" dirty="0"/>
            <a:t>संलक्ष्यक्रम ध्वनि </a:t>
          </a:r>
          <a:endParaRPr lang="en-US" sz="4000" b="1" dirty="0"/>
        </a:p>
      </dgm:t>
    </dgm:pt>
    <dgm:pt modelId="{943BF0A1-E06D-4DBE-AA44-F15FED35F864}" type="parTrans" cxnId="{7F64823A-6251-4D39-ABA5-3DAEE2C1AFE4}">
      <dgm:prSet/>
      <dgm:spPr/>
      <dgm:t>
        <a:bodyPr/>
        <a:lstStyle/>
        <a:p>
          <a:endParaRPr lang="en-US"/>
        </a:p>
      </dgm:t>
    </dgm:pt>
    <dgm:pt modelId="{15FA7C70-95FB-4F96-BF03-E599D26EB7F5}" type="sibTrans" cxnId="{7F64823A-6251-4D39-ABA5-3DAEE2C1AFE4}">
      <dgm:prSet/>
      <dgm:spPr/>
      <dgm:t>
        <a:bodyPr/>
        <a:lstStyle/>
        <a:p>
          <a:endParaRPr lang="en-US"/>
        </a:p>
      </dgm:t>
    </dgm:pt>
    <dgm:pt modelId="{129F6514-C444-43BB-89CC-5B30E7E66E15}">
      <dgm:prSet phldrT="[Text]" custT="1"/>
      <dgm:spPr/>
      <dgm:t>
        <a:bodyPr/>
        <a:lstStyle/>
        <a:p>
          <a:r>
            <a:rPr lang="hi-IN" sz="4000" b="1" dirty="0"/>
            <a:t>असंलक्ष्यक्रम ध्वनि </a:t>
          </a:r>
          <a:endParaRPr lang="en-US" sz="4000" b="1" dirty="0"/>
        </a:p>
      </dgm:t>
    </dgm:pt>
    <dgm:pt modelId="{EB5CADF6-166B-4823-AB01-01B5E1D0BE57}" type="parTrans" cxnId="{CC6A241F-2CA5-47D7-9893-4467559244CD}">
      <dgm:prSet/>
      <dgm:spPr/>
      <dgm:t>
        <a:bodyPr/>
        <a:lstStyle/>
        <a:p>
          <a:endParaRPr lang="en-US"/>
        </a:p>
      </dgm:t>
    </dgm:pt>
    <dgm:pt modelId="{15ED3CAF-D92C-4145-8F55-2ABA6E3D4244}" type="sibTrans" cxnId="{CC6A241F-2CA5-47D7-9893-4467559244CD}">
      <dgm:prSet/>
      <dgm:spPr/>
      <dgm:t>
        <a:bodyPr/>
        <a:lstStyle/>
        <a:p>
          <a:endParaRPr lang="en-US"/>
        </a:p>
      </dgm:t>
    </dgm:pt>
    <dgm:pt modelId="{1224D585-193F-4596-A15F-06DDFC80B294}" type="pres">
      <dgm:prSet presAssocID="{4B080557-60EF-479B-9771-5D284610211C}" presName="Name0" presStyleCnt="0">
        <dgm:presLayoutVars>
          <dgm:dir/>
          <dgm:animLvl val="lvl"/>
          <dgm:resizeHandles val="exact"/>
        </dgm:presLayoutVars>
      </dgm:prSet>
      <dgm:spPr/>
    </dgm:pt>
    <dgm:pt modelId="{C5BEFBEF-01C7-49AC-8B96-662DAD7F110D}" type="pres">
      <dgm:prSet presAssocID="{F5E7AC41-F92B-44F4-B94E-D7AF9116E966}" presName="boxAndChildren" presStyleCnt="0"/>
      <dgm:spPr/>
    </dgm:pt>
    <dgm:pt modelId="{83AA1DDA-805E-4F6D-89D1-2A0F8305EE4E}" type="pres">
      <dgm:prSet presAssocID="{F5E7AC41-F92B-44F4-B94E-D7AF9116E966}" presName="parentTextBox" presStyleLbl="node1" presStyleIdx="0" presStyleCnt="3"/>
      <dgm:spPr/>
    </dgm:pt>
    <dgm:pt modelId="{0F31C5AD-ACA2-40B5-9432-481F1303DCC4}" type="pres">
      <dgm:prSet presAssocID="{F5E7AC41-F92B-44F4-B94E-D7AF9116E966}" presName="entireBox" presStyleLbl="node1" presStyleIdx="0" presStyleCnt="3" custLinFactNeighborX="0" custLinFactNeighborY="72"/>
      <dgm:spPr/>
    </dgm:pt>
    <dgm:pt modelId="{62D80697-65C6-4D39-9EEB-4B48EC7997B7}" type="pres">
      <dgm:prSet presAssocID="{F5E7AC41-F92B-44F4-B94E-D7AF9116E966}" presName="descendantBox" presStyleCnt="0"/>
      <dgm:spPr/>
    </dgm:pt>
    <dgm:pt modelId="{CC33F419-881D-4BEF-8738-9B8102E49956}" type="pres">
      <dgm:prSet presAssocID="{32EDE5F4-755A-4818-82F0-0891EC472360}" presName="childTextBox" presStyleLbl="fgAccFollowNode1" presStyleIdx="0" presStyleCnt="6" custLinFactNeighborX="0" custLinFactNeighborY="4504">
        <dgm:presLayoutVars>
          <dgm:bulletEnabled val="1"/>
        </dgm:presLayoutVars>
      </dgm:prSet>
      <dgm:spPr/>
    </dgm:pt>
    <dgm:pt modelId="{1D4CDA1E-1708-4DBF-A852-718ACE20BB4E}" type="pres">
      <dgm:prSet presAssocID="{129F6514-C444-43BB-89CC-5B30E7E66E15}" presName="childTextBox" presStyleLbl="fgAccFollowNode1" presStyleIdx="1" presStyleCnt="6">
        <dgm:presLayoutVars>
          <dgm:bulletEnabled val="1"/>
        </dgm:presLayoutVars>
      </dgm:prSet>
      <dgm:spPr/>
    </dgm:pt>
    <dgm:pt modelId="{78198D9F-8D78-4E40-AC20-51DE8AA911E8}" type="pres">
      <dgm:prSet presAssocID="{B7F8888F-6C8A-427A-B4EC-88884B3B964D}" presName="sp" presStyleCnt="0"/>
      <dgm:spPr/>
    </dgm:pt>
    <dgm:pt modelId="{D8C06F3E-1084-4B4D-AC44-2364F20C244F}" type="pres">
      <dgm:prSet presAssocID="{2929AED6-09F0-4904-B147-C4F6FED1F362}" presName="arrowAndChildren" presStyleCnt="0"/>
      <dgm:spPr/>
    </dgm:pt>
    <dgm:pt modelId="{EDF9939B-7089-471C-8328-65EB10423CDF}" type="pres">
      <dgm:prSet presAssocID="{2929AED6-09F0-4904-B147-C4F6FED1F362}" presName="parentTextArrow" presStyleLbl="node1" presStyleIdx="0" presStyleCnt="3"/>
      <dgm:spPr/>
    </dgm:pt>
    <dgm:pt modelId="{B1058393-AB61-411B-9C38-6E63CC4F5374}" type="pres">
      <dgm:prSet presAssocID="{2929AED6-09F0-4904-B147-C4F6FED1F362}" presName="arrow" presStyleLbl="node1" presStyleIdx="1" presStyleCnt="3"/>
      <dgm:spPr/>
    </dgm:pt>
    <dgm:pt modelId="{6E9865EC-2408-42FC-8A63-B81750CC3D47}" type="pres">
      <dgm:prSet presAssocID="{2929AED6-09F0-4904-B147-C4F6FED1F362}" presName="descendantArrow" presStyleCnt="0"/>
      <dgm:spPr/>
    </dgm:pt>
    <dgm:pt modelId="{CBEE1FD3-540A-4BF9-9F90-8924DAB815D9}" type="pres">
      <dgm:prSet presAssocID="{7ED0652D-5FF8-4423-80FE-48EF7EAB49F1}" presName="childTextArrow" presStyleLbl="fgAccFollowNode1" presStyleIdx="2" presStyleCnt="6">
        <dgm:presLayoutVars>
          <dgm:bulletEnabled val="1"/>
        </dgm:presLayoutVars>
      </dgm:prSet>
      <dgm:spPr/>
    </dgm:pt>
    <dgm:pt modelId="{6A5F4D7A-3C36-47A1-ACAE-643A565468C1}" type="pres">
      <dgm:prSet presAssocID="{4759C560-32B9-4A79-9A52-2C7636581A97}" presName="childTextArrow" presStyleLbl="fgAccFollowNode1" presStyleIdx="3" presStyleCnt="6">
        <dgm:presLayoutVars>
          <dgm:bulletEnabled val="1"/>
        </dgm:presLayoutVars>
      </dgm:prSet>
      <dgm:spPr/>
    </dgm:pt>
    <dgm:pt modelId="{C30F5AB8-8CEF-4284-9E12-697D7E06E758}" type="pres">
      <dgm:prSet presAssocID="{A4736C22-22E5-4694-9F08-1F78ACFE2240}" presName="sp" presStyleCnt="0"/>
      <dgm:spPr/>
    </dgm:pt>
    <dgm:pt modelId="{727FCB4E-7EF0-42C4-A59F-898B497365A0}" type="pres">
      <dgm:prSet presAssocID="{178ABDF8-5B76-4DC3-B4A6-BAEB868FB5D7}" presName="arrowAndChildren" presStyleCnt="0"/>
      <dgm:spPr/>
    </dgm:pt>
    <dgm:pt modelId="{B18E39A1-0987-4369-85A6-353AA1C8613D}" type="pres">
      <dgm:prSet presAssocID="{178ABDF8-5B76-4DC3-B4A6-BAEB868FB5D7}" presName="parentTextArrow" presStyleLbl="node1" presStyleIdx="1" presStyleCnt="3"/>
      <dgm:spPr/>
    </dgm:pt>
    <dgm:pt modelId="{AC2442DB-EDA9-406F-8317-ABE3D6A4E1DC}" type="pres">
      <dgm:prSet presAssocID="{178ABDF8-5B76-4DC3-B4A6-BAEB868FB5D7}" presName="arrow" presStyleLbl="node1" presStyleIdx="2" presStyleCnt="3"/>
      <dgm:spPr/>
    </dgm:pt>
    <dgm:pt modelId="{5D9F7C64-4FAA-48C6-A2C2-59E13BC07FB5}" type="pres">
      <dgm:prSet presAssocID="{178ABDF8-5B76-4DC3-B4A6-BAEB868FB5D7}" presName="descendantArrow" presStyleCnt="0"/>
      <dgm:spPr/>
    </dgm:pt>
    <dgm:pt modelId="{C0E948E4-738B-48C6-9FC4-596CE8ED9814}" type="pres">
      <dgm:prSet presAssocID="{F228168A-1F13-49EC-9D5A-D60CB05130DB}" presName="childTextArrow" presStyleLbl="fgAccFollowNode1" presStyleIdx="4" presStyleCnt="6">
        <dgm:presLayoutVars>
          <dgm:bulletEnabled val="1"/>
        </dgm:presLayoutVars>
      </dgm:prSet>
      <dgm:spPr/>
    </dgm:pt>
    <dgm:pt modelId="{7379B3FB-18A6-4A77-8ABB-A0BFF577622B}" type="pres">
      <dgm:prSet presAssocID="{63728FA7-3C42-41F2-AE62-89316BCC186C}" presName="childTextArrow" presStyleLbl="fgAccFollowNode1" presStyleIdx="5" presStyleCnt="6" custLinFactNeighborY="-1262">
        <dgm:presLayoutVars>
          <dgm:bulletEnabled val="1"/>
        </dgm:presLayoutVars>
      </dgm:prSet>
      <dgm:spPr/>
    </dgm:pt>
  </dgm:ptLst>
  <dgm:cxnLst>
    <dgm:cxn modelId="{22C05210-3FD5-4A6B-9342-1EA7A72E69F8}" srcId="{4B080557-60EF-479B-9771-5D284610211C}" destId="{F5E7AC41-F92B-44F4-B94E-D7AF9116E966}" srcOrd="2" destOrd="0" parTransId="{B3B8D51F-889F-4359-9C65-147AB0E24637}" sibTransId="{9B1A4DA5-F6CD-412B-81BF-02D8E05C6E2E}"/>
    <dgm:cxn modelId="{CC6A241F-2CA5-47D7-9893-4467559244CD}" srcId="{F5E7AC41-F92B-44F4-B94E-D7AF9116E966}" destId="{129F6514-C444-43BB-89CC-5B30E7E66E15}" srcOrd="1" destOrd="0" parTransId="{EB5CADF6-166B-4823-AB01-01B5E1D0BE57}" sibTransId="{15ED3CAF-D92C-4145-8F55-2ABA6E3D4244}"/>
    <dgm:cxn modelId="{AEB43C32-2EC7-4211-87F3-25C172145393}" type="presOf" srcId="{32EDE5F4-755A-4818-82F0-0891EC472360}" destId="{CC33F419-881D-4BEF-8738-9B8102E49956}" srcOrd="0" destOrd="0" presId="urn:microsoft.com/office/officeart/2005/8/layout/process4"/>
    <dgm:cxn modelId="{64DDB332-7716-4B6B-B41B-6B3F45F690CA}" srcId="{178ABDF8-5B76-4DC3-B4A6-BAEB868FB5D7}" destId="{F228168A-1F13-49EC-9D5A-D60CB05130DB}" srcOrd="0" destOrd="0" parTransId="{392D17C2-D387-4C02-B9A5-C2F9726CC8D1}" sibTransId="{69AC0588-C795-4FAF-A3C1-1192DE794D90}"/>
    <dgm:cxn modelId="{7F64823A-6251-4D39-ABA5-3DAEE2C1AFE4}" srcId="{F5E7AC41-F92B-44F4-B94E-D7AF9116E966}" destId="{32EDE5F4-755A-4818-82F0-0891EC472360}" srcOrd="0" destOrd="0" parTransId="{943BF0A1-E06D-4DBE-AA44-F15FED35F864}" sibTransId="{15FA7C70-95FB-4F96-BF03-E599D26EB7F5}"/>
    <dgm:cxn modelId="{95E91A44-543A-4653-8959-F031B515D349}" srcId="{2929AED6-09F0-4904-B147-C4F6FED1F362}" destId="{4759C560-32B9-4A79-9A52-2C7636581A97}" srcOrd="1" destOrd="0" parTransId="{41A58857-BD4A-4C90-89BF-5F9596DFAC10}" sibTransId="{C6B87B71-DA11-4E4B-9964-88D34FC29D69}"/>
    <dgm:cxn modelId="{9ED88744-1542-4EA5-8E48-88EDEC288385}" type="presOf" srcId="{178ABDF8-5B76-4DC3-B4A6-BAEB868FB5D7}" destId="{B18E39A1-0987-4369-85A6-353AA1C8613D}" srcOrd="0" destOrd="0" presId="urn:microsoft.com/office/officeart/2005/8/layout/process4"/>
    <dgm:cxn modelId="{992D1145-B6FE-4F12-875F-8CA725E5CA83}" type="presOf" srcId="{7ED0652D-5FF8-4423-80FE-48EF7EAB49F1}" destId="{CBEE1FD3-540A-4BF9-9F90-8924DAB815D9}" srcOrd="0" destOrd="0" presId="urn:microsoft.com/office/officeart/2005/8/layout/process4"/>
    <dgm:cxn modelId="{415AE969-14CB-4A47-8CE6-86478D968C27}" type="presOf" srcId="{4759C560-32B9-4A79-9A52-2C7636581A97}" destId="{6A5F4D7A-3C36-47A1-ACAE-643A565468C1}" srcOrd="0" destOrd="0" presId="urn:microsoft.com/office/officeart/2005/8/layout/process4"/>
    <dgm:cxn modelId="{374C2876-C9C8-43F5-B6B3-D79D344BDB46}" type="presOf" srcId="{F5E7AC41-F92B-44F4-B94E-D7AF9116E966}" destId="{0F31C5AD-ACA2-40B5-9432-481F1303DCC4}" srcOrd="1" destOrd="0" presId="urn:microsoft.com/office/officeart/2005/8/layout/process4"/>
    <dgm:cxn modelId="{38058856-C5F6-477D-A3D4-2C72A8260948}" type="presOf" srcId="{F5E7AC41-F92B-44F4-B94E-D7AF9116E966}" destId="{83AA1DDA-805E-4F6D-89D1-2A0F8305EE4E}" srcOrd="0" destOrd="0" presId="urn:microsoft.com/office/officeart/2005/8/layout/process4"/>
    <dgm:cxn modelId="{2E7EDD7C-DE14-4078-9FC3-C020BE3BD36B}" srcId="{4B080557-60EF-479B-9771-5D284610211C}" destId="{2929AED6-09F0-4904-B147-C4F6FED1F362}" srcOrd="1" destOrd="0" parTransId="{A49FD6C9-565D-4AE8-8AC5-7D0C5DCD3B1E}" sibTransId="{B7F8888F-6C8A-427A-B4EC-88884B3B964D}"/>
    <dgm:cxn modelId="{58CEB48B-DCAE-4926-960B-821873BA8BAF}" type="presOf" srcId="{63728FA7-3C42-41F2-AE62-89316BCC186C}" destId="{7379B3FB-18A6-4A77-8ABB-A0BFF577622B}" srcOrd="0" destOrd="0" presId="urn:microsoft.com/office/officeart/2005/8/layout/process4"/>
    <dgm:cxn modelId="{B1BE9797-6D8B-45A7-8114-629D282EC591}" srcId="{178ABDF8-5B76-4DC3-B4A6-BAEB868FB5D7}" destId="{63728FA7-3C42-41F2-AE62-89316BCC186C}" srcOrd="1" destOrd="0" parTransId="{C09073AF-1814-4365-BF70-D35A79E75B55}" sibTransId="{F4CA268F-5E48-4584-B76F-59D2D507345A}"/>
    <dgm:cxn modelId="{A4F507B0-F1B6-4912-9BFD-A64A7669509B}" srcId="{2929AED6-09F0-4904-B147-C4F6FED1F362}" destId="{7ED0652D-5FF8-4423-80FE-48EF7EAB49F1}" srcOrd="0" destOrd="0" parTransId="{6F7BDE97-194A-402B-ACB6-CB8863B9D56A}" sibTransId="{C24EB73F-5482-45C0-B199-9CA822842A20}"/>
    <dgm:cxn modelId="{6E60A6B2-D289-445F-BD0C-01A96A45D8F0}" type="presOf" srcId="{2929AED6-09F0-4904-B147-C4F6FED1F362}" destId="{B1058393-AB61-411B-9C38-6E63CC4F5374}" srcOrd="1" destOrd="0" presId="urn:microsoft.com/office/officeart/2005/8/layout/process4"/>
    <dgm:cxn modelId="{C0167ABD-0FE4-42D9-A9E0-8DE33918D40D}" type="presOf" srcId="{F228168A-1F13-49EC-9D5A-D60CB05130DB}" destId="{C0E948E4-738B-48C6-9FC4-596CE8ED9814}" srcOrd="0" destOrd="0" presId="urn:microsoft.com/office/officeart/2005/8/layout/process4"/>
    <dgm:cxn modelId="{0BDDAFCA-A274-4FCD-AA18-988C21839ACC}" type="presOf" srcId="{4B080557-60EF-479B-9771-5D284610211C}" destId="{1224D585-193F-4596-A15F-06DDFC80B294}" srcOrd="0" destOrd="0" presId="urn:microsoft.com/office/officeart/2005/8/layout/process4"/>
    <dgm:cxn modelId="{24A4F3CB-C5B3-4221-9FDA-1ABAF96721A7}" srcId="{4B080557-60EF-479B-9771-5D284610211C}" destId="{178ABDF8-5B76-4DC3-B4A6-BAEB868FB5D7}" srcOrd="0" destOrd="0" parTransId="{0434FD0A-C6D3-4922-A5CB-3679DEDB6DD4}" sibTransId="{A4736C22-22E5-4694-9F08-1F78ACFE2240}"/>
    <dgm:cxn modelId="{F3216BD5-F51D-446E-B4AD-A7058FEEEEC9}" type="presOf" srcId="{2929AED6-09F0-4904-B147-C4F6FED1F362}" destId="{EDF9939B-7089-471C-8328-65EB10423CDF}" srcOrd="0" destOrd="0" presId="urn:microsoft.com/office/officeart/2005/8/layout/process4"/>
    <dgm:cxn modelId="{888FF0D5-1AED-48DA-AD79-ACB38902A77A}" type="presOf" srcId="{178ABDF8-5B76-4DC3-B4A6-BAEB868FB5D7}" destId="{AC2442DB-EDA9-406F-8317-ABE3D6A4E1DC}" srcOrd="1" destOrd="0" presId="urn:microsoft.com/office/officeart/2005/8/layout/process4"/>
    <dgm:cxn modelId="{99DFDDF2-E08B-4E32-97BC-8D712EE89823}" type="presOf" srcId="{129F6514-C444-43BB-89CC-5B30E7E66E15}" destId="{1D4CDA1E-1708-4DBF-A852-718ACE20BB4E}" srcOrd="0" destOrd="0" presId="urn:microsoft.com/office/officeart/2005/8/layout/process4"/>
    <dgm:cxn modelId="{855CA012-31B5-43FD-B1CD-A2632DABCE7D}" type="presParOf" srcId="{1224D585-193F-4596-A15F-06DDFC80B294}" destId="{C5BEFBEF-01C7-49AC-8B96-662DAD7F110D}" srcOrd="0" destOrd="0" presId="urn:microsoft.com/office/officeart/2005/8/layout/process4"/>
    <dgm:cxn modelId="{CB0C2929-C783-4B0F-BF56-BD9D7920E692}" type="presParOf" srcId="{C5BEFBEF-01C7-49AC-8B96-662DAD7F110D}" destId="{83AA1DDA-805E-4F6D-89D1-2A0F8305EE4E}" srcOrd="0" destOrd="0" presId="urn:microsoft.com/office/officeart/2005/8/layout/process4"/>
    <dgm:cxn modelId="{E79008FE-ABEE-4C7E-A52D-F1F02DA36CA2}" type="presParOf" srcId="{C5BEFBEF-01C7-49AC-8B96-662DAD7F110D}" destId="{0F31C5AD-ACA2-40B5-9432-481F1303DCC4}" srcOrd="1" destOrd="0" presId="urn:microsoft.com/office/officeart/2005/8/layout/process4"/>
    <dgm:cxn modelId="{5B67140F-BE95-47EB-A016-7139E726FB54}" type="presParOf" srcId="{C5BEFBEF-01C7-49AC-8B96-662DAD7F110D}" destId="{62D80697-65C6-4D39-9EEB-4B48EC7997B7}" srcOrd="2" destOrd="0" presId="urn:microsoft.com/office/officeart/2005/8/layout/process4"/>
    <dgm:cxn modelId="{04D1D4CB-F1AB-4D49-BC4A-AEB2EEFD23CD}" type="presParOf" srcId="{62D80697-65C6-4D39-9EEB-4B48EC7997B7}" destId="{CC33F419-881D-4BEF-8738-9B8102E49956}" srcOrd="0" destOrd="0" presId="urn:microsoft.com/office/officeart/2005/8/layout/process4"/>
    <dgm:cxn modelId="{34E91BD5-B69E-4038-BBCB-F1BCC79467BC}" type="presParOf" srcId="{62D80697-65C6-4D39-9EEB-4B48EC7997B7}" destId="{1D4CDA1E-1708-4DBF-A852-718ACE20BB4E}" srcOrd="1" destOrd="0" presId="urn:microsoft.com/office/officeart/2005/8/layout/process4"/>
    <dgm:cxn modelId="{7F00CAA7-964D-4A99-94AF-6C16A54A4695}" type="presParOf" srcId="{1224D585-193F-4596-A15F-06DDFC80B294}" destId="{78198D9F-8D78-4E40-AC20-51DE8AA911E8}" srcOrd="1" destOrd="0" presId="urn:microsoft.com/office/officeart/2005/8/layout/process4"/>
    <dgm:cxn modelId="{72D592A1-9CF9-4C59-A2CF-C7A0AC93BCCA}" type="presParOf" srcId="{1224D585-193F-4596-A15F-06DDFC80B294}" destId="{D8C06F3E-1084-4B4D-AC44-2364F20C244F}" srcOrd="2" destOrd="0" presId="urn:microsoft.com/office/officeart/2005/8/layout/process4"/>
    <dgm:cxn modelId="{EBE38437-AF0C-4BFF-AC9A-8E99F1EC6AF1}" type="presParOf" srcId="{D8C06F3E-1084-4B4D-AC44-2364F20C244F}" destId="{EDF9939B-7089-471C-8328-65EB10423CDF}" srcOrd="0" destOrd="0" presId="urn:microsoft.com/office/officeart/2005/8/layout/process4"/>
    <dgm:cxn modelId="{6421E461-76A4-4318-8531-2C12E9D92EA9}" type="presParOf" srcId="{D8C06F3E-1084-4B4D-AC44-2364F20C244F}" destId="{B1058393-AB61-411B-9C38-6E63CC4F5374}" srcOrd="1" destOrd="0" presId="urn:microsoft.com/office/officeart/2005/8/layout/process4"/>
    <dgm:cxn modelId="{467C5BB4-07DE-4844-8FE4-79F07C6134E8}" type="presParOf" srcId="{D8C06F3E-1084-4B4D-AC44-2364F20C244F}" destId="{6E9865EC-2408-42FC-8A63-B81750CC3D47}" srcOrd="2" destOrd="0" presId="urn:microsoft.com/office/officeart/2005/8/layout/process4"/>
    <dgm:cxn modelId="{800F65C9-A6EE-414C-9879-F3DA74F82663}" type="presParOf" srcId="{6E9865EC-2408-42FC-8A63-B81750CC3D47}" destId="{CBEE1FD3-540A-4BF9-9F90-8924DAB815D9}" srcOrd="0" destOrd="0" presId="urn:microsoft.com/office/officeart/2005/8/layout/process4"/>
    <dgm:cxn modelId="{1F6186BC-BBF8-4E49-BD46-2BA1FE962B26}" type="presParOf" srcId="{6E9865EC-2408-42FC-8A63-B81750CC3D47}" destId="{6A5F4D7A-3C36-47A1-ACAE-643A565468C1}" srcOrd="1" destOrd="0" presId="urn:microsoft.com/office/officeart/2005/8/layout/process4"/>
    <dgm:cxn modelId="{76043A09-DD12-4C27-92ED-15455F495D3E}" type="presParOf" srcId="{1224D585-193F-4596-A15F-06DDFC80B294}" destId="{C30F5AB8-8CEF-4284-9E12-697D7E06E758}" srcOrd="3" destOrd="0" presId="urn:microsoft.com/office/officeart/2005/8/layout/process4"/>
    <dgm:cxn modelId="{A21A52FA-9C27-4D0F-AF53-1FB924E546DA}" type="presParOf" srcId="{1224D585-193F-4596-A15F-06DDFC80B294}" destId="{727FCB4E-7EF0-42C4-A59F-898B497365A0}" srcOrd="4" destOrd="0" presId="urn:microsoft.com/office/officeart/2005/8/layout/process4"/>
    <dgm:cxn modelId="{C0CE9CC4-A3B8-40E9-A261-7B8818E53875}" type="presParOf" srcId="{727FCB4E-7EF0-42C4-A59F-898B497365A0}" destId="{B18E39A1-0987-4369-85A6-353AA1C8613D}" srcOrd="0" destOrd="0" presId="urn:microsoft.com/office/officeart/2005/8/layout/process4"/>
    <dgm:cxn modelId="{C1EFFC34-C8DB-4542-B265-D24D73C241FD}" type="presParOf" srcId="{727FCB4E-7EF0-42C4-A59F-898B497365A0}" destId="{AC2442DB-EDA9-406F-8317-ABE3D6A4E1DC}" srcOrd="1" destOrd="0" presId="urn:microsoft.com/office/officeart/2005/8/layout/process4"/>
    <dgm:cxn modelId="{0E522AD4-27F6-48B0-A605-AD0EE8DAC11D}" type="presParOf" srcId="{727FCB4E-7EF0-42C4-A59F-898B497365A0}" destId="{5D9F7C64-4FAA-48C6-A2C2-59E13BC07FB5}" srcOrd="2" destOrd="0" presId="urn:microsoft.com/office/officeart/2005/8/layout/process4"/>
    <dgm:cxn modelId="{495D0800-CBCF-4AE2-95A7-1DEFD1F50AA4}" type="presParOf" srcId="{5D9F7C64-4FAA-48C6-A2C2-59E13BC07FB5}" destId="{C0E948E4-738B-48C6-9FC4-596CE8ED9814}" srcOrd="0" destOrd="0" presId="urn:microsoft.com/office/officeart/2005/8/layout/process4"/>
    <dgm:cxn modelId="{3A97707A-92AC-4F9E-81E0-EE2122F53F30}" type="presParOf" srcId="{5D9F7C64-4FAA-48C6-A2C2-59E13BC07FB5}" destId="{7379B3FB-18A6-4A77-8ABB-A0BFF577622B}"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E921A-EE38-46A8-8BCD-DD2CA1788B9D}">
      <dsp:nvSpPr>
        <dsp:cNvPr id="0" name=""/>
        <dsp:cNvSpPr/>
      </dsp:nvSpPr>
      <dsp:spPr>
        <a:xfrm>
          <a:off x="0" y="0"/>
          <a:ext cx="12192000" cy="202200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hi-IN" sz="6000" b="1" kern="1200" dirty="0"/>
            <a:t>व्यंग्यार्थ आधारित काव्य के भेद   </a:t>
          </a:r>
          <a:endParaRPr lang="en-US" sz="6000" b="1" kern="1200" dirty="0"/>
        </a:p>
      </dsp:txBody>
      <dsp:txXfrm>
        <a:off x="0" y="0"/>
        <a:ext cx="12192000" cy="2022003"/>
      </dsp:txXfrm>
    </dsp:sp>
    <dsp:sp modelId="{7651E484-DE4E-4C4D-B59E-25C316FDE4E7}">
      <dsp:nvSpPr>
        <dsp:cNvPr id="0" name=""/>
        <dsp:cNvSpPr/>
      </dsp:nvSpPr>
      <dsp:spPr>
        <a:xfrm>
          <a:off x="5953" y="2022003"/>
          <a:ext cx="4060031" cy="42462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hi-IN" sz="4800" b="1" kern="1200" dirty="0"/>
            <a:t>1.ध्वनि काव्य </a:t>
          </a:r>
          <a:endParaRPr lang="en-US" sz="4800" b="1" kern="1200" dirty="0"/>
        </a:p>
      </dsp:txBody>
      <dsp:txXfrm>
        <a:off x="5953" y="2022003"/>
        <a:ext cx="4060031" cy="4246208"/>
      </dsp:txXfrm>
    </dsp:sp>
    <dsp:sp modelId="{C0A7BEB2-D352-4682-B4D1-3C923EACD816}">
      <dsp:nvSpPr>
        <dsp:cNvPr id="0" name=""/>
        <dsp:cNvSpPr/>
      </dsp:nvSpPr>
      <dsp:spPr>
        <a:xfrm>
          <a:off x="4065984" y="2022003"/>
          <a:ext cx="4060031" cy="42462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hi-IN" sz="4000" b="1" kern="1200" dirty="0"/>
            <a:t>2.गुणीभूत काव्य </a:t>
          </a:r>
          <a:endParaRPr lang="en-US" sz="4000" b="1" kern="1200" dirty="0"/>
        </a:p>
      </dsp:txBody>
      <dsp:txXfrm>
        <a:off x="4065984" y="2022003"/>
        <a:ext cx="4060031" cy="4246208"/>
      </dsp:txXfrm>
    </dsp:sp>
    <dsp:sp modelId="{82AEADDD-03F8-4B47-8E69-E12F1EC9D8EE}">
      <dsp:nvSpPr>
        <dsp:cNvPr id="0" name=""/>
        <dsp:cNvSpPr/>
      </dsp:nvSpPr>
      <dsp:spPr>
        <a:xfrm>
          <a:off x="8126015" y="2022003"/>
          <a:ext cx="4060031" cy="42462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hi-IN" sz="4400" b="1" kern="1200" dirty="0"/>
            <a:t>3.चित्र काव्य </a:t>
          </a:r>
          <a:endParaRPr lang="en-US" sz="4400" b="1" kern="1200" dirty="0"/>
        </a:p>
      </dsp:txBody>
      <dsp:txXfrm>
        <a:off x="8126015" y="2022003"/>
        <a:ext cx="4060031" cy="4246208"/>
      </dsp:txXfrm>
    </dsp:sp>
    <dsp:sp modelId="{285B7B5B-0CB8-46D4-AFE6-E3F76BF7DDF2}">
      <dsp:nvSpPr>
        <dsp:cNvPr id="0" name=""/>
        <dsp:cNvSpPr/>
      </dsp:nvSpPr>
      <dsp:spPr>
        <a:xfrm>
          <a:off x="0" y="6268212"/>
          <a:ext cx="12192000" cy="4718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1C5AD-ACA2-40B5-9432-481F1303DCC4}">
      <dsp:nvSpPr>
        <dsp:cNvPr id="0" name=""/>
        <dsp:cNvSpPr/>
      </dsp:nvSpPr>
      <dsp:spPr>
        <a:xfrm>
          <a:off x="0" y="5163591"/>
          <a:ext cx="12191998" cy="16944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hi-IN" sz="4400" b="1" kern="1200" dirty="0"/>
            <a:t>2. अभिधामूला ध्वनि के भेद </a:t>
          </a:r>
          <a:endParaRPr lang="en-US" sz="4400" b="1" kern="1200" dirty="0"/>
        </a:p>
      </dsp:txBody>
      <dsp:txXfrm>
        <a:off x="0" y="5163591"/>
        <a:ext cx="12191998" cy="914980"/>
      </dsp:txXfrm>
    </dsp:sp>
    <dsp:sp modelId="{CC33F419-881D-4BEF-8738-9B8102E49956}">
      <dsp:nvSpPr>
        <dsp:cNvPr id="0" name=""/>
        <dsp:cNvSpPr/>
      </dsp:nvSpPr>
      <dsp:spPr>
        <a:xfrm>
          <a:off x="0" y="6078572"/>
          <a:ext cx="6095999" cy="77942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संलक्ष्यक्रम ध्वनि </a:t>
          </a:r>
          <a:endParaRPr lang="en-US" sz="4000" b="1" kern="1200" dirty="0"/>
        </a:p>
      </dsp:txBody>
      <dsp:txXfrm>
        <a:off x="0" y="6078572"/>
        <a:ext cx="6095999" cy="779427"/>
      </dsp:txXfrm>
    </dsp:sp>
    <dsp:sp modelId="{1D4CDA1E-1708-4DBF-A852-718ACE20BB4E}">
      <dsp:nvSpPr>
        <dsp:cNvPr id="0" name=""/>
        <dsp:cNvSpPr/>
      </dsp:nvSpPr>
      <dsp:spPr>
        <a:xfrm>
          <a:off x="6095999" y="6043471"/>
          <a:ext cx="6095999" cy="77942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असंलक्ष्यक्रम ध्वनि </a:t>
          </a:r>
          <a:endParaRPr lang="en-US" sz="4000" b="1" kern="1200" dirty="0"/>
        </a:p>
      </dsp:txBody>
      <dsp:txXfrm>
        <a:off x="6095999" y="6043471"/>
        <a:ext cx="6095999" cy="779427"/>
      </dsp:txXfrm>
    </dsp:sp>
    <dsp:sp modelId="{B1058393-AB61-411B-9C38-6E63CC4F5374}">
      <dsp:nvSpPr>
        <dsp:cNvPr id="0" name=""/>
        <dsp:cNvSpPr/>
      </dsp:nvSpPr>
      <dsp:spPr>
        <a:xfrm rot="10800000">
          <a:off x="0" y="2581795"/>
          <a:ext cx="12191998" cy="2605999"/>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hi-IN" sz="4400" b="1" kern="1200" dirty="0"/>
            <a:t>1.लक्षणामूला ध्वनि के भेद </a:t>
          </a:r>
          <a:endParaRPr lang="en-US" sz="4400" b="1" kern="1200" dirty="0"/>
        </a:p>
      </dsp:txBody>
      <dsp:txXfrm rot="-10800000">
        <a:off x="0" y="2581795"/>
        <a:ext cx="12191998" cy="914705"/>
      </dsp:txXfrm>
    </dsp:sp>
    <dsp:sp modelId="{CBEE1FD3-540A-4BF9-9F90-8924DAB815D9}">
      <dsp:nvSpPr>
        <dsp:cNvPr id="0" name=""/>
        <dsp:cNvSpPr/>
      </dsp:nvSpPr>
      <dsp:spPr>
        <a:xfrm>
          <a:off x="0" y="3496501"/>
          <a:ext cx="6095999" cy="779193"/>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अर्थान्तर संक्रमित ध्वनि  </a:t>
          </a:r>
          <a:endParaRPr lang="en-US" sz="4000" b="1" kern="1200" dirty="0"/>
        </a:p>
      </dsp:txBody>
      <dsp:txXfrm>
        <a:off x="0" y="3496501"/>
        <a:ext cx="6095999" cy="779193"/>
      </dsp:txXfrm>
    </dsp:sp>
    <dsp:sp modelId="{6A5F4D7A-3C36-47A1-ACAE-643A565468C1}">
      <dsp:nvSpPr>
        <dsp:cNvPr id="0" name=""/>
        <dsp:cNvSpPr/>
      </dsp:nvSpPr>
      <dsp:spPr>
        <a:xfrm>
          <a:off x="6095999" y="3496501"/>
          <a:ext cx="6095999" cy="779193"/>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अत्यंत तिरस्कृत ध्वनि </a:t>
          </a:r>
          <a:endParaRPr lang="en-US" sz="4000" b="1" kern="1200" dirty="0"/>
        </a:p>
      </dsp:txBody>
      <dsp:txXfrm>
        <a:off x="6095999" y="3496501"/>
        <a:ext cx="6095999" cy="779193"/>
      </dsp:txXfrm>
    </dsp:sp>
    <dsp:sp modelId="{AC2442DB-EDA9-406F-8317-ABE3D6A4E1DC}">
      <dsp:nvSpPr>
        <dsp:cNvPr id="0" name=""/>
        <dsp:cNvSpPr/>
      </dsp:nvSpPr>
      <dsp:spPr>
        <a:xfrm rot="10800000">
          <a:off x="0" y="1212"/>
          <a:ext cx="12191998" cy="2605999"/>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hi-IN" sz="4400" b="1" kern="1200" dirty="0"/>
            <a:t>ध्वनि के भेद </a:t>
          </a:r>
          <a:endParaRPr lang="en-US" sz="4400" b="1" kern="1200" dirty="0"/>
        </a:p>
      </dsp:txBody>
      <dsp:txXfrm rot="-10800000">
        <a:off x="0" y="1212"/>
        <a:ext cx="12191998" cy="914705"/>
      </dsp:txXfrm>
    </dsp:sp>
    <dsp:sp modelId="{C0E948E4-738B-48C6-9FC4-596CE8ED9814}">
      <dsp:nvSpPr>
        <dsp:cNvPr id="0" name=""/>
        <dsp:cNvSpPr/>
      </dsp:nvSpPr>
      <dsp:spPr>
        <a:xfrm>
          <a:off x="0" y="915918"/>
          <a:ext cx="6095999" cy="779193"/>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1.लक्षणामूला ध्वनि </a:t>
          </a:r>
          <a:endParaRPr lang="en-US" sz="4000" b="1" kern="1200" dirty="0"/>
        </a:p>
      </dsp:txBody>
      <dsp:txXfrm>
        <a:off x="0" y="915918"/>
        <a:ext cx="6095999" cy="779193"/>
      </dsp:txXfrm>
    </dsp:sp>
    <dsp:sp modelId="{7379B3FB-18A6-4A77-8ABB-A0BFF577622B}">
      <dsp:nvSpPr>
        <dsp:cNvPr id="0" name=""/>
        <dsp:cNvSpPr/>
      </dsp:nvSpPr>
      <dsp:spPr>
        <a:xfrm>
          <a:off x="6095999" y="906084"/>
          <a:ext cx="6095999" cy="779193"/>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50800" rIns="284480" bIns="50800" numCol="1" spcCol="1270" anchor="ctr" anchorCtr="0">
          <a:noAutofit/>
        </a:bodyPr>
        <a:lstStyle/>
        <a:p>
          <a:pPr marL="0" lvl="0" indent="0" algn="ctr" defTabSz="1778000">
            <a:lnSpc>
              <a:spcPct val="90000"/>
            </a:lnSpc>
            <a:spcBef>
              <a:spcPct val="0"/>
            </a:spcBef>
            <a:spcAft>
              <a:spcPct val="35000"/>
            </a:spcAft>
            <a:buNone/>
          </a:pPr>
          <a:r>
            <a:rPr lang="hi-IN" sz="4000" b="1" kern="1200" dirty="0"/>
            <a:t>2. अभिधामूला ध्वनि </a:t>
          </a:r>
          <a:endParaRPr lang="en-US" sz="4000" b="1" kern="1200" dirty="0"/>
        </a:p>
      </dsp:txBody>
      <dsp:txXfrm>
        <a:off x="6095999" y="906084"/>
        <a:ext cx="6095999" cy="779193"/>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237027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7EA6D-B086-4B31-9026-AA63BA9391C4}"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333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993029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52318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2272900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2079561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1499446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372862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14508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81677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402089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47EA6D-B086-4B31-9026-AA63BA9391C4}"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170031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47EA6D-B086-4B31-9026-AA63BA9391C4}" type="datetimeFigureOut">
              <a:rPr lang="en-US" smtClean="0"/>
              <a:t>4/14/2021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89541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302420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2478242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847EA6D-B086-4B31-9026-AA63BA9391C4}" type="datetimeFigureOut">
              <a:rPr lang="en-US" smtClean="0"/>
              <a:t>4/14/2021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119340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7EA6D-B086-4B31-9026-AA63BA9391C4}"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81679-99C9-4A1A-BD59-7C593ABD2A98}" type="slidenum">
              <a:rPr lang="en-US" smtClean="0"/>
              <a:t>‹#›</a:t>
            </a:fld>
            <a:endParaRPr lang="en-US"/>
          </a:p>
        </p:txBody>
      </p:sp>
    </p:spTree>
    <p:extLst>
      <p:ext uri="{BB962C8B-B14F-4D97-AF65-F5344CB8AC3E}">
        <p14:creationId xmlns:p14="http://schemas.microsoft.com/office/powerpoint/2010/main" val="28612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847EA6D-B086-4B31-9026-AA63BA9391C4}" type="datetimeFigureOut">
              <a:rPr lang="en-US" smtClean="0"/>
              <a:t>4/14/2021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4D81679-99C9-4A1A-BD59-7C593ABD2A98}" type="slidenum">
              <a:rPr lang="en-US" smtClean="0"/>
              <a:t>‹#›</a:t>
            </a:fld>
            <a:endParaRPr lang="en-US"/>
          </a:p>
        </p:txBody>
      </p:sp>
    </p:spTree>
    <p:extLst>
      <p:ext uri="{BB962C8B-B14F-4D97-AF65-F5344CB8AC3E}">
        <p14:creationId xmlns:p14="http://schemas.microsoft.com/office/powerpoint/2010/main" val="551614727"/>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58421-4A9B-4624-BEF5-8F5FBB7FD6B5}"/>
              </a:ext>
            </a:extLst>
          </p:cNvPr>
          <p:cNvSpPr>
            <a:spLocks noGrp="1"/>
          </p:cNvSpPr>
          <p:nvPr>
            <p:ph type="ctrTitle"/>
          </p:nvPr>
        </p:nvSpPr>
        <p:spPr>
          <a:xfrm>
            <a:off x="0" y="0"/>
            <a:ext cx="12192000" cy="3509963"/>
          </a:xfrm>
          <a:solidFill>
            <a:schemeClr val="accent2"/>
          </a:solidFill>
        </p:spPr>
        <p:txBody>
          <a:bodyPr>
            <a:normAutofit/>
          </a:bodyPr>
          <a:lstStyle/>
          <a:p>
            <a:pPr algn="ctr"/>
            <a:r>
              <a:rPr lang="hi-IN" sz="9600" b="1" u="sng" dirty="0"/>
              <a:t>-:ध्वनि-सिद्धांत:-</a:t>
            </a:r>
            <a:endParaRPr lang="en-US" sz="9600" b="1" u="sng" dirty="0"/>
          </a:p>
        </p:txBody>
      </p:sp>
      <p:sp>
        <p:nvSpPr>
          <p:cNvPr id="3" name="Subtitle 2">
            <a:extLst>
              <a:ext uri="{FF2B5EF4-FFF2-40B4-BE49-F238E27FC236}">
                <a16:creationId xmlns:a16="http://schemas.microsoft.com/office/drawing/2014/main" id="{18F01EC4-4E42-4486-8899-C9611B2E6D7D}"/>
              </a:ext>
            </a:extLst>
          </p:cNvPr>
          <p:cNvSpPr>
            <a:spLocks noGrp="1"/>
          </p:cNvSpPr>
          <p:nvPr>
            <p:ph type="subTitle" idx="1"/>
          </p:nvPr>
        </p:nvSpPr>
        <p:spPr>
          <a:xfrm>
            <a:off x="0" y="3509963"/>
            <a:ext cx="12192000" cy="3348037"/>
          </a:xfrm>
          <a:solidFill>
            <a:schemeClr val="accent2"/>
          </a:solidFill>
        </p:spPr>
        <p:txBody>
          <a:bodyPr/>
          <a:lstStyle/>
          <a:p>
            <a:endParaRPr lang="en-US" dirty="0"/>
          </a:p>
        </p:txBody>
      </p:sp>
    </p:spTree>
    <p:extLst>
      <p:ext uri="{BB962C8B-B14F-4D97-AF65-F5344CB8AC3E}">
        <p14:creationId xmlns:p14="http://schemas.microsoft.com/office/powerpoint/2010/main" val="34794738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28600-F2C2-43CC-B680-9B2C8E682DBB}"/>
              </a:ext>
            </a:extLst>
          </p:cNvPr>
          <p:cNvSpPr>
            <a:spLocks noGrp="1"/>
          </p:cNvSpPr>
          <p:nvPr>
            <p:ph type="title"/>
          </p:nvPr>
        </p:nvSpPr>
        <p:spPr>
          <a:xfrm>
            <a:off x="0" y="1"/>
            <a:ext cx="12192000" cy="1140541"/>
          </a:xfrm>
          <a:solidFill>
            <a:srgbClr val="FFC000"/>
          </a:solidFill>
        </p:spPr>
        <p:txBody>
          <a:bodyPr>
            <a:normAutofit/>
          </a:bodyPr>
          <a:lstStyle/>
          <a:p>
            <a:pPr algn="ctr"/>
            <a:r>
              <a:rPr lang="hi-IN" sz="6000" b="1" u="sng" dirty="0">
                <a:solidFill>
                  <a:schemeClr val="accent5">
                    <a:lumMod val="50000"/>
                  </a:schemeClr>
                </a:solidFill>
              </a:rPr>
              <a:t>-:ध्वनि-सिद्धांत : एक परिचय:-</a:t>
            </a:r>
            <a:endParaRPr lang="en-US" sz="6000" b="1" u="sng" dirty="0">
              <a:solidFill>
                <a:schemeClr val="accent5">
                  <a:lumMod val="50000"/>
                </a:schemeClr>
              </a:solidFill>
            </a:endParaRPr>
          </a:p>
        </p:txBody>
      </p:sp>
      <p:sp>
        <p:nvSpPr>
          <p:cNvPr id="3" name="Content Placeholder 2">
            <a:extLst>
              <a:ext uri="{FF2B5EF4-FFF2-40B4-BE49-F238E27FC236}">
                <a16:creationId xmlns:a16="http://schemas.microsoft.com/office/drawing/2014/main" id="{EDD73B1B-32C1-4A37-B4BE-CA48C04AF14C}"/>
              </a:ext>
            </a:extLst>
          </p:cNvPr>
          <p:cNvSpPr>
            <a:spLocks noGrp="1"/>
          </p:cNvSpPr>
          <p:nvPr>
            <p:ph idx="1"/>
          </p:nvPr>
        </p:nvSpPr>
        <p:spPr>
          <a:xfrm>
            <a:off x="0" y="1140542"/>
            <a:ext cx="12192000" cy="6390967"/>
          </a:xfrm>
          <a:solidFill>
            <a:srgbClr val="00B050"/>
          </a:solidFill>
        </p:spPr>
        <p:txBody>
          <a:bodyPr>
            <a:noAutofit/>
          </a:bodyPr>
          <a:lstStyle/>
          <a:p>
            <a:pPr marL="457200" lvl="1" indent="0" algn="just">
              <a:buNone/>
            </a:pPr>
            <a:r>
              <a:rPr lang="hi-IN" sz="4000" b="1" dirty="0"/>
              <a:t>1.ध्वनि-सिद्धांत के उद्भावक आचार्य आनन्दवर्द्धन  हैं| </a:t>
            </a:r>
          </a:p>
          <a:p>
            <a:pPr marL="457200" lvl="1" indent="0" algn="just">
              <a:buNone/>
            </a:pPr>
            <a:r>
              <a:rPr lang="hi-IN" sz="4000" b="1" dirty="0"/>
              <a:t>2.आनन्दवर्द्धन का समय 9 वीं शती का मध्य माना जाता है|  </a:t>
            </a:r>
          </a:p>
          <a:p>
            <a:pPr marL="457200" lvl="1" indent="0" algn="just">
              <a:buNone/>
            </a:pPr>
            <a:r>
              <a:rPr lang="hi-IN" sz="4000" b="1" dirty="0"/>
              <a:t>3.आपकी प्रमुख रचना ‘ध्वन्यालोक’ है, जिसकी टीका ‘लोचन’ शीर्षक से अभिनवगुप्त ने लिखी थी| </a:t>
            </a:r>
          </a:p>
          <a:p>
            <a:pPr marL="457200" lvl="1" indent="0" algn="just">
              <a:buNone/>
            </a:pPr>
            <a:r>
              <a:rPr lang="hi-IN" sz="4000" b="1" dirty="0"/>
              <a:t>4.’ध्वन्’ धातु में ‘इ’ प्रत्यय लगने पर ‘ध्वनि’ शब्द निष्पन्न होता है, जिसका सामान्य अर्थ है-आवाज| </a:t>
            </a:r>
          </a:p>
          <a:p>
            <a:pPr lvl="1" algn="just"/>
            <a:endParaRPr lang="hi-IN" sz="4000" b="1" dirty="0"/>
          </a:p>
          <a:p>
            <a:pPr marL="457200" lvl="1" indent="0" algn="just">
              <a:buNone/>
            </a:pPr>
            <a:r>
              <a:rPr lang="hi-IN" sz="4000" b="1" dirty="0"/>
              <a:t> </a:t>
            </a:r>
          </a:p>
          <a:p>
            <a:pPr lvl="1" algn="just"/>
            <a:endParaRPr lang="en-US" sz="4000" b="1" dirty="0"/>
          </a:p>
        </p:txBody>
      </p:sp>
    </p:spTree>
    <p:extLst>
      <p:ext uri="{BB962C8B-B14F-4D97-AF65-F5344CB8AC3E}">
        <p14:creationId xmlns:p14="http://schemas.microsoft.com/office/powerpoint/2010/main" val="189042388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6FD4B-4738-445C-846E-8D877E57C6EA}"/>
              </a:ext>
            </a:extLst>
          </p:cNvPr>
          <p:cNvSpPr>
            <a:spLocks noGrp="1"/>
          </p:cNvSpPr>
          <p:nvPr>
            <p:ph idx="1"/>
          </p:nvPr>
        </p:nvSpPr>
        <p:spPr>
          <a:xfrm>
            <a:off x="0" y="0"/>
            <a:ext cx="12192000" cy="6858000"/>
          </a:xfrm>
        </p:spPr>
        <p:txBody>
          <a:bodyPr>
            <a:normAutofit fontScale="92500"/>
          </a:bodyPr>
          <a:lstStyle/>
          <a:p>
            <a:pPr marL="0" indent="0">
              <a:buNone/>
            </a:pPr>
            <a:r>
              <a:rPr lang="hi-IN" sz="4400" dirty="0">
                <a:solidFill>
                  <a:srgbClr val="FFFF00"/>
                </a:solidFill>
              </a:rPr>
              <a:t> </a:t>
            </a:r>
            <a:r>
              <a:rPr lang="hi-IN" sz="5200" b="1" dirty="0">
                <a:solidFill>
                  <a:srgbClr val="FFFF00"/>
                </a:solidFill>
              </a:rPr>
              <a:t>5. </a:t>
            </a:r>
            <a:r>
              <a:rPr lang="hi-IN" sz="5200" b="1" u="sng" dirty="0">
                <a:solidFill>
                  <a:srgbClr val="FFFF00"/>
                </a:solidFill>
              </a:rPr>
              <a:t>आनन्दवर्द्धन के अनुसार ध्वनि </a:t>
            </a:r>
            <a:r>
              <a:rPr lang="hi-IN" sz="4000" b="1" u="sng" dirty="0">
                <a:solidFill>
                  <a:srgbClr val="FFFF00"/>
                </a:solidFill>
              </a:rPr>
              <a:t>-</a:t>
            </a:r>
          </a:p>
          <a:p>
            <a:pPr marL="0" indent="0">
              <a:buNone/>
            </a:pPr>
            <a:r>
              <a:rPr lang="hi-IN" sz="3600" dirty="0"/>
              <a:t> </a:t>
            </a:r>
          </a:p>
          <a:p>
            <a:pPr marL="0" indent="0">
              <a:buNone/>
            </a:pPr>
            <a:r>
              <a:rPr lang="hi-IN" sz="4300" b="1" dirty="0">
                <a:solidFill>
                  <a:srgbClr val="FFFF00"/>
                </a:solidFill>
              </a:rPr>
              <a:t>“प्रतीयमानं पुरन्यदेवं वस्त्वस्ति वाणीषु महाकवीनाम्।</a:t>
            </a:r>
          </a:p>
          <a:p>
            <a:pPr marL="0" indent="0">
              <a:buNone/>
            </a:pPr>
            <a:r>
              <a:rPr lang="hi-IN" sz="4300" b="1" dirty="0">
                <a:solidFill>
                  <a:srgbClr val="FFFF00"/>
                </a:solidFill>
              </a:rPr>
              <a:t>यत् तत् प्रसिद्धावयवातिरिक्तं विभातिलावण्यमिवांगनासु||”</a:t>
            </a:r>
          </a:p>
          <a:p>
            <a:pPr marL="0" indent="0">
              <a:buNone/>
            </a:pPr>
            <a:r>
              <a:rPr lang="hi-IN" sz="4000" dirty="0">
                <a:solidFill>
                  <a:schemeClr val="accent4">
                    <a:lumMod val="40000"/>
                    <a:lumOff val="60000"/>
                  </a:schemeClr>
                </a:solidFill>
              </a:rPr>
              <a:t>  </a:t>
            </a:r>
          </a:p>
          <a:p>
            <a:pPr marL="0" indent="0">
              <a:buNone/>
            </a:pPr>
            <a:r>
              <a:rPr lang="hi-IN" sz="4000" b="1" dirty="0">
                <a:solidFill>
                  <a:schemeClr val="accent1">
                    <a:lumMod val="40000"/>
                    <a:lumOff val="60000"/>
                  </a:schemeClr>
                </a:solidFill>
              </a:rPr>
              <a:t>(अर्थात् महाकवियों की वाणियों में वाच्यार्थ से भिन्न प्रतीयमान कुछ और ही वस्तु है, जो प्रसिद्ध अलंकारों अथवा प्रतीत होने वाले अवयवों से भिन्न, सहृदय सुप्रसिद्ध अंगनाओं के लावण्य के समान (अलग) प्रकाशित होता है)</a:t>
            </a:r>
          </a:p>
          <a:p>
            <a:pPr marL="0" indent="0">
              <a:buNone/>
            </a:pPr>
            <a:r>
              <a:rPr lang="hi-IN" sz="3600" dirty="0"/>
              <a:t>  </a:t>
            </a:r>
          </a:p>
          <a:p>
            <a:endParaRPr lang="en-US" sz="3600" dirty="0"/>
          </a:p>
        </p:txBody>
      </p:sp>
    </p:spTree>
    <p:extLst>
      <p:ext uri="{BB962C8B-B14F-4D97-AF65-F5344CB8AC3E}">
        <p14:creationId xmlns:p14="http://schemas.microsoft.com/office/powerpoint/2010/main" val="35738164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9F82-65AF-4E05-9706-7C6A5B618481}"/>
              </a:ext>
            </a:extLst>
          </p:cNvPr>
          <p:cNvSpPr>
            <a:spLocks noGrp="1"/>
          </p:cNvSpPr>
          <p:nvPr>
            <p:ph type="title"/>
          </p:nvPr>
        </p:nvSpPr>
        <p:spPr>
          <a:xfrm>
            <a:off x="0" y="1"/>
            <a:ext cx="12192000" cy="6858000"/>
          </a:xfrm>
        </p:spPr>
        <p:txBody>
          <a:bodyPr/>
          <a:lstStyle/>
          <a:p>
            <a:r>
              <a:rPr lang="hi-IN" sz="4800" b="1" u="sng" dirty="0">
                <a:solidFill>
                  <a:srgbClr val="FFC000"/>
                </a:solidFill>
              </a:rPr>
              <a:t>6.आनन्दवर्द्धन ने ध्वनि को परिभाषित करते हुए आगे लिखा है- </a:t>
            </a:r>
            <a:br>
              <a:rPr lang="hi-IN" sz="4800" b="1" u="sng" dirty="0">
                <a:solidFill>
                  <a:schemeClr val="accent2">
                    <a:lumMod val="60000"/>
                    <a:lumOff val="40000"/>
                  </a:schemeClr>
                </a:solidFill>
              </a:rPr>
            </a:br>
            <a:br>
              <a:rPr lang="hi-IN" dirty="0"/>
            </a:br>
            <a:r>
              <a:rPr lang="hi-IN" b="1" dirty="0">
                <a:solidFill>
                  <a:srgbClr val="FFFF00"/>
                </a:solidFill>
              </a:rPr>
              <a:t>“यत्रार्थ: शब्दो वा तमर्थमुपसर्जनीकृतस्वार्थों|</a:t>
            </a:r>
            <a:br>
              <a:rPr lang="hi-IN" b="1" dirty="0">
                <a:solidFill>
                  <a:srgbClr val="FFFF00"/>
                </a:solidFill>
              </a:rPr>
            </a:br>
            <a:r>
              <a:rPr lang="hi-IN" b="1" dirty="0">
                <a:solidFill>
                  <a:srgbClr val="FFFF00"/>
                </a:solidFill>
              </a:rPr>
              <a:t>व्यंक्त: काव्यविशेष: स ध्वनिरिति सूरिभि: कथित:||” </a:t>
            </a:r>
            <a:br>
              <a:rPr lang="hi-IN" b="1" dirty="0">
                <a:solidFill>
                  <a:srgbClr val="FFFF00"/>
                </a:solidFill>
              </a:rPr>
            </a:br>
            <a:br>
              <a:rPr lang="hi-IN" b="1" dirty="0">
                <a:solidFill>
                  <a:srgbClr val="FFFF00"/>
                </a:solidFill>
              </a:rPr>
            </a:br>
            <a:r>
              <a:rPr lang="hi-IN" b="1" dirty="0"/>
              <a:t>(अर्थात् जहाँ अर्थ स्वयं को तथा शब्द अपने अभिधेय अर्थ को गौंण करके प्रतीयमान अर्थ को प्रकाशित करते हैं, उस काव्य विशेष को विद्वानों ने ध्वनि कहा है)</a:t>
            </a:r>
            <a:br>
              <a:rPr lang="hi-IN" b="1" dirty="0"/>
            </a:br>
            <a:endParaRPr lang="en-US" b="1" dirty="0"/>
          </a:p>
        </p:txBody>
      </p:sp>
    </p:spTree>
    <p:extLst>
      <p:ext uri="{BB962C8B-B14F-4D97-AF65-F5344CB8AC3E}">
        <p14:creationId xmlns:p14="http://schemas.microsoft.com/office/powerpoint/2010/main" val="23935380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8B284-A503-417E-9A32-6759BE6C68B9}"/>
              </a:ext>
            </a:extLst>
          </p:cNvPr>
          <p:cNvSpPr>
            <a:spLocks noGrp="1"/>
          </p:cNvSpPr>
          <p:nvPr>
            <p:ph type="title"/>
          </p:nvPr>
        </p:nvSpPr>
        <p:spPr>
          <a:xfrm>
            <a:off x="0" y="1"/>
            <a:ext cx="12192000" cy="6858000"/>
          </a:xfrm>
        </p:spPr>
        <p:txBody>
          <a:bodyPr/>
          <a:lstStyle/>
          <a:p>
            <a:endParaRPr lang="en-US" dirty="0"/>
          </a:p>
        </p:txBody>
      </p:sp>
      <p:graphicFrame>
        <p:nvGraphicFramePr>
          <p:cNvPr id="3" name="Diagram 2">
            <a:extLst>
              <a:ext uri="{FF2B5EF4-FFF2-40B4-BE49-F238E27FC236}">
                <a16:creationId xmlns:a16="http://schemas.microsoft.com/office/drawing/2014/main" id="{CB6F4B81-BCE3-40E0-8476-B1330D24272D}"/>
              </a:ext>
            </a:extLst>
          </p:cNvPr>
          <p:cNvGraphicFramePr/>
          <p:nvPr>
            <p:extLst>
              <p:ext uri="{D42A27DB-BD31-4B8C-83A1-F6EECF244321}">
                <p14:modId xmlns:p14="http://schemas.microsoft.com/office/powerpoint/2010/main" val="1637642348"/>
              </p:ext>
            </p:extLst>
          </p:nvPr>
        </p:nvGraphicFramePr>
        <p:xfrm>
          <a:off x="0" y="117986"/>
          <a:ext cx="12192000" cy="6740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414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69334-CEA2-43CE-A284-71990752C044}"/>
              </a:ext>
            </a:extLst>
          </p:cNvPr>
          <p:cNvSpPr>
            <a:spLocks noGrp="1"/>
          </p:cNvSpPr>
          <p:nvPr>
            <p:ph type="title"/>
          </p:nvPr>
        </p:nvSpPr>
        <p:spPr>
          <a:xfrm>
            <a:off x="1" y="0"/>
            <a:ext cx="12192000" cy="6858000"/>
          </a:xfrm>
        </p:spPr>
        <p:txBody>
          <a:bodyPr/>
          <a:lstStyle/>
          <a:p>
            <a:endParaRPr lang="en-US" dirty="0"/>
          </a:p>
        </p:txBody>
      </p:sp>
      <p:graphicFrame>
        <p:nvGraphicFramePr>
          <p:cNvPr id="3" name="Diagram 2">
            <a:extLst>
              <a:ext uri="{FF2B5EF4-FFF2-40B4-BE49-F238E27FC236}">
                <a16:creationId xmlns:a16="http://schemas.microsoft.com/office/drawing/2014/main" id="{4A6B6B12-F2D9-48B3-A0D2-5EB997115CB7}"/>
              </a:ext>
            </a:extLst>
          </p:cNvPr>
          <p:cNvGraphicFramePr/>
          <p:nvPr>
            <p:extLst>
              <p:ext uri="{D42A27DB-BD31-4B8C-83A1-F6EECF244321}">
                <p14:modId xmlns:p14="http://schemas.microsoft.com/office/powerpoint/2010/main" val="3126679780"/>
              </p:ext>
            </p:extLst>
          </p:nvPr>
        </p:nvGraphicFramePr>
        <p:xfrm>
          <a:off x="1" y="0"/>
          <a:ext cx="1219199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636248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950C5A-8B98-4360-9F0C-2D4763A57FA6}"/>
              </a:ext>
            </a:extLst>
          </p:cNvPr>
          <p:cNvPicPr>
            <a:picLocks noChangeAspect="1"/>
          </p:cNvPicPr>
          <p:nvPr/>
        </p:nvPicPr>
        <p:blipFill>
          <a:blip r:embed="rId2"/>
          <a:stretch>
            <a:fillRect/>
          </a:stretch>
        </p:blipFill>
        <p:spPr>
          <a:xfrm>
            <a:off x="3047736" y="1714351"/>
            <a:ext cx="6096528" cy="3429297"/>
          </a:xfrm>
          <a:prstGeom prst="rect">
            <a:avLst/>
          </a:prstGeom>
        </p:spPr>
      </p:pic>
      <p:pic>
        <p:nvPicPr>
          <p:cNvPr id="4" name="Content Placeholder 3">
            <a:extLst>
              <a:ext uri="{FF2B5EF4-FFF2-40B4-BE49-F238E27FC236}">
                <a16:creationId xmlns:a16="http://schemas.microsoft.com/office/drawing/2014/main" id="{94795C62-C85B-45D5-868A-7B5F6E44354B}"/>
              </a:ext>
            </a:extLst>
          </p:cNvPr>
          <p:cNvPicPr>
            <a:picLocks noGrp="1" noChangeAspect="1"/>
          </p:cNvPicPr>
          <p:nvPr>
            <p:ph idx="1"/>
          </p:nvPr>
        </p:nvPicPr>
        <p:blipFill>
          <a:blip r:embed="rId2"/>
          <a:stretch>
            <a:fillRect/>
          </a:stretch>
        </p:blipFill>
        <p:spPr>
          <a:xfrm>
            <a:off x="653845" y="776466"/>
            <a:ext cx="10884309" cy="5305067"/>
          </a:xfrm>
          <a:prstGeom prst="rect">
            <a:avLst/>
          </a:prstGeom>
        </p:spPr>
      </p:pic>
    </p:spTree>
    <p:extLst>
      <p:ext uri="{BB962C8B-B14F-4D97-AF65-F5344CB8AC3E}">
        <p14:creationId xmlns:p14="http://schemas.microsoft.com/office/powerpoint/2010/main" val="42082855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369</TotalTime>
  <Words>260</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-:ध्वनि-सिद्धांत:-</vt:lpstr>
      <vt:lpstr>-:ध्वनि-सिद्धांत : एक परिचय:-</vt:lpstr>
      <vt:lpstr>PowerPoint Presentation</vt:lpstr>
      <vt:lpstr>6.आनन्दवर्द्धन ने ध्वनि को परिभाषित करते हुए आगे लिखा है-   “यत्रार्थ: शब्दो वा तमर्थमुपसर्जनीकृतस्वार्थों| व्यंक्त: काव्यविशेष: स ध्वनिरिति सूरिभि: कथित:||”   (अर्थात् जहाँ अर्थ स्वयं को तथा शब्द अपने अभिधेय अर्थ को गौंण करके प्रतीयमान अर्थ को प्रकाशित करते हैं, उस काव्य विशेष को विद्वानों ने ध्वनि कहा है)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-:काव्य-प्रयोजन:-</dc:title>
  <dc:creator>Devendra Sharma</dc:creator>
  <cp:lastModifiedBy>Devendra Sharma</cp:lastModifiedBy>
  <cp:revision>36</cp:revision>
  <dcterms:created xsi:type="dcterms:W3CDTF">2021-01-30T16:07:27Z</dcterms:created>
  <dcterms:modified xsi:type="dcterms:W3CDTF">2021-04-14T06:27:21Z</dcterms:modified>
</cp:coreProperties>
</file>