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359. </a:t>
            </a:r>
            <a:r>
              <a:rPr lang="en-US" dirty="0" smtClean="0"/>
              <a:t>Kidnapping</a:t>
            </a:r>
            <a:br>
              <a:rPr lang="en-US" dirty="0" smtClean="0"/>
            </a:br>
            <a:r>
              <a:rPr lang="en-US" b="1" dirty="0" smtClean="0">
                <a:solidFill>
                  <a:srgbClr val="FF0000"/>
                </a:solidFill>
                <a:latin typeface="Kruti Dev 010" pitchFamily="2" charset="0"/>
                <a:ea typeface="Times New Roman" pitchFamily="18" charset="0"/>
                <a:cs typeface="Mangal" pitchFamily="18" charset="0"/>
              </a:rPr>
              <a:t> </a:t>
            </a:r>
            <a:r>
              <a:rPr lang="en-US" b="1" dirty="0" err="1" smtClean="0">
                <a:solidFill>
                  <a:srgbClr val="FF0000"/>
                </a:solidFill>
                <a:latin typeface="Kruti Dev 010" pitchFamily="2" charset="0"/>
                <a:ea typeface="Times New Roman" pitchFamily="18" charset="0"/>
                <a:cs typeface="Mangal" pitchFamily="18" charset="0"/>
              </a:rPr>
              <a:t>O;igj.k</a:t>
            </a:r>
            <a:endParaRPr lang="en-US" dirty="0"/>
          </a:p>
        </p:txBody>
      </p:sp>
      <p:sp>
        <p:nvSpPr>
          <p:cNvPr id="3" name="Subtitle 2"/>
          <p:cNvSpPr>
            <a:spLocks noGrp="1"/>
          </p:cNvSpPr>
          <p:nvPr>
            <p:ph type="subTitle" idx="1"/>
          </p:nvPr>
        </p:nvSpPr>
        <p:spPr/>
        <p:txBody>
          <a:bodyPr>
            <a:normAutofit fontScale="62500" lnSpcReduction="20000"/>
          </a:bodyPr>
          <a:lstStyle/>
          <a:p>
            <a:r>
              <a:rPr lang="en-US" dirty="0" smtClean="0"/>
              <a:t>Kidnapping is of two kinds: kidnapping from </a:t>
            </a:r>
          </a:p>
          <a:p>
            <a:r>
              <a:rPr lang="en-US" dirty="0" smtClean="0"/>
              <a:t>1[India], </a:t>
            </a:r>
          </a:p>
          <a:p>
            <a:r>
              <a:rPr lang="en-US" dirty="0" smtClean="0"/>
              <a:t>and kidnapping from lawful guardianship</a:t>
            </a:r>
            <a:r>
              <a:rPr lang="en-US" dirty="0" smtClean="0"/>
              <a:t>.</a:t>
            </a:r>
          </a:p>
          <a:p>
            <a:pPr lvl="0" eaLnBrk="0" fontAlgn="base" hangingPunct="0">
              <a:spcBef>
                <a:spcPct val="0"/>
              </a:spcBef>
              <a:spcAft>
                <a:spcPct val="0"/>
              </a:spcAft>
            </a:pPr>
            <a:r>
              <a:rPr lang="en-US" dirty="0" err="1" smtClean="0">
                <a:solidFill>
                  <a:srgbClr val="FF0000"/>
                </a:solidFill>
                <a:latin typeface="Kruti Dev 010" pitchFamily="2" charset="0"/>
                <a:ea typeface="Times New Roman" pitchFamily="18" charset="0"/>
                <a:cs typeface="Mangal" pitchFamily="18" charset="0"/>
              </a:rPr>
              <a:t>O;igj.k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nks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fdLe</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gksrk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&amp;</a:t>
            </a:r>
            <a:endParaRPr lang="en-US" sz="1200" dirty="0" smtClean="0">
              <a:solidFill>
                <a:schemeClr val="tx1"/>
              </a:solidFill>
              <a:latin typeface="Arial" pitchFamily="34" charset="0"/>
              <a:cs typeface="Arial" pitchFamily="34" charset="0"/>
            </a:endParaRPr>
          </a:p>
          <a:p>
            <a:pPr lvl="0" eaLnBrk="0" fontAlgn="base" hangingPunct="0">
              <a:spcBef>
                <a:spcPct val="0"/>
              </a:spcBef>
              <a:spcAft>
                <a:spcPct val="0"/>
              </a:spcAft>
              <a:buFontTx/>
              <a:buChar char="•"/>
            </a:pPr>
            <a:r>
              <a:rPr lang="en-US" dirty="0" err="1" smtClean="0">
                <a:solidFill>
                  <a:srgbClr val="FF0000"/>
                </a:solidFill>
                <a:latin typeface="Kruti Dev 010" pitchFamily="2" charset="0"/>
                <a:ea typeface="Times New Roman" pitchFamily="18" charset="0"/>
                <a:cs typeface="Mangal" pitchFamily="18" charset="0"/>
              </a:rPr>
              <a:t>Hkkjr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esa</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O;igj.k</a:t>
            </a:r>
            <a:endParaRPr lang="en-US" sz="1200" dirty="0" smtClean="0">
              <a:solidFill>
                <a:schemeClr val="tx1"/>
              </a:solidFill>
              <a:latin typeface="Arial" pitchFamily="34" charset="0"/>
              <a:cs typeface="Arial" pitchFamily="34" charset="0"/>
            </a:endParaRPr>
          </a:p>
          <a:p>
            <a:pPr lvl="0" eaLnBrk="0" fontAlgn="base" hangingPunct="0">
              <a:spcBef>
                <a:spcPct val="0"/>
              </a:spcBef>
              <a:spcAft>
                <a:spcPct val="0"/>
              </a:spcAft>
              <a:buFontTx/>
              <a:buChar char="•"/>
            </a:pPr>
            <a:r>
              <a:rPr lang="en-US" dirty="0" err="1" smtClean="0">
                <a:solidFill>
                  <a:srgbClr val="FF0000"/>
                </a:solidFill>
                <a:latin typeface="Kruti Dev 010" pitchFamily="2" charset="0"/>
                <a:ea typeface="Times New Roman" pitchFamily="18" charset="0"/>
                <a:cs typeface="Mangal" pitchFamily="18" charset="0"/>
              </a:rPr>
              <a:t>fof</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kiw.kZ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laj</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kdrk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eas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O;igj.k</a:t>
            </a:r>
            <a:endParaRPr lang="en-US" sz="1200" dirty="0" smtClean="0">
              <a:solidFill>
                <a:schemeClr val="tx1"/>
              </a:solidFill>
              <a:latin typeface="Arial" pitchFamily="34" charset="0"/>
              <a:cs typeface="Arial" pitchFamily="34"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360. Kidnapping from India</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Whoever conveys any person beyond the limits of 1[India] without the consent of that person, or of some person legally authorized to consent on behalf of that person, is said to kidnap that person from 1[India</a:t>
            </a:r>
            <a:r>
              <a:rPr lang="en-US" dirty="0" smtClean="0">
                <a:latin typeface="Times New Roman" pitchFamily="18" charset="0"/>
                <a:cs typeface="Times New Roman" pitchFamily="18" charset="0"/>
              </a:rPr>
              <a:t>].</a:t>
            </a:r>
          </a:p>
          <a:p>
            <a:pPr marL="0" lvl="0" indent="0" eaLnBrk="0" fontAlgn="base" hangingPunct="0">
              <a:spcBef>
                <a:spcPct val="0"/>
              </a:spcBef>
              <a:spcAft>
                <a:spcPct val="0"/>
              </a:spcAft>
              <a:buFontTx/>
              <a:buChar char="•"/>
            </a:pPr>
            <a:r>
              <a:rPr lang="en-US" b="1" u="sng" dirty="0" smtClean="0">
                <a:solidFill>
                  <a:srgbClr val="FF0000"/>
                </a:solidFill>
                <a:latin typeface="Kruti Dev 010" pitchFamily="2" charset="0"/>
                <a:ea typeface="Times New Roman" pitchFamily="18" charset="0"/>
                <a:cs typeface="Mangal" pitchFamily="18" charset="0"/>
              </a:rPr>
              <a:t>/</a:t>
            </a:r>
            <a:r>
              <a:rPr lang="en-US" b="1" u="sng" dirty="0" err="1" smtClean="0">
                <a:solidFill>
                  <a:srgbClr val="FF0000"/>
                </a:solidFill>
                <a:latin typeface="Kruti Dev 010" pitchFamily="2" charset="0"/>
                <a:ea typeface="Times New Roman" pitchFamily="18" charset="0"/>
                <a:cs typeface="Mangal" pitchFamily="18" charset="0"/>
              </a:rPr>
              <a:t>kkjk</a:t>
            </a:r>
            <a:r>
              <a:rPr lang="en-US" b="1" u="sng" dirty="0" smtClean="0">
                <a:solidFill>
                  <a:srgbClr val="FF0000"/>
                </a:solidFill>
                <a:latin typeface="Kruti Dev 010" pitchFamily="2" charset="0"/>
                <a:ea typeface="Times New Roman" pitchFamily="18" charset="0"/>
                <a:cs typeface="Mangal" pitchFamily="18" charset="0"/>
              </a:rPr>
              <a:t> &amp; 360</a:t>
            </a:r>
            <a:r>
              <a:rPr lang="en-US" b="1" dirty="0" smtClean="0">
                <a:solidFill>
                  <a:srgbClr val="FF0000"/>
                </a:solidFill>
                <a:latin typeface="Kruti Dev 010" pitchFamily="2" charset="0"/>
                <a:ea typeface="Times New Roman" pitchFamily="18" charset="0"/>
                <a:cs typeface="Mangal" pitchFamily="18" charset="0"/>
              </a:rPr>
              <a:t> %&amp;</a:t>
            </a:r>
            <a:endParaRPr lang="en-US" sz="1200" dirty="0" smtClean="0">
              <a:latin typeface="Arial" pitchFamily="34" charset="0"/>
              <a:cs typeface="Arial" pitchFamily="34" charset="0"/>
            </a:endParaRPr>
          </a:p>
          <a:p>
            <a:pPr marL="0" lvl="0" indent="0" eaLnBrk="0" fontAlgn="base" hangingPunct="0">
              <a:spcBef>
                <a:spcPct val="0"/>
              </a:spcBef>
              <a:spcAft>
                <a:spcPct val="0"/>
              </a:spcAft>
              <a:buNone/>
            </a:pP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Hkkjr</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esa</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ls</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O;igj.k</a:t>
            </a:r>
            <a:r>
              <a:rPr lang="en-US" b="1" dirty="0" smtClean="0">
                <a:solidFill>
                  <a:srgbClr val="FF0000"/>
                </a:solidFill>
                <a:latin typeface="Kruti Dev 010" pitchFamily="2" charset="0"/>
                <a:ea typeface="Times New Roman" pitchFamily="18" charset="0"/>
                <a:cs typeface="Mangal" pitchFamily="18" charset="0"/>
              </a:rPr>
              <a:t> %&amp;</a:t>
            </a:r>
            <a:endParaRPr lang="en-US" sz="1200" dirty="0" smtClean="0">
              <a:latin typeface="Arial" pitchFamily="34" charset="0"/>
              <a:cs typeface="Arial" pitchFamily="34" charset="0"/>
            </a:endParaRPr>
          </a:p>
          <a:p>
            <a:pPr marL="0" lvl="0" indent="0" eaLnBrk="0" fontAlgn="base" hangingPunct="0">
              <a:spcBef>
                <a:spcPct val="0"/>
              </a:spcBef>
              <a:spcAft>
                <a:spcPct val="0"/>
              </a:spcAft>
              <a:buNone/>
            </a:pPr>
            <a:r>
              <a:rPr lang="en-US" dirty="0" err="1" smtClean="0">
                <a:solidFill>
                  <a:srgbClr val="FF0000"/>
                </a:solidFill>
                <a:latin typeface="Kruti Dev 010" pitchFamily="2" charset="0"/>
                <a:ea typeface="Times New Roman" pitchFamily="18" charset="0"/>
                <a:cs typeface="Mangal" pitchFamily="18" charset="0"/>
              </a:rPr>
              <a:t>tks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dksbZ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fdlh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O;fDr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Hkkjr</a:t>
            </a:r>
            <a:r>
              <a:rPr lang="en-US" dirty="0" smtClean="0">
                <a:solidFill>
                  <a:srgbClr val="FF0000"/>
                </a:solidFill>
                <a:latin typeface="Kruti Dev 010" pitchFamily="2" charset="0"/>
                <a:ea typeface="Times New Roman" pitchFamily="18" charset="0"/>
                <a:cs typeface="Mangal" pitchFamily="18" charset="0"/>
              </a:rPr>
              <a:t> dh </a:t>
            </a:r>
            <a:r>
              <a:rPr lang="en-US" dirty="0" err="1" smtClean="0">
                <a:solidFill>
                  <a:srgbClr val="FF0000"/>
                </a:solidFill>
                <a:latin typeface="Kruti Dev 010" pitchFamily="2" charset="0"/>
                <a:ea typeface="Times New Roman" pitchFamily="18" charset="0"/>
                <a:cs typeface="Mangal" pitchFamily="18" charset="0"/>
              </a:rPr>
              <a:t>lhekvksa</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ijs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ysdj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ml </a:t>
            </a:r>
            <a:r>
              <a:rPr lang="en-US" dirty="0" err="1" smtClean="0">
                <a:solidFill>
                  <a:srgbClr val="FF0000"/>
                </a:solidFill>
                <a:latin typeface="Kruti Dev 010" pitchFamily="2" charset="0"/>
                <a:ea typeface="Times New Roman" pitchFamily="18" charset="0"/>
                <a:cs typeface="Mangal" pitchFamily="18" charset="0"/>
              </a:rPr>
              <a:t>O;fDr</a:t>
            </a:r>
            <a:r>
              <a:rPr lang="en-US" dirty="0" smtClean="0">
                <a:solidFill>
                  <a:srgbClr val="FF0000"/>
                </a:solidFill>
                <a:latin typeface="Kruti Dev 010" pitchFamily="2" charset="0"/>
                <a:ea typeface="Times New Roman" pitchFamily="18" charset="0"/>
                <a:cs typeface="Mangal" pitchFamily="18" charset="0"/>
              </a:rPr>
              <a:t> dh </a:t>
            </a:r>
            <a:r>
              <a:rPr lang="en-US" dirty="0" err="1" smtClean="0">
                <a:solidFill>
                  <a:srgbClr val="FF0000"/>
                </a:solidFill>
                <a:latin typeface="Kruti Dev 010" pitchFamily="2" charset="0"/>
                <a:ea typeface="Times New Roman" pitchFamily="18" charset="0"/>
                <a:cs typeface="Mangal" pitchFamily="18" charset="0"/>
              </a:rPr>
              <a:t>lEefr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fcuk</a:t>
            </a:r>
            <a:r>
              <a:rPr lang="en-US" dirty="0" smtClean="0">
                <a:solidFill>
                  <a:srgbClr val="FF0000"/>
                </a:solidFill>
                <a:latin typeface="Kruti Dev 010" pitchFamily="2" charset="0"/>
                <a:ea typeface="Times New Roman" pitchFamily="18" charset="0"/>
                <a:cs typeface="Mangal" pitchFamily="18" charset="0"/>
              </a:rPr>
              <a:t> ;k </a:t>
            </a:r>
            <a:r>
              <a:rPr lang="en-US" dirty="0" err="1" smtClean="0">
                <a:solidFill>
                  <a:srgbClr val="FF0000"/>
                </a:solidFill>
                <a:latin typeface="Kruti Dev 010" pitchFamily="2" charset="0"/>
                <a:ea typeface="Times New Roman" pitchFamily="18" charset="0"/>
                <a:cs typeface="Mangal" pitchFamily="18" charset="0"/>
              </a:rPr>
              <a:t>mlds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laj</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kd</a:t>
            </a:r>
            <a:r>
              <a:rPr lang="en-US" dirty="0" smtClean="0">
                <a:solidFill>
                  <a:srgbClr val="FF0000"/>
                </a:solidFill>
                <a:latin typeface="Kruti Dev 010" pitchFamily="2" charset="0"/>
                <a:ea typeface="Times New Roman" pitchFamily="18" charset="0"/>
                <a:cs typeface="Mangal" pitchFamily="18" charset="0"/>
              </a:rPr>
              <a:t> dh </a:t>
            </a:r>
            <a:r>
              <a:rPr lang="en-US" dirty="0" err="1" smtClean="0">
                <a:solidFill>
                  <a:srgbClr val="FF0000"/>
                </a:solidFill>
                <a:latin typeface="Kruti Dev 010" pitchFamily="2" charset="0"/>
                <a:ea typeface="Times New Roman" pitchFamily="18" charset="0"/>
                <a:cs typeface="Mangal" pitchFamily="18" charset="0"/>
              </a:rPr>
              <a:t>lEefr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fcukA</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rks</a:t>
            </a:r>
            <a:r>
              <a:rPr lang="en-US" dirty="0" smtClean="0">
                <a:solidFill>
                  <a:srgbClr val="FF0000"/>
                </a:solidFill>
                <a:latin typeface="Kruti Dev 010" pitchFamily="2" charset="0"/>
                <a:ea typeface="Times New Roman" pitchFamily="18" charset="0"/>
                <a:cs typeface="Mangal" pitchFamily="18" charset="0"/>
              </a:rPr>
              <a:t> ;g </a:t>
            </a:r>
            <a:r>
              <a:rPr lang="en-US" dirty="0" err="1" smtClean="0">
                <a:solidFill>
                  <a:srgbClr val="FF0000"/>
                </a:solidFill>
                <a:latin typeface="Kruti Dev 010" pitchFamily="2" charset="0"/>
                <a:ea typeface="Times New Roman" pitchFamily="18" charset="0"/>
                <a:cs typeface="Mangal" pitchFamily="18" charset="0"/>
              </a:rPr>
              <a:t>dgk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tk,xk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fd</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mlus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Hkkjr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esa</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O;igj.k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fd;k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a:t>
            </a:r>
            <a:endParaRPr lang="en-US" sz="1200" dirty="0" smtClean="0">
              <a:latin typeface="Arial" pitchFamily="34" charset="0"/>
              <a:cs typeface="Arial" pitchFamily="34" charset="0"/>
            </a:endParaRPr>
          </a:p>
          <a:p>
            <a:pPr algn="just"/>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00" dirty="0" smtClean="0">
                <a:latin typeface="Times New Roman" pitchFamily="18" charset="0"/>
                <a:cs typeface="Times New Roman" pitchFamily="18" charset="0"/>
              </a:rPr>
              <a:t>361. Kidnapping from lawful </a:t>
            </a:r>
            <a:r>
              <a:rPr lang="en-US" sz="3100" dirty="0" smtClean="0">
                <a:latin typeface="Times New Roman" pitchFamily="18" charset="0"/>
                <a:cs typeface="Times New Roman" pitchFamily="18" charset="0"/>
              </a:rPr>
              <a:t>guardianship </a:t>
            </a:r>
            <a:br>
              <a:rPr lang="en-US" sz="3100" dirty="0" smtClean="0">
                <a:latin typeface="Times New Roman" pitchFamily="18" charset="0"/>
                <a:cs typeface="Times New Roman" pitchFamily="18" charset="0"/>
              </a:rPr>
            </a:br>
            <a:r>
              <a:rPr lang="en-US" sz="3100" b="1" u="sng" dirty="0" err="1" smtClean="0">
                <a:solidFill>
                  <a:srgbClr val="FF0000"/>
                </a:solidFill>
                <a:latin typeface="Kruti Dev 010" pitchFamily="2" charset="0"/>
                <a:ea typeface="Times New Roman" pitchFamily="18" charset="0"/>
                <a:cs typeface="Mangal" pitchFamily="18" charset="0"/>
              </a:rPr>
              <a:t>fof</a:t>
            </a:r>
            <a:r>
              <a:rPr lang="en-US" sz="3100" b="1" u="sng" dirty="0" smtClean="0">
                <a:solidFill>
                  <a:srgbClr val="FF0000"/>
                </a:solidFill>
                <a:latin typeface="Kruti Dev 010" pitchFamily="2" charset="0"/>
                <a:ea typeface="Times New Roman" pitchFamily="18" charset="0"/>
                <a:cs typeface="Mangal" pitchFamily="18" charset="0"/>
              </a:rPr>
              <a:t>/</a:t>
            </a:r>
            <a:r>
              <a:rPr lang="en-US" sz="3100" b="1" u="sng" dirty="0" err="1" smtClean="0">
                <a:solidFill>
                  <a:srgbClr val="FF0000"/>
                </a:solidFill>
                <a:latin typeface="Kruti Dev 010" pitchFamily="2" charset="0"/>
                <a:ea typeface="Times New Roman" pitchFamily="18" charset="0"/>
                <a:cs typeface="Mangal" pitchFamily="18" charset="0"/>
              </a:rPr>
              <a:t>kiw.kZ</a:t>
            </a:r>
            <a:r>
              <a:rPr lang="en-US" sz="3100" b="1" u="sng" dirty="0" smtClean="0">
                <a:solidFill>
                  <a:srgbClr val="FF0000"/>
                </a:solidFill>
                <a:latin typeface="Kruti Dev 010" pitchFamily="2" charset="0"/>
                <a:ea typeface="Times New Roman" pitchFamily="18" charset="0"/>
                <a:cs typeface="Mangal" pitchFamily="18" charset="0"/>
              </a:rPr>
              <a:t> </a:t>
            </a:r>
            <a:r>
              <a:rPr lang="en-US" sz="3100" b="1" u="sng" dirty="0" err="1" smtClean="0">
                <a:solidFill>
                  <a:srgbClr val="FF0000"/>
                </a:solidFill>
                <a:latin typeface="Kruti Dev 010" pitchFamily="2" charset="0"/>
                <a:ea typeface="Times New Roman" pitchFamily="18" charset="0"/>
                <a:cs typeface="Mangal" pitchFamily="18" charset="0"/>
              </a:rPr>
              <a:t>laj</a:t>
            </a:r>
            <a:r>
              <a:rPr lang="en-US" sz="3100" b="1" u="sng" dirty="0" smtClean="0">
                <a:solidFill>
                  <a:srgbClr val="FF0000"/>
                </a:solidFill>
                <a:latin typeface="Kruti Dev 010" pitchFamily="2" charset="0"/>
                <a:ea typeface="Times New Roman" pitchFamily="18" charset="0"/>
                <a:cs typeface="Mangal" pitchFamily="18" charset="0"/>
              </a:rPr>
              <a:t>{</a:t>
            </a:r>
            <a:r>
              <a:rPr lang="en-US" sz="3100" b="1" u="sng" dirty="0" err="1" smtClean="0">
                <a:solidFill>
                  <a:srgbClr val="FF0000"/>
                </a:solidFill>
                <a:latin typeface="Kruti Dev 010" pitchFamily="2" charset="0"/>
                <a:ea typeface="Times New Roman" pitchFamily="18" charset="0"/>
                <a:cs typeface="Mangal" pitchFamily="18" charset="0"/>
              </a:rPr>
              <a:t>kdrk</a:t>
            </a:r>
            <a:r>
              <a:rPr lang="en-US" sz="3100" b="1" u="sng" dirty="0" smtClean="0">
                <a:solidFill>
                  <a:srgbClr val="FF0000"/>
                </a:solidFill>
                <a:latin typeface="Kruti Dev 010" pitchFamily="2" charset="0"/>
                <a:ea typeface="Times New Roman" pitchFamily="18" charset="0"/>
                <a:cs typeface="Mangal" pitchFamily="18" charset="0"/>
              </a:rPr>
              <a:t> </a:t>
            </a:r>
            <a:r>
              <a:rPr lang="en-US" sz="3100" b="1" u="sng" dirty="0" err="1" smtClean="0">
                <a:solidFill>
                  <a:srgbClr val="FF0000"/>
                </a:solidFill>
                <a:latin typeface="Kruti Dev 010" pitchFamily="2" charset="0"/>
                <a:ea typeface="Times New Roman" pitchFamily="18" charset="0"/>
                <a:cs typeface="Mangal" pitchFamily="18" charset="0"/>
              </a:rPr>
              <a:t>esa</a:t>
            </a:r>
            <a:r>
              <a:rPr lang="en-US" sz="3100" b="1" u="sng" dirty="0" smtClean="0">
                <a:solidFill>
                  <a:srgbClr val="FF0000"/>
                </a:solidFill>
                <a:latin typeface="Kruti Dev 010" pitchFamily="2" charset="0"/>
                <a:ea typeface="Times New Roman" pitchFamily="18" charset="0"/>
                <a:cs typeface="Mangal" pitchFamily="18" charset="0"/>
              </a:rPr>
              <a:t> </a:t>
            </a:r>
            <a:r>
              <a:rPr lang="en-US" sz="3100" b="1" u="sng" dirty="0" err="1" smtClean="0">
                <a:solidFill>
                  <a:srgbClr val="FF0000"/>
                </a:solidFill>
                <a:latin typeface="Kruti Dev 010" pitchFamily="2" charset="0"/>
                <a:ea typeface="Times New Roman" pitchFamily="18" charset="0"/>
                <a:cs typeface="Mangal" pitchFamily="18" charset="0"/>
              </a:rPr>
              <a:t>ls</a:t>
            </a:r>
            <a:r>
              <a:rPr lang="en-US" sz="3100" b="1" u="sng" dirty="0" smtClean="0">
                <a:solidFill>
                  <a:srgbClr val="FF0000"/>
                </a:solidFill>
                <a:latin typeface="Kruti Dev 010" pitchFamily="2" charset="0"/>
                <a:ea typeface="Times New Roman" pitchFamily="18" charset="0"/>
                <a:cs typeface="Mangal" pitchFamily="18" charset="0"/>
              </a:rPr>
              <a:t> </a:t>
            </a:r>
            <a:r>
              <a:rPr lang="en-US" sz="3100" b="1" u="sng" dirty="0" err="1" smtClean="0">
                <a:solidFill>
                  <a:srgbClr val="FF0000"/>
                </a:solidFill>
                <a:latin typeface="Kruti Dev 010" pitchFamily="2" charset="0"/>
                <a:ea typeface="Times New Roman" pitchFamily="18" charset="0"/>
                <a:cs typeface="Mangal" pitchFamily="18" charset="0"/>
              </a:rPr>
              <a:t>O;igj.k</a:t>
            </a:r>
            <a:r>
              <a:rPr lang="en-US" sz="3100" b="1" u="sng" dirty="0" smtClean="0">
                <a:solidFill>
                  <a:srgbClr val="FF0000"/>
                </a:solidFill>
                <a:latin typeface="Kruti Dev 010" pitchFamily="2" charset="0"/>
                <a:ea typeface="Times New Roman" pitchFamily="18" charset="0"/>
                <a:cs typeface="Mangal" pitchFamily="18" charset="0"/>
              </a:rPr>
              <a:t> </a:t>
            </a:r>
            <a:r>
              <a:rPr lang="en-US" b="1" dirty="0" smtClean="0">
                <a:solidFill>
                  <a:srgbClr val="FF0000"/>
                </a:solidFill>
                <a:latin typeface="Kruti Dev 010" pitchFamily="2" charset="0"/>
                <a:ea typeface="Times New Roman" pitchFamily="18" charset="0"/>
                <a:cs typeface="Mangal" pitchFamily="18" charset="0"/>
              </a:rPr>
              <a:t>%&amp;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105400"/>
          </a:xfrm>
        </p:spPr>
        <p:txBody>
          <a:bodyPr>
            <a:normAutofit fontScale="62500" lnSpcReduction="20000"/>
          </a:bodyPr>
          <a:lstStyle/>
          <a:p>
            <a:pPr algn="just"/>
            <a:r>
              <a:rPr lang="en-US" dirty="0" smtClean="0">
                <a:latin typeface="Times New Roman" pitchFamily="18" charset="0"/>
                <a:cs typeface="Times New Roman" pitchFamily="18" charset="0"/>
              </a:rPr>
              <a:t>Whoever takes or entices any minor under 1[</a:t>
            </a:r>
            <a:r>
              <a:rPr lang="en-US" dirty="0" smtClean="0">
                <a:solidFill>
                  <a:srgbClr val="FF0000"/>
                </a:solidFill>
                <a:latin typeface="Times New Roman" pitchFamily="18" charset="0"/>
                <a:cs typeface="Times New Roman" pitchFamily="18" charset="0"/>
              </a:rPr>
              <a:t>sixteen</a:t>
            </a:r>
            <a:r>
              <a:rPr lang="en-US" dirty="0" smtClean="0">
                <a:latin typeface="Times New Roman" pitchFamily="18" charset="0"/>
                <a:cs typeface="Times New Roman" pitchFamily="18" charset="0"/>
              </a:rPr>
              <a:t>] years of age if a male, </a:t>
            </a:r>
          </a:p>
          <a:p>
            <a:pPr algn="just"/>
            <a:r>
              <a:rPr lang="en-US" dirty="0" smtClean="0">
                <a:latin typeface="Times New Roman" pitchFamily="18" charset="0"/>
                <a:cs typeface="Times New Roman" pitchFamily="18" charset="0"/>
              </a:rPr>
              <a:t>or under 2[</a:t>
            </a:r>
            <a:r>
              <a:rPr lang="en-US" dirty="0" smtClean="0">
                <a:solidFill>
                  <a:srgbClr val="FF0000"/>
                </a:solidFill>
                <a:latin typeface="Times New Roman" pitchFamily="18" charset="0"/>
                <a:cs typeface="Times New Roman" pitchFamily="18" charset="0"/>
              </a:rPr>
              <a:t>eighteen</a:t>
            </a:r>
            <a:r>
              <a:rPr lang="en-US" dirty="0" smtClean="0">
                <a:latin typeface="Times New Roman" pitchFamily="18" charset="0"/>
                <a:cs typeface="Times New Roman" pitchFamily="18" charset="0"/>
              </a:rPr>
              <a:t>] years of age if a female, </a:t>
            </a:r>
          </a:p>
          <a:p>
            <a:pPr algn="just"/>
            <a:r>
              <a:rPr lang="en-US" dirty="0" smtClean="0">
                <a:latin typeface="Times New Roman" pitchFamily="18" charset="0"/>
                <a:cs typeface="Times New Roman" pitchFamily="18" charset="0"/>
              </a:rPr>
              <a:t>or any person of unsound mind, out of the keeping of the lawful guardian of such minor or person of unsound mind, without the consent of such guardian, is said to kidnap such minor or person from lawful guardianship. </a:t>
            </a:r>
          </a:p>
          <a:p>
            <a:pPr algn="just"/>
            <a:r>
              <a:rPr lang="en-US" dirty="0" smtClean="0">
                <a:latin typeface="Times New Roman" pitchFamily="18" charset="0"/>
                <a:cs typeface="Times New Roman" pitchFamily="18" charset="0"/>
              </a:rPr>
              <a:t>Explanation.—The words “lawful guardian” in this section include any person lawfully entrusted with the care or custody of such minor or other person</a:t>
            </a:r>
            <a:r>
              <a:rPr lang="en-US" dirty="0" smtClean="0">
                <a:latin typeface="Times New Roman" pitchFamily="18" charset="0"/>
                <a:cs typeface="Times New Roman" pitchFamily="18" charset="0"/>
              </a:rPr>
              <a:t>.</a:t>
            </a:r>
          </a:p>
          <a:p>
            <a:pPr marL="0" lvl="0" indent="0" eaLnBrk="0" fontAlgn="base" hangingPunct="0">
              <a:spcBef>
                <a:spcPct val="0"/>
              </a:spcBef>
              <a:spcAft>
                <a:spcPct val="0"/>
              </a:spcAft>
              <a:buFontTx/>
              <a:buChar char="•"/>
            </a:pPr>
            <a:r>
              <a:rPr lang="en-US" dirty="0" err="1" smtClean="0">
                <a:solidFill>
                  <a:srgbClr val="FF0000"/>
                </a:solidFill>
                <a:latin typeface="Kruti Dev 010" pitchFamily="2" charset="0"/>
                <a:ea typeface="Times New Roman" pitchFamily="18" charset="0"/>
                <a:cs typeface="Mangal" pitchFamily="18" charset="0"/>
              </a:rPr>
              <a:t>tks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dksbZ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fdlh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vo;Ld</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a:t>
            </a:r>
            <a:r>
              <a:rPr lang="en-US" dirty="0" smtClean="0">
                <a:solidFill>
                  <a:srgbClr val="FF0000"/>
                </a:solidFill>
                <a:latin typeface="Kruti Dev 010" pitchFamily="2" charset="0"/>
                <a:ea typeface="Times New Roman" pitchFamily="18" charset="0"/>
                <a:cs typeface="Mangal" pitchFamily="18" charset="0"/>
              </a:rPr>
              <a:t>]</a:t>
            </a:r>
            <a:endParaRPr lang="en-US" sz="1200" dirty="0" smtClean="0">
              <a:latin typeface="Arial" pitchFamily="34" charset="0"/>
              <a:cs typeface="Arial" pitchFamily="34" charset="0"/>
            </a:endParaRPr>
          </a:p>
          <a:p>
            <a:pPr marL="0" lvl="0" indent="0" eaLnBrk="0" fontAlgn="base" hangingPunct="0">
              <a:spcBef>
                <a:spcPct val="0"/>
              </a:spcBef>
              <a:spcAft>
                <a:spcPct val="0"/>
              </a:spcAft>
              <a:buFontTx/>
              <a:buChar char="•"/>
            </a:pPr>
            <a:r>
              <a:rPr lang="en-US" dirty="0" smtClean="0">
                <a:solidFill>
                  <a:srgbClr val="FF0000"/>
                </a:solidFill>
                <a:latin typeface="Kruti Dev 010" pitchFamily="2" charset="0"/>
                <a:ea typeface="Times New Roman" pitchFamily="18" charset="0"/>
                <a:cs typeface="Mangal" pitchFamily="18" charset="0"/>
              </a:rPr>
              <a:t>;fn </a:t>
            </a:r>
            <a:r>
              <a:rPr lang="en-US" dirty="0" err="1" smtClean="0">
                <a:solidFill>
                  <a:srgbClr val="FF0000"/>
                </a:solidFill>
                <a:latin typeface="Kruti Dev 010" pitchFamily="2" charset="0"/>
                <a:ea typeface="Times New Roman" pitchFamily="18" charset="0"/>
                <a:cs typeface="Mangal" pitchFamily="18" charset="0"/>
              </a:rPr>
              <a:t>iq</a:t>
            </a:r>
            <a:r>
              <a:rPr lang="en-US" dirty="0" smtClean="0">
                <a:solidFill>
                  <a:srgbClr val="FF0000"/>
                </a:solidFill>
                <a:latin typeface="Kruti Dev 010" pitchFamily="2" charset="0"/>
                <a:ea typeface="Times New Roman" pitchFamily="18" charset="0"/>
                <a:cs typeface="Mangal" pitchFamily="18" charset="0"/>
              </a:rPr>
              <a:t>:"k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rks</a:t>
            </a:r>
            <a:r>
              <a:rPr lang="en-US" dirty="0" smtClean="0">
                <a:solidFill>
                  <a:srgbClr val="FF0000"/>
                </a:solidFill>
                <a:latin typeface="Kruti Dev 010" pitchFamily="2" charset="0"/>
                <a:ea typeface="Times New Roman" pitchFamily="18" charset="0"/>
                <a:cs typeface="Mangal" pitchFamily="18" charset="0"/>
              </a:rPr>
              <a:t> 16 </a:t>
            </a:r>
            <a:r>
              <a:rPr lang="en-US" dirty="0" err="1" smtClean="0">
                <a:solidFill>
                  <a:srgbClr val="FF0000"/>
                </a:solidFill>
                <a:latin typeface="Kruti Dev 010" pitchFamily="2" charset="0"/>
                <a:ea typeface="Times New Roman" pitchFamily="18" charset="0"/>
                <a:cs typeface="Mangal" pitchFamily="18" charset="0"/>
              </a:rPr>
              <a:t>o"kZ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de </a:t>
            </a:r>
            <a:r>
              <a:rPr lang="en-US" dirty="0" err="1" smtClean="0">
                <a:solidFill>
                  <a:srgbClr val="FF0000"/>
                </a:solidFill>
                <a:latin typeface="Kruti Dev 010" pitchFamily="2" charset="0"/>
                <a:ea typeface="Times New Roman" pitchFamily="18" charset="0"/>
                <a:cs typeface="Mangal" pitchFamily="18" charset="0"/>
              </a:rPr>
              <a:t>vk;q</a:t>
            </a:r>
            <a:endParaRPr lang="en-US" sz="1200" dirty="0" smtClean="0">
              <a:latin typeface="Arial" pitchFamily="34" charset="0"/>
              <a:cs typeface="Arial" pitchFamily="34" charset="0"/>
            </a:endParaRPr>
          </a:p>
          <a:p>
            <a:pPr marL="0" lvl="0" indent="0" eaLnBrk="0" fontAlgn="base" hangingPunct="0">
              <a:spcBef>
                <a:spcPct val="0"/>
              </a:spcBef>
              <a:spcAft>
                <a:spcPct val="0"/>
              </a:spcAft>
              <a:buFontTx/>
              <a:buChar char="•"/>
            </a:pPr>
            <a:r>
              <a:rPr lang="en-US" dirty="0" smtClean="0">
                <a:solidFill>
                  <a:srgbClr val="FF0000"/>
                </a:solidFill>
                <a:latin typeface="Kruti Dev 010" pitchFamily="2" charset="0"/>
                <a:ea typeface="Times New Roman" pitchFamily="18" charset="0"/>
                <a:cs typeface="Mangal" pitchFamily="18" charset="0"/>
              </a:rPr>
              <a:t>;fn </a:t>
            </a:r>
            <a:r>
              <a:rPr lang="en-US" dirty="0" err="1" smtClean="0">
                <a:solidFill>
                  <a:srgbClr val="FF0000"/>
                </a:solidFill>
                <a:latin typeface="Kruti Dev 010" pitchFamily="2" charset="0"/>
                <a:ea typeface="Times New Roman" pitchFamily="18" charset="0"/>
                <a:cs typeface="Mangal" pitchFamily="18" charset="0"/>
              </a:rPr>
              <a:t>ukjh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rks</a:t>
            </a:r>
            <a:r>
              <a:rPr lang="en-US" dirty="0" smtClean="0">
                <a:solidFill>
                  <a:srgbClr val="FF0000"/>
                </a:solidFill>
                <a:latin typeface="Kruti Dev 010" pitchFamily="2" charset="0"/>
                <a:ea typeface="Times New Roman" pitchFamily="18" charset="0"/>
                <a:cs typeface="Mangal" pitchFamily="18" charset="0"/>
              </a:rPr>
              <a:t> 18 </a:t>
            </a:r>
            <a:r>
              <a:rPr lang="en-US" dirty="0" err="1" smtClean="0">
                <a:solidFill>
                  <a:srgbClr val="FF0000"/>
                </a:solidFill>
                <a:latin typeface="Kruti Dev 010" pitchFamily="2" charset="0"/>
                <a:ea typeface="Times New Roman" pitchFamily="18" charset="0"/>
                <a:cs typeface="Mangal" pitchFamily="18" charset="0"/>
              </a:rPr>
              <a:t>o"kZ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de </a:t>
            </a:r>
            <a:r>
              <a:rPr lang="en-US" dirty="0" err="1" smtClean="0">
                <a:solidFill>
                  <a:srgbClr val="FF0000"/>
                </a:solidFill>
                <a:latin typeface="Kruti Dev 010" pitchFamily="2" charset="0"/>
                <a:ea typeface="Times New Roman" pitchFamily="18" charset="0"/>
                <a:cs typeface="Mangal" pitchFamily="18" charset="0"/>
              </a:rPr>
              <a:t>vk;q</a:t>
            </a:r>
            <a:endParaRPr lang="en-US" sz="1200" dirty="0" smtClean="0">
              <a:latin typeface="Arial" pitchFamily="34" charset="0"/>
              <a:cs typeface="Arial" pitchFamily="34" charset="0"/>
            </a:endParaRPr>
          </a:p>
          <a:p>
            <a:pPr marL="0" lvl="0" indent="0" eaLnBrk="0" fontAlgn="base" hangingPunct="0">
              <a:spcBef>
                <a:spcPct val="0"/>
              </a:spcBef>
              <a:spcAft>
                <a:spcPct val="0"/>
              </a:spcAft>
              <a:buFontTx/>
              <a:buChar char="•"/>
            </a:pPr>
            <a:r>
              <a:rPr lang="en-US" dirty="0" err="1" smtClean="0">
                <a:solidFill>
                  <a:srgbClr val="FF0000"/>
                </a:solidFill>
                <a:latin typeface="Kruti Dev 010" pitchFamily="2" charset="0"/>
                <a:ea typeface="Times New Roman" pitchFamily="18" charset="0"/>
                <a:cs typeface="Mangal" pitchFamily="18" charset="0"/>
              </a:rPr>
              <a:t>fod`r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fpRr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O;fDr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a:t>
            </a:r>
            <a:endParaRPr lang="en-US" sz="1200" dirty="0" smtClean="0">
              <a:latin typeface="Arial" pitchFamily="34" charset="0"/>
              <a:cs typeface="Arial" pitchFamily="34" charset="0"/>
            </a:endParaRPr>
          </a:p>
          <a:p>
            <a:pPr marL="0" lvl="0" indent="0" eaLnBrk="0" fontAlgn="base" hangingPunct="0">
              <a:spcBef>
                <a:spcPct val="0"/>
              </a:spcBef>
              <a:spcAft>
                <a:spcPct val="0"/>
              </a:spcAft>
              <a:buFontTx/>
              <a:buChar char="•"/>
            </a:pPr>
            <a:r>
              <a:rPr lang="en-US" dirty="0" err="1" smtClean="0">
                <a:solidFill>
                  <a:srgbClr val="FF0000"/>
                </a:solidFill>
                <a:latin typeface="Kruti Dev 010" pitchFamily="2" charset="0"/>
                <a:ea typeface="Times New Roman" pitchFamily="18" charset="0"/>
                <a:cs typeface="Mangal" pitchFamily="18" charset="0"/>
              </a:rPr>
              <a:t>fof</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kiw.kZ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laj</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kdrk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esa</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endParaRPr lang="en-US" sz="1200" dirty="0" smtClean="0">
              <a:latin typeface="Arial" pitchFamily="34" charset="0"/>
              <a:cs typeface="Arial" pitchFamily="34" charset="0"/>
            </a:endParaRPr>
          </a:p>
          <a:p>
            <a:pPr marL="0" lvl="0" indent="0" eaLnBrk="0" fontAlgn="base" hangingPunct="0">
              <a:spcBef>
                <a:spcPct val="0"/>
              </a:spcBef>
              <a:spcAft>
                <a:spcPct val="0"/>
              </a:spcAft>
              <a:buFontTx/>
              <a:buChar char="•"/>
            </a:pP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sls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laj</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kd</a:t>
            </a:r>
            <a:r>
              <a:rPr lang="en-US" dirty="0" smtClean="0">
                <a:solidFill>
                  <a:srgbClr val="FF0000"/>
                </a:solidFill>
                <a:latin typeface="Kruti Dev 010" pitchFamily="2" charset="0"/>
                <a:ea typeface="Times New Roman" pitchFamily="18" charset="0"/>
                <a:cs typeface="Mangal" pitchFamily="18" charset="0"/>
              </a:rPr>
              <a:t> dh </a:t>
            </a:r>
            <a:r>
              <a:rPr lang="en-US" dirty="0" err="1" smtClean="0">
                <a:solidFill>
                  <a:srgbClr val="FF0000"/>
                </a:solidFill>
                <a:latin typeface="Kruti Dev 010" pitchFamily="2" charset="0"/>
                <a:ea typeface="Times New Roman" pitchFamily="18" charset="0"/>
                <a:cs typeface="Mangal" pitchFamily="18" charset="0"/>
              </a:rPr>
              <a:t>lEefr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fcuk</a:t>
            </a:r>
            <a:endParaRPr lang="en-US" sz="1200" dirty="0" smtClean="0">
              <a:latin typeface="Arial" pitchFamily="34" charset="0"/>
              <a:cs typeface="Arial" pitchFamily="34" charset="0"/>
            </a:endParaRPr>
          </a:p>
          <a:p>
            <a:pPr marL="0" lvl="0" indent="0" eaLnBrk="0" fontAlgn="base" hangingPunct="0">
              <a:spcBef>
                <a:spcPct val="0"/>
              </a:spcBef>
              <a:spcAft>
                <a:spcPct val="0"/>
              </a:spcAft>
              <a:buNone/>
            </a:pPr>
            <a:r>
              <a:rPr lang="en-US" dirty="0" err="1" smtClean="0">
                <a:solidFill>
                  <a:srgbClr val="FF0000"/>
                </a:solidFill>
                <a:latin typeface="Kruti Dev 010" pitchFamily="2" charset="0"/>
                <a:ea typeface="Times New Roman" pitchFamily="18" charset="0"/>
                <a:cs typeface="Mangal" pitchFamily="18" charset="0"/>
              </a:rPr>
              <a:t>ys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;k </a:t>
            </a:r>
            <a:r>
              <a:rPr lang="en-US" dirty="0" err="1" smtClean="0">
                <a:solidFill>
                  <a:srgbClr val="FF0000"/>
                </a:solidFill>
                <a:latin typeface="Kruti Dev 010" pitchFamily="2" charset="0"/>
                <a:ea typeface="Times New Roman" pitchFamily="18" charset="0"/>
                <a:cs typeface="Mangal" pitchFamily="18" charset="0"/>
              </a:rPr>
              <a:t>cgdk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ys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rks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fof</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kiw.kZ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lja</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kdrk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es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O;igj.k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djrk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a:t>
            </a:r>
            <a:endParaRPr lang="en-US" sz="1200" dirty="0" smtClean="0">
              <a:latin typeface="Arial" pitchFamily="34" charset="0"/>
              <a:cs typeface="Arial" pitchFamily="34" charset="0"/>
            </a:endParaRPr>
          </a:p>
          <a:p>
            <a:pPr marL="0" lvl="0" indent="0" eaLnBrk="0" fontAlgn="base" hangingPunct="0">
              <a:spcBef>
                <a:spcPct val="0"/>
              </a:spcBef>
              <a:spcAft>
                <a:spcPct val="0"/>
              </a:spcAft>
              <a:buNone/>
            </a:pPr>
            <a:r>
              <a:rPr lang="en-US" b="1" u="sng" dirty="0" err="1" smtClean="0">
                <a:solidFill>
                  <a:srgbClr val="FF0000"/>
                </a:solidFill>
                <a:latin typeface="Kruti Dev 010" pitchFamily="2" charset="0"/>
                <a:ea typeface="Times New Roman" pitchFamily="18" charset="0"/>
                <a:cs typeface="Mangal" pitchFamily="18" charset="0"/>
              </a:rPr>
              <a:t>ys</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tkuk</a:t>
            </a:r>
            <a:r>
              <a:rPr lang="en-US" dirty="0" smtClean="0">
                <a:solidFill>
                  <a:srgbClr val="FF0000"/>
                </a:solidFill>
                <a:latin typeface="Kruti Dev 010" pitchFamily="2" charset="0"/>
                <a:ea typeface="Times New Roman" pitchFamily="18" charset="0"/>
                <a:cs typeface="Mangal" pitchFamily="18" charset="0"/>
              </a:rPr>
              <a:t> %&amp; </a:t>
            </a:r>
            <a:r>
              <a:rPr lang="en-US" dirty="0" err="1" smtClean="0">
                <a:solidFill>
                  <a:srgbClr val="FF0000"/>
                </a:solidFill>
                <a:latin typeface="Kruti Dev 010" pitchFamily="2" charset="0"/>
                <a:ea typeface="Times New Roman" pitchFamily="18" charset="0"/>
                <a:cs typeface="Mangal" pitchFamily="18" charset="0"/>
              </a:rPr>
              <a:t>vfHkizk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tkuk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vksj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NksMukA</a:t>
            </a:r>
            <a:endParaRPr lang="en-US" sz="1200" dirty="0" smtClean="0">
              <a:latin typeface="Arial" pitchFamily="34" charset="0"/>
              <a:cs typeface="Arial" pitchFamily="34" charset="0"/>
            </a:endParaRPr>
          </a:p>
          <a:p>
            <a:pPr marL="0" lvl="0" indent="0" eaLnBrk="0" fontAlgn="base" hangingPunct="0">
              <a:spcBef>
                <a:spcPct val="0"/>
              </a:spcBef>
              <a:spcAft>
                <a:spcPct val="0"/>
              </a:spcAft>
              <a:buNone/>
            </a:pPr>
            <a:r>
              <a:rPr lang="en-US" b="1" u="sng" dirty="0" err="1" smtClean="0">
                <a:solidFill>
                  <a:srgbClr val="FF0000"/>
                </a:solidFill>
                <a:latin typeface="Kruti Dev 010" pitchFamily="2" charset="0"/>
                <a:ea typeface="Times New Roman" pitchFamily="18" charset="0"/>
                <a:cs typeface="Mangal" pitchFamily="18" charset="0"/>
              </a:rPr>
              <a:t>cgdku</a:t>
            </a:r>
            <a:r>
              <a:rPr lang="en-US" dirty="0" err="1" smtClean="0">
                <a:solidFill>
                  <a:srgbClr val="FF0000"/>
                </a:solidFill>
                <a:latin typeface="Kruti Dev 010" pitchFamily="2" charset="0"/>
                <a:ea typeface="Times New Roman" pitchFamily="18" charset="0"/>
                <a:cs typeface="Mangal" pitchFamily="18" charset="0"/>
              </a:rPr>
              <a:t>s</a:t>
            </a:r>
            <a:r>
              <a:rPr lang="en-US" dirty="0" smtClean="0">
                <a:solidFill>
                  <a:srgbClr val="FF0000"/>
                </a:solidFill>
                <a:latin typeface="Kruti Dev 010" pitchFamily="2" charset="0"/>
                <a:ea typeface="Times New Roman" pitchFamily="18" charset="0"/>
                <a:cs typeface="Mangal" pitchFamily="18" charset="0"/>
              </a:rPr>
              <a:t> %&amp; </a:t>
            </a:r>
            <a:r>
              <a:rPr lang="en-US" dirty="0" err="1" smtClean="0">
                <a:solidFill>
                  <a:srgbClr val="FF0000"/>
                </a:solidFill>
                <a:latin typeface="Kruti Dev 010" pitchFamily="2" charset="0"/>
                <a:ea typeface="Times New Roman" pitchFamily="18" charset="0"/>
                <a:cs typeface="Mangal" pitchFamily="18" charset="0"/>
              </a:rPr>
              <a:t>vfHkizk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fdlh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izdkj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mdlkuk</a:t>
            </a:r>
            <a:r>
              <a:rPr lang="en-US" dirty="0" smtClean="0">
                <a:solidFill>
                  <a:srgbClr val="FF0000"/>
                </a:solidFill>
                <a:latin typeface="Kruti Dev 010" pitchFamily="2" charset="0"/>
                <a:ea typeface="Times New Roman" pitchFamily="18" charset="0"/>
                <a:cs typeface="Mangal" pitchFamily="18" charset="0"/>
              </a:rPr>
              <a:t> ;k </a:t>
            </a:r>
            <a:r>
              <a:rPr lang="en-US" dirty="0" err="1" smtClean="0">
                <a:solidFill>
                  <a:srgbClr val="FF0000"/>
                </a:solidFill>
                <a:latin typeface="Kruti Dev 010" pitchFamily="2" charset="0"/>
                <a:ea typeface="Times New Roman" pitchFamily="18" charset="0"/>
                <a:cs typeface="Mangal" pitchFamily="18" charset="0"/>
              </a:rPr>
              <a:t>fdlh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vU</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izdkj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izyksHkuA</a:t>
            </a:r>
            <a:endParaRPr lang="en-US" sz="1200"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a:t>
            </a:r>
            <a:endParaRPr lang="en-US" dirty="0"/>
          </a:p>
        </p:txBody>
      </p:sp>
      <p:sp>
        <p:nvSpPr>
          <p:cNvPr id="3" name="Content Placeholder 2"/>
          <p:cNvSpPr>
            <a:spLocks noGrp="1"/>
          </p:cNvSpPr>
          <p:nvPr>
            <p:ph idx="1"/>
          </p:nvPr>
        </p:nvSpPr>
        <p:spPr/>
        <p:txBody>
          <a:bodyPr>
            <a:normAutofit fontScale="77500" lnSpcReduction="20000"/>
          </a:bodyPr>
          <a:lstStyle/>
          <a:p>
            <a:pPr marL="0" lvl="0" indent="0" eaLnBrk="0" fontAlgn="base" hangingPunct="0">
              <a:spcBef>
                <a:spcPct val="0"/>
              </a:spcBef>
              <a:spcAft>
                <a:spcPct val="0"/>
              </a:spcAft>
              <a:buFontTx/>
              <a:buChar char="•"/>
            </a:pPr>
            <a:r>
              <a:rPr lang="en-US" b="1" u="sng" dirty="0" err="1" smtClean="0">
                <a:solidFill>
                  <a:srgbClr val="FF0000"/>
                </a:solidFill>
                <a:latin typeface="Kruti Dev 010" pitchFamily="2" charset="0"/>
                <a:ea typeface="Times New Roman" pitchFamily="18" charset="0"/>
                <a:cs typeface="Mangal" pitchFamily="18" charset="0"/>
              </a:rPr>
              <a:t>l&amp;o</a:t>
            </a:r>
            <a:r>
              <a:rPr lang="en-US" b="1" u="sng" dirty="0" smtClean="0">
                <a:solidFill>
                  <a:srgbClr val="FF0000"/>
                </a:solidFill>
                <a:latin typeface="Kruti Dev 010" pitchFamily="2" charset="0"/>
                <a:ea typeface="Times New Roman" pitchFamily="18" charset="0"/>
                <a:cs typeface="Mangal" pitchFamily="18" charset="0"/>
              </a:rPr>
              <a:t>/</a:t>
            </a:r>
            <a:r>
              <a:rPr lang="en-US" b="1" u="sng" dirty="0" err="1" smtClean="0">
                <a:solidFill>
                  <a:srgbClr val="FF0000"/>
                </a:solidFill>
                <a:latin typeface="Kruti Dev 010" pitchFamily="2" charset="0"/>
                <a:ea typeface="Times New Roman" pitchFamily="18" charset="0"/>
                <a:cs typeface="Mangal" pitchFamily="18" charset="0"/>
              </a:rPr>
              <a:t>kZjktu</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cuke</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enzkl</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jkT</a:t>
            </a:r>
            <a:r>
              <a:rPr lang="en-US" b="1" u="sng" dirty="0" smtClean="0">
                <a:solidFill>
                  <a:srgbClr val="FF0000"/>
                </a:solidFill>
                <a:latin typeface="Kruti Dev 010" pitchFamily="2" charset="0"/>
                <a:ea typeface="Times New Roman" pitchFamily="18" charset="0"/>
                <a:cs typeface="Mangal" pitchFamily="18" charset="0"/>
              </a:rPr>
              <a:t>;</a:t>
            </a:r>
            <a:r>
              <a:rPr lang="en-US" b="1" dirty="0" smtClean="0">
                <a:solidFill>
                  <a:srgbClr val="FF0000"/>
                </a:solidFill>
                <a:latin typeface="Kruti Dev 010" pitchFamily="2" charset="0"/>
                <a:ea typeface="Times New Roman" pitchFamily="18" charset="0"/>
                <a:cs typeface="Mangal" pitchFamily="18" charset="0"/>
              </a:rPr>
              <a:t> %&amp;</a:t>
            </a:r>
            <a:endParaRPr lang="en-US" sz="1200" dirty="0" smtClean="0">
              <a:latin typeface="Arial" pitchFamily="34" charset="0"/>
              <a:cs typeface="Arial" pitchFamily="34" charset="0"/>
            </a:endParaRPr>
          </a:p>
          <a:p>
            <a:pPr marL="0" lvl="0" indent="0" eaLnBrk="0" fontAlgn="base" hangingPunct="0">
              <a:spcBef>
                <a:spcPct val="0"/>
              </a:spcBef>
              <a:spcAft>
                <a:spcPct val="0"/>
              </a:spcAft>
              <a:buNone/>
            </a:pPr>
            <a:r>
              <a:rPr lang="en-US" dirty="0" err="1" smtClean="0">
                <a:solidFill>
                  <a:srgbClr val="FF0000"/>
                </a:solidFill>
                <a:latin typeface="Kruti Dev 010" pitchFamily="2" charset="0"/>
                <a:ea typeface="Times New Roman" pitchFamily="18" charset="0"/>
                <a:cs typeface="Mangal" pitchFamily="18" charset="0"/>
              </a:rPr>
              <a:t>tgka</a:t>
            </a:r>
            <a:r>
              <a:rPr lang="en-US" dirty="0" smtClean="0">
                <a:solidFill>
                  <a:srgbClr val="FF0000"/>
                </a:solidFill>
                <a:latin typeface="Kruti Dev 010" pitchFamily="2" charset="0"/>
                <a:ea typeface="Times New Roman" pitchFamily="18" charset="0"/>
                <a:cs typeface="Mangal" pitchFamily="18" charset="0"/>
              </a:rPr>
              <a:t> ,d </a:t>
            </a:r>
            <a:r>
              <a:rPr lang="en-US" dirty="0" err="1" smtClean="0">
                <a:solidFill>
                  <a:srgbClr val="FF0000"/>
                </a:solidFill>
                <a:latin typeface="Kruti Dev 010" pitchFamily="2" charset="0"/>
                <a:ea typeface="Times New Roman" pitchFamily="18" charset="0"/>
                <a:cs typeface="Mangal" pitchFamily="18" charset="0"/>
              </a:rPr>
              <a:t>vo;Ld</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yMdh</a:t>
            </a:r>
            <a:r>
              <a:rPr lang="en-US" dirty="0" smtClean="0">
                <a:solidFill>
                  <a:srgbClr val="FF0000"/>
                </a:solidFill>
                <a:latin typeface="Kruti Dev 010" pitchFamily="2" charset="0"/>
                <a:ea typeface="Times New Roman" pitchFamily="18" charset="0"/>
                <a:cs typeface="Mangal" pitchFamily="18" charset="0"/>
              </a:rPr>
              <a:t> us </a:t>
            </a:r>
            <a:r>
              <a:rPr lang="en-US" dirty="0" err="1" smtClean="0">
                <a:solidFill>
                  <a:srgbClr val="FF0000"/>
                </a:solidFill>
                <a:latin typeface="Kruti Dev 010" pitchFamily="2" charset="0"/>
                <a:ea typeface="Times New Roman" pitchFamily="18" charset="0"/>
                <a:cs typeface="Mangal" pitchFamily="18" charset="0"/>
              </a:rPr>
              <a:t>viuh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bPNk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viuk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kj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NksMk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vksj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fcuk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cgdkos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vfHk;qDr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ikl</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xbZ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gka</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vfHk;qDr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fof</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kiw.kZ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laj</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kdrk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esa</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O;igj.k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fy</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nks"kh</a:t>
            </a:r>
            <a:r>
              <a:rPr lang="en-US" dirty="0" smtClean="0">
                <a:solidFill>
                  <a:srgbClr val="FF0000"/>
                </a:solidFill>
                <a:latin typeface="Kruti Dev 010" pitchFamily="2" charset="0"/>
                <a:ea typeface="Times New Roman" pitchFamily="18" charset="0"/>
                <a:cs typeface="Mangal" pitchFamily="18" charset="0"/>
              </a:rPr>
              <a:t> ugh </a:t>
            </a:r>
            <a:r>
              <a:rPr lang="en-US" dirty="0" err="1" smtClean="0">
                <a:solidFill>
                  <a:srgbClr val="FF0000"/>
                </a:solidFill>
                <a:latin typeface="Kruti Dev 010" pitchFamily="2" charset="0"/>
                <a:ea typeface="Times New Roman" pitchFamily="18" charset="0"/>
                <a:cs typeface="Mangal" pitchFamily="18" charset="0"/>
              </a:rPr>
              <a:t>ekuk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ldrkA</a:t>
            </a:r>
            <a:endParaRPr lang="en-US" sz="1200" dirty="0" smtClean="0">
              <a:latin typeface="Arial" pitchFamily="34" charset="0"/>
              <a:cs typeface="Arial" pitchFamily="34" charset="0"/>
            </a:endParaRPr>
          </a:p>
          <a:p>
            <a:pPr marL="0" lvl="0" indent="0" eaLnBrk="0" fontAlgn="base" hangingPunct="0">
              <a:spcBef>
                <a:spcPct val="0"/>
              </a:spcBef>
              <a:spcAft>
                <a:spcPct val="0"/>
              </a:spcAft>
              <a:buFontTx/>
              <a:buChar char="•"/>
            </a:pPr>
            <a:r>
              <a:rPr lang="en-US" b="1" u="sng" dirty="0" err="1" smtClean="0">
                <a:solidFill>
                  <a:srgbClr val="FF0000"/>
                </a:solidFill>
                <a:latin typeface="Kruti Dev 010" pitchFamily="2" charset="0"/>
                <a:ea typeface="Times New Roman" pitchFamily="18" charset="0"/>
                <a:cs typeface="Mangal" pitchFamily="18" charset="0"/>
              </a:rPr>
              <a:t>okn</a:t>
            </a:r>
            <a:r>
              <a:rPr lang="en-US" b="1" u="sng" dirty="0" smtClean="0">
                <a:solidFill>
                  <a:srgbClr val="FF0000"/>
                </a:solidFill>
                <a:latin typeface="Kruti Dev 010" pitchFamily="2" charset="0"/>
                <a:ea typeface="Times New Roman" pitchFamily="18" charset="0"/>
                <a:cs typeface="Mangal" pitchFamily="18" charset="0"/>
              </a:rPr>
              <a:t> %&amp; </a:t>
            </a:r>
            <a:r>
              <a:rPr lang="en-US" b="1" u="sng" dirty="0" err="1" smtClean="0">
                <a:solidFill>
                  <a:srgbClr val="FF0000"/>
                </a:solidFill>
                <a:latin typeface="Kruti Dev 010" pitchFamily="2" charset="0"/>
                <a:ea typeface="Times New Roman" pitchFamily="18" charset="0"/>
                <a:cs typeface="Mangal" pitchFamily="18" charset="0"/>
              </a:rPr>
              <a:t>Vh</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oMxEek</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cuke</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xqtjkr</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jkT</a:t>
            </a:r>
            <a:r>
              <a:rPr lang="en-US" b="1" u="sng" dirty="0" smtClean="0">
                <a:solidFill>
                  <a:srgbClr val="FF0000"/>
                </a:solidFill>
                <a:latin typeface="Kruti Dev 010" pitchFamily="2" charset="0"/>
                <a:ea typeface="Times New Roman" pitchFamily="18" charset="0"/>
                <a:cs typeface="Mangal" pitchFamily="18" charset="0"/>
              </a:rPr>
              <a:t>; </a:t>
            </a:r>
            <a:r>
              <a:rPr lang="en-US" b="1" dirty="0" smtClean="0">
                <a:solidFill>
                  <a:srgbClr val="FF0000"/>
                </a:solidFill>
                <a:latin typeface="Kruti Dev 010" pitchFamily="2" charset="0"/>
                <a:ea typeface="Times New Roman" pitchFamily="18" charset="0"/>
                <a:cs typeface="Mangal" pitchFamily="18" charset="0"/>
              </a:rPr>
              <a:t>%&amp;</a:t>
            </a:r>
            <a:endParaRPr lang="en-US" sz="1200" dirty="0" smtClean="0">
              <a:latin typeface="Arial" pitchFamily="34" charset="0"/>
              <a:cs typeface="Arial" pitchFamily="34" charset="0"/>
            </a:endParaRPr>
          </a:p>
          <a:p>
            <a:pPr marL="0" lvl="0" indent="0" eaLnBrk="0" fontAlgn="base" hangingPunct="0">
              <a:spcBef>
                <a:spcPct val="0"/>
              </a:spcBef>
              <a:spcAft>
                <a:spcPct val="0"/>
              </a:spcAft>
              <a:buNone/>
            </a:pPr>
            <a:r>
              <a:rPr lang="en-US" dirty="0" err="1" smtClean="0">
                <a:solidFill>
                  <a:srgbClr val="FF0000"/>
                </a:solidFill>
                <a:latin typeface="Kruti Dev 010" pitchFamily="2" charset="0"/>
                <a:ea typeface="Times New Roman" pitchFamily="18" charset="0"/>
                <a:cs typeface="Mangal" pitchFamily="18" charset="0"/>
              </a:rPr>
              <a:t>bl</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ckr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i;kZIr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miyC</a:t>
            </a:r>
            <a:r>
              <a:rPr lang="en-US" dirty="0" smtClean="0">
                <a:solidFill>
                  <a:srgbClr val="FF0000"/>
                </a:solidFill>
                <a:latin typeface="Kruti Dev 010" pitchFamily="2" charset="0"/>
                <a:ea typeface="Times New Roman" pitchFamily="18" charset="0"/>
                <a:cs typeface="Mangal" pitchFamily="18" charset="0"/>
              </a:rPr>
              <a:t>/k </a:t>
            </a:r>
            <a:r>
              <a:rPr lang="en-US" dirty="0" err="1" smtClean="0">
                <a:solidFill>
                  <a:srgbClr val="FF0000"/>
                </a:solidFill>
                <a:latin typeface="Kruti Dev 010" pitchFamily="2" charset="0"/>
                <a:ea typeface="Times New Roman" pitchFamily="18" charset="0"/>
                <a:cs typeface="Mangal" pitchFamily="18" charset="0"/>
              </a:rPr>
              <a:t>Fkk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fd</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vfHk;qDr</a:t>
            </a:r>
            <a:r>
              <a:rPr lang="en-US" dirty="0" smtClean="0">
                <a:solidFill>
                  <a:srgbClr val="FF0000"/>
                </a:solidFill>
                <a:latin typeface="Kruti Dev 010" pitchFamily="2" charset="0"/>
                <a:ea typeface="Times New Roman" pitchFamily="18" charset="0"/>
                <a:cs typeface="Mangal" pitchFamily="18" charset="0"/>
              </a:rPr>
              <a:t> us </a:t>
            </a:r>
            <a:r>
              <a:rPr lang="en-US" dirty="0" err="1" smtClean="0">
                <a:solidFill>
                  <a:srgbClr val="FF0000"/>
                </a:solidFill>
                <a:latin typeface="Kruti Dev 010" pitchFamily="2" charset="0"/>
                <a:ea typeface="Times New Roman" pitchFamily="18" charset="0"/>
                <a:cs typeface="Mangal" pitchFamily="18" charset="0"/>
              </a:rPr>
              <a:t>iwoZ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esa</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Hkh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izyksHku</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dkfjr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fd;k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;g </a:t>
            </a:r>
            <a:r>
              <a:rPr lang="en-US" dirty="0" err="1" smtClean="0">
                <a:solidFill>
                  <a:srgbClr val="FF0000"/>
                </a:solidFill>
                <a:latin typeface="Kruti Dev 010" pitchFamily="2" charset="0"/>
                <a:ea typeface="Times New Roman" pitchFamily="18" charset="0"/>
                <a:cs typeface="Mangal" pitchFamily="18" charset="0"/>
              </a:rPr>
              <a:t>vko';d</a:t>
            </a:r>
            <a:r>
              <a:rPr lang="en-US" dirty="0" smtClean="0">
                <a:solidFill>
                  <a:srgbClr val="FF0000"/>
                </a:solidFill>
                <a:latin typeface="Kruti Dev 010" pitchFamily="2" charset="0"/>
                <a:ea typeface="Times New Roman" pitchFamily="18" charset="0"/>
                <a:cs typeface="Mangal" pitchFamily="18" charset="0"/>
              </a:rPr>
              <a:t> ugh dh ?</a:t>
            </a:r>
            <a:r>
              <a:rPr lang="en-US" dirty="0" err="1" smtClean="0">
                <a:solidFill>
                  <a:srgbClr val="FF0000"/>
                </a:solidFill>
                <a:latin typeface="Kruti Dev 010" pitchFamily="2" charset="0"/>
                <a:ea typeface="Times New Roman" pitchFamily="18" charset="0"/>
                <a:cs typeface="Mangal" pitchFamily="18" charset="0"/>
              </a:rPr>
              <a:t>kVuk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fnu</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Hkh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izyksHku</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fn;k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tk,A</a:t>
            </a:r>
            <a:endParaRPr lang="en-US" sz="1200" dirty="0" smtClean="0">
              <a:latin typeface="Arial" pitchFamily="34" charset="0"/>
              <a:cs typeface="Arial" pitchFamily="34" charset="0"/>
            </a:endParaRPr>
          </a:p>
          <a:p>
            <a:pPr marL="0" lvl="0" indent="0" eaLnBrk="0" fontAlgn="base" hangingPunct="0">
              <a:spcBef>
                <a:spcPct val="0"/>
              </a:spcBef>
              <a:spcAft>
                <a:spcPct val="0"/>
              </a:spcAft>
              <a:buFontTx/>
              <a:buChar char="•"/>
            </a:pPr>
            <a:r>
              <a:rPr lang="en-US" b="1" u="sng" dirty="0" err="1" smtClean="0">
                <a:solidFill>
                  <a:srgbClr val="FF0000"/>
                </a:solidFill>
                <a:latin typeface="Kruti Dev 010" pitchFamily="2" charset="0"/>
                <a:ea typeface="Times New Roman" pitchFamily="18" charset="0"/>
                <a:cs typeface="Mangal" pitchFamily="18" charset="0"/>
              </a:rPr>
              <a:t>okn</a:t>
            </a:r>
            <a:r>
              <a:rPr lang="en-US" b="1" u="sng" dirty="0" smtClean="0">
                <a:solidFill>
                  <a:srgbClr val="FF0000"/>
                </a:solidFill>
                <a:latin typeface="Kruti Dev 010" pitchFamily="2" charset="0"/>
                <a:ea typeface="Times New Roman" pitchFamily="18" charset="0"/>
                <a:cs typeface="Mangal" pitchFamily="18" charset="0"/>
              </a:rPr>
              <a:t> </a:t>
            </a:r>
            <a:r>
              <a:rPr lang="en-US" u="sng" dirty="0" smtClean="0">
                <a:solidFill>
                  <a:srgbClr val="FF0000"/>
                </a:solidFill>
                <a:latin typeface="Kruti Dev 010" pitchFamily="2" charset="0"/>
                <a:ea typeface="Times New Roman" pitchFamily="18" charset="0"/>
                <a:cs typeface="Mangal" pitchFamily="18" charset="0"/>
              </a:rPr>
              <a:t>%&amp; </a:t>
            </a:r>
            <a:r>
              <a:rPr lang="en-US" b="1" u="sng" dirty="0" smtClean="0">
                <a:solidFill>
                  <a:srgbClr val="FF0000"/>
                </a:solidFill>
                <a:latin typeface="Kruti Dev 010" pitchFamily="2" charset="0"/>
                <a:ea typeface="Times New Roman" pitchFamily="18" charset="0"/>
                <a:cs typeface="Mangal" pitchFamily="18" charset="0"/>
              </a:rPr>
              <a:t>,</a:t>
            </a:r>
            <a:r>
              <a:rPr lang="en-US" b="1" u="sng" dirty="0" err="1" smtClean="0">
                <a:solidFill>
                  <a:srgbClr val="FF0000"/>
                </a:solidFill>
                <a:latin typeface="Kruti Dev 010" pitchFamily="2" charset="0"/>
                <a:ea typeface="Times New Roman" pitchFamily="18" charset="0"/>
                <a:cs typeface="Mangal" pitchFamily="18" charset="0"/>
              </a:rPr>
              <a:t>Eijj</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cuke</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izk.k</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d`".k</a:t>
            </a:r>
            <a:r>
              <a:rPr lang="en-US" b="1" u="sng" dirty="0" smtClean="0">
                <a:solidFill>
                  <a:srgbClr val="FF0000"/>
                </a:solidFill>
                <a:latin typeface="Kruti Dev 010" pitchFamily="2" charset="0"/>
                <a:ea typeface="Times New Roman" pitchFamily="18" charset="0"/>
                <a:cs typeface="Mangal" pitchFamily="18" charset="0"/>
              </a:rPr>
              <a:t> </a:t>
            </a:r>
            <a:r>
              <a:rPr lang="en-US" b="1" u="sng" dirty="0" err="1" smtClean="0">
                <a:solidFill>
                  <a:srgbClr val="FF0000"/>
                </a:solidFill>
                <a:latin typeface="Kruti Dev 010" pitchFamily="2" charset="0"/>
                <a:ea typeface="Times New Roman" pitchFamily="18" charset="0"/>
                <a:cs typeface="Mangal" pitchFamily="18" charset="0"/>
              </a:rPr>
              <a:t>lqjk.kk</a:t>
            </a:r>
            <a:r>
              <a:rPr lang="en-US" b="1" dirty="0" smtClean="0">
                <a:solidFill>
                  <a:srgbClr val="FF0000"/>
                </a:solidFill>
                <a:latin typeface="Kruti Dev 010" pitchFamily="2" charset="0"/>
                <a:ea typeface="Times New Roman" pitchFamily="18" charset="0"/>
                <a:cs typeface="Mangal" pitchFamily="18" charset="0"/>
              </a:rPr>
              <a:t> %&amp;</a:t>
            </a:r>
            <a:endParaRPr lang="en-US" sz="1200" dirty="0" smtClean="0">
              <a:latin typeface="Arial" pitchFamily="34" charset="0"/>
              <a:cs typeface="Arial" pitchFamily="34" charset="0"/>
            </a:endParaRPr>
          </a:p>
          <a:p>
            <a:pPr marL="0" lvl="0" indent="0" eaLnBrk="0" fontAlgn="base" hangingPunct="0">
              <a:spcBef>
                <a:spcPct val="0"/>
              </a:spcBef>
              <a:spcAft>
                <a:spcPct val="0"/>
              </a:spcAft>
              <a:buNone/>
            </a:pPr>
            <a:r>
              <a:rPr lang="en-US" dirty="0" err="1" smtClean="0">
                <a:solidFill>
                  <a:srgbClr val="FF0000"/>
                </a:solidFill>
                <a:latin typeface="Kruti Dev 010" pitchFamily="2" charset="0"/>
                <a:ea typeface="Times New Roman" pitchFamily="18" charset="0"/>
                <a:cs typeface="Mangal" pitchFamily="18" charset="0"/>
              </a:rPr>
              <a:t>vxj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dksbZ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ek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vius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iq</a:t>
            </a:r>
            <a:r>
              <a:rPr lang="en-US" dirty="0" smtClean="0">
                <a:solidFill>
                  <a:srgbClr val="FF0000"/>
                </a:solidFill>
                <a:latin typeface="Kruti Dev 010" pitchFamily="2" charset="0"/>
                <a:ea typeface="Times New Roman" pitchFamily="18" charset="0"/>
                <a:cs typeface="Mangal" pitchFamily="18" charset="0"/>
              </a:rPr>
              <a:t>= ;k </a:t>
            </a:r>
            <a:r>
              <a:rPr lang="en-US" dirty="0" err="1" smtClean="0">
                <a:solidFill>
                  <a:srgbClr val="FF0000"/>
                </a:solidFill>
                <a:latin typeface="Kruti Dev 010" pitchFamily="2" charset="0"/>
                <a:ea typeface="Times New Roman" pitchFamily="18" charset="0"/>
                <a:cs typeface="Mangal" pitchFamily="18" charset="0"/>
              </a:rPr>
              <a:t>iq</a:t>
            </a:r>
            <a:r>
              <a:rPr lang="en-US" dirty="0" smtClean="0">
                <a:solidFill>
                  <a:srgbClr val="FF0000"/>
                </a:solidFill>
                <a:latin typeface="Kruti Dev 010" pitchFamily="2" charset="0"/>
                <a:ea typeface="Times New Roman" pitchFamily="18" charset="0"/>
                <a:cs typeface="Mangal" pitchFamily="18" charset="0"/>
              </a:rPr>
              <a:t>=h </a:t>
            </a:r>
            <a:r>
              <a:rPr lang="en-US" dirty="0" err="1" smtClean="0">
                <a:solidFill>
                  <a:srgbClr val="FF0000"/>
                </a:solidFill>
                <a:latin typeface="Kruti Dev 010" pitchFamily="2" charset="0"/>
                <a:ea typeface="Times New Roman" pitchFamily="18" charset="0"/>
                <a:cs typeface="Mangal" pitchFamily="18" charset="0"/>
              </a:rPr>
              <a:t>dks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bl</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vk</a:t>
            </a:r>
            <a:r>
              <a:rPr lang="hi-IN" sz="2600" dirty="0" smtClean="0">
                <a:solidFill>
                  <a:srgbClr val="FF0000"/>
                </a:solidFill>
                <a:latin typeface="Kruti Dev 010" pitchFamily="2" charset="0"/>
                <a:ea typeface="Times New Roman" pitchFamily="18" charset="0"/>
                <a:cs typeface="Mangal" pitchFamily="18" charset="0"/>
              </a:rPr>
              <a:t>श</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kj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ys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tkrh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dh </a:t>
            </a:r>
            <a:r>
              <a:rPr lang="en-US" dirty="0" err="1" smtClean="0">
                <a:solidFill>
                  <a:srgbClr val="FF0000"/>
                </a:solidFill>
                <a:latin typeface="Kruti Dev 010" pitchFamily="2" charset="0"/>
                <a:ea typeface="Times New Roman" pitchFamily="18" charset="0"/>
                <a:cs typeface="Mangal" pitchFamily="18" charset="0"/>
              </a:rPr>
              <a:t>fcuk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ifr</a:t>
            </a:r>
            <a:r>
              <a:rPr lang="en-US" dirty="0" smtClean="0">
                <a:solidFill>
                  <a:srgbClr val="FF0000"/>
                </a:solidFill>
                <a:latin typeface="Kruti Dev 010" pitchFamily="2" charset="0"/>
                <a:ea typeface="Times New Roman" pitchFamily="18" charset="0"/>
                <a:cs typeface="Mangal" pitchFamily="18" charset="0"/>
              </a:rPr>
              <a:t> dh </a:t>
            </a:r>
            <a:r>
              <a:rPr lang="en-US" dirty="0" err="1" smtClean="0">
                <a:solidFill>
                  <a:srgbClr val="FF0000"/>
                </a:solidFill>
                <a:latin typeface="Kruti Dev 010" pitchFamily="2" charset="0"/>
                <a:ea typeface="Times New Roman" pitchFamily="18" charset="0"/>
                <a:cs typeface="Mangal" pitchFamily="18" charset="0"/>
              </a:rPr>
              <a:t>lEefr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mlls</a:t>
            </a:r>
            <a:r>
              <a:rPr lang="en-US" dirty="0" smtClean="0">
                <a:solidFill>
                  <a:srgbClr val="FF0000"/>
                </a:solidFill>
                <a:latin typeface="Kruti Dev 010" pitchFamily="2" charset="0"/>
                <a:ea typeface="Times New Roman" pitchFamily="18" charset="0"/>
                <a:cs typeface="Mangal" pitchFamily="18" charset="0"/>
              </a:rPr>
              <a:t> </a:t>
            </a:r>
            <a:r>
              <a:rPr lang="en-US" dirty="0" smtClean="0">
                <a:solidFill>
                  <a:srgbClr val="FF0000"/>
                </a:solidFill>
                <a:ea typeface="Times New Roman" pitchFamily="18" charset="0"/>
                <a:cs typeface="Mangal" pitchFamily="18" charset="0"/>
              </a:rPr>
              <a:t>“</a:t>
            </a:r>
            <a:r>
              <a:rPr lang="hi-IN" sz="2600" dirty="0" smtClean="0">
                <a:solidFill>
                  <a:srgbClr val="FF0000"/>
                </a:solidFill>
                <a:latin typeface="Kruti Dev 010" pitchFamily="2" charset="0"/>
                <a:ea typeface="Times New Roman" pitchFamily="18" charset="0"/>
                <a:cs typeface="Mangal" pitchFamily="18" charset="0"/>
              </a:rPr>
              <a:t>श</a:t>
            </a:r>
            <a:r>
              <a:rPr lang="en-US" dirty="0" err="1" smtClean="0">
                <a:solidFill>
                  <a:srgbClr val="FF0000"/>
                </a:solidFill>
                <a:latin typeface="Kruti Dev 010" pitchFamily="2" charset="0"/>
                <a:ea typeface="Times New Roman" pitchFamily="18" charset="0"/>
                <a:cs typeface="Mangal" pitchFamily="18" charset="0"/>
              </a:rPr>
              <a:t>knh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djk</a:t>
            </a:r>
            <a:r>
              <a:rPr lang="en-US" dirty="0" smtClean="0">
                <a:solidFill>
                  <a:srgbClr val="FF0000"/>
                </a:solidFill>
                <a:latin typeface="Kruti Dev 010" pitchFamily="2" charset="0"/>
                <a:ea typeface="Times New Roman" pitchFamily="18" charset="0"/>
                <a:cs typeface="Mangal" pitchFamily="18" charset="0"/>
              </a:rPr>
              <a:t> ns </a:t>
            </a:r>
            <a:r>
              <a:rPr lang="en-US" dirty="0" err="1" smtClean="0">
                <a:solidFill>
                  <a:srgbClr val="FF0000"/>
                </a:solidFill>
                <a:latin typeface="Kruti Dev 010" pitchFamily="2" charset="0"/>
                <a:ea typeface="Times New Roman" pitchFamily="18" charset="0"/>
                <a:cs typeface="Mangal" pitchFamily="18" charset="0"/>
              </a:rPr>
              <a:t>rks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og</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O;igj.k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vijk</a:t>
            </a:r>
            <a:r>
              <a:rPr lang="en-US" dirty="0" smtClean="0">
                <a:solidFill>
                  <a:srgbClr val="FF0000"/>
                </a:solidFill>
                <a:latin typeface="Kruti Dev 010" pitchFamily="2" charset="0"/>
                <a:ea typeface="Times New Roman" pitchFamily="18" charset="0"/>
                <a:cs typeface="Mangal" pitchFamily="18" charset="0"/>
              </a:rPr>
              <a:t>/k </a:t>
            </a:r>
            <a:r>
              <a:rPr lang="en-US" dirty="0" err="1" smtClean="0">
                <a:solidFill>
                  <a:srgbClr val="FF0000"/>
                </a:solidFill>
                <a:latin typeface="Kruti Dev 010" pitchFamily="2" charset="0"/>
                <a:ea typeface="Times New Roman" pitchFamily="18" charset="0"/>
                <a:cs typeface="Mangal" pitchFamily="18" charset="0"/>
              </a:rPr>
              <a:t>dk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l`tu</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djrh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ysfdu</a:t>
            </a:r>
            <a:r>
              <a:rPr lang="en-US" dirty="0" smtClean="0">
                <a:solidFill>
                  <a:srgbClr val="FF0000"/>
                </a:solidFill>
                <a:latin typeface="Kruti Dev 010" pitchFamily="2" charset="0"/>
                <a:ea typeface="Times New Roman" pitchFamily="18" charset="0"/>
                <a:cs typeface="Mangal" pitchFamily="18" charset="0"/>
              </a:rPr>
              <a:t> ;fn </a:t>
            </a:r>
            <a:r>
              <a:rPr lang="en-US" dirty="0" err="1" smtClean="0">
                <a:solidFill>
                  <a:srgbClr val="FF0000"/>
                </a:solidFill>
                <a:latin typeface="Kruti Dev 010" pitchFamily="2" charset="0"/>
                <a:ea typeface="Times New Roman" pitchFamily="18" charset="0"/>
                <a:cs typeface="Mangal" pitchFamily="18" charset="0"/>
              </a:rPr>
              <a:t>vfHkj</a:t>
            </a:r>
            <a:r>
              <a:rPr lang="en-US" dirty="0" smtClean="0">
                <a:solidFill>
                  <a:srgbClr val="FF0000"/>
                </a:solidFill>
                <a:latin typeface="Kruti Dev 010" pitchFamily="2" charset="0"/>
                <a:ea typeface="Times New Roman" pitchFamily="18" charset="0"/>
                <a:cs typeface="Mangal" pitchFamily="18" charset="0"/>
              </a:rPr>
              <a:t>{</a:t>
            </a:r>
            <a:r>
              <a:rPr lang="en-US" dirty="0" err="1" smtClean="0">
                <a:solidFill>
                  <a:srgbClr val="FF0000"/>
                </a:solidFill>
                <a:latin typeface="Kruti Dev 010" pitchFamily="2" charset="0"/>
                <a:ea typeface="Times New Roman" pitchFamily="18" charset="0"/>
                <a:cs typeface="Mangal" pitchFamily="18" charset="0"/>
              </a:rPr>
              <a:t>kk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U;k;ky</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kjk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ek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nh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tkrh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vksj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firk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vo;Ld</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cyiwoZd</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Ldwy</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ys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rks</a:t>
            </a:r>
            <a:r>
              <a:rPr lang="en-US" dirty="0" smtClean="0">
                <a:solidFill>
                  <a:srgbClr val="FF0000"/>
                </a:solidFill>
                <a:latin typeface="Kruti Dev 010" pitchFamily="2" charset="0"/>
                <a:ea typeface="Times New Roman" pitchFamily="18" charset="0"/>
                <a:cs typeface="Mangal" pitchFamily="18" charset="0"/>
              </a:rPr>
              <a:t> ;g </a:t>
            </a:r>
            <a:r>
              <a:rPr lang="en-US" dirty="0" err="1" smtClean="0">
                <a:solidFill>
                  <a:srgbClr val="FF0000"/>
                </a:solidFill>
                <a:latin typeface="Kruti Dev 010" pitchFamily="2" charset="0"/>
                <a:ea typeface="Times New Roman" pitchFamily="18" charset="0"/>
                <a:cs typeface="Mangal" pitchFamily="18" charset="0"/>
              </a:rPr>
              <a:t>O;igj.k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dgyk,xkA</a:t>
            </a:r>
            <a:endParaRPr lang="en-US" sz="1200"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362. </a:t>
            </a:r>
            <a:r>
              <a:rPr lang="en-US" dirty="0" smtClean="0">
                <a:latin typeface="Times New Roman" pitchFamily="18" charset="0"/>
                <a:cs typeface="Times New Roman" pitchFamily="18" charset="0"/>
              </a:rPr>
              <a:t>Abduction</a:t>
            </a:r>
            <a:r>
              <a:rPr lang="hi-IN" dirty="0" smtClean="0">
                <a:latin typeface="Times New Roman" pitchFamily="18" charset="0"/>
                <a:cs typeface="Times New Roman" pitchFamily="18" charset="0"/>
              </a:rPr>
              <a:t> </a:t>
            </a:r>
            <a:r>
              <a:rPr lang="en-US" b="1" u="sng" dirty="0" err="1" smtClean="0">
                <a:solidFill>
                  <a:srgbClr val="FF0000"/>
                </a:solidFill>
                <a:latin typeface="Kruti Dev 010" pitchFamily="2" charset="0"/>
                <a:ea typeface="Times New Roman" pitchFamily="18" charset="0"/>
                <a:cs typeface="Mangal" pitchFamily="18" charset="0"/>
              </a:rPr>
              <a:t>vigj.k</a:t>
            </a:r>
            <a:r>
              <a:rPr lang="en-US" b="1" dirty="0" smtClean="0">
                <a:solidFill>
                  <a:srgbClr val="FF0000"/>
                </a:solidFill>
                <a:latin typeface="Kruti Dev 010" pitchFamily="2" charset="0"/>
                <a:ea typeface="Times New Roman" pitchFamily="18" charset="0"/>
                <a:cs typeface="Mangal"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t>Whoever by force compels, or by any deceitful means induces, any person to go from any place, is said to abduct that person</a:t>
            </a:r>
            <a:r>
              <a:rPr lang="en-US" dirty="0" smtClean="0"/>
              <a:t>.</a:t>
            </a:r>
            <a:endParaRPr lang="hi-IN" dirty="0" smtClean="0"/>
          </a:p>
          <a:p>
            <a:pPr marL="0" lvl="0" indent="0" eaLnBrk="0" fontAlgn="base" hangingPunct="0">
              <a:spcBef>
                <a:spcPct val="0"/>
              </a:spcBef>
              <a:spcAft>
                <a:spcPct val="0"/>
              </a:spcAft>
              <a:buNone/>
            </a:pPr>
            <a:endParaRPr lang="en-US" sz="1200" dirty="0" smtClean="0">
              <a:latin typeface="Arial" pitchFamily="34" charset="0"/>
              <a:cs typeface="Arial" pitchFamily="34" charset="0"/>
            </a:endParaRPr>
          </a:p>
          <a:p>
            <a:pPr marL="0" lvl="0" indent="0" algn="just" eaLnBrk="0" fontAlgn="base" hangingPunct="0">
              <a:spcBef>
                <a:spcPct val="0"/>
              </a:spcBef>
              <a:spcAft>
                <a:spcPct val="0"/>
              </a:spcAft>
              <a:buNone/>
            </a:pPr>
            <a:r>
              <a:rPr lang="en-US" dirty="0" err="1" smtClean="0">
                <a:solidFill>
                  <a:srgbClr val="FF0000"/>
                </a:solidFill>
                <a:latin typeface="Kruti Dev 010" pitchFamily="2" charset="0"/>
                <a:ea typeface="Times New Roman" pitchFamily="18" charset="0"/>
                <a:cs typeface="Mangal" pitchFamily="18" charset="0"/>
              </a:rPr>
              <a:t>tks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dksbZ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fdlh</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O;fDr</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dks</a:t>
            </a:r>
            <a:r>
              <a:rPr lang="en-US" dirty="0" smtClean="0">
                <a:solidFill>
                  <a:srgbClr val="FF0000"/>
                </a:solidFill>
                <a:latin typeface="Kruti Dev 010" pitchFamily="2" charset="0"/>
                <a:ea typeface="Times New Roman" pitchFamily="18" charset="0"/>
                <a:cs typeface="Mangal" pitchFamily="18" charset="0"/>
              </a:rPr>
              <a:t> cy }</a:t>
            </a:r>
            <a:r>
              <a:rPr lang="en-US" dirty="0" err="1" smtClean="0">
                <a:solidFill>
                  <a:srgbClr val="FF0000"/>
                </a:solidFill>
                <a:latin typeface="Kruti Dev 010" pitchFamily="2" charset="0"/>
                <a:ea typeface="Times New Roman" pitchFamily="18" charset="0"/>
                <a:cs typeface="Mangal" pitchFamily="18" charset="0"/>
              </a:rPr>
              <a:t>kjk</a:t>
            </a:r>
            <a:r>
              <a:rPr lang="en-US" dirty="0" smtClean="0">
                <a:solidFill>
                  <a:srgbClr val="FF0000"/>
                </a:solidFill>
                <a:latin typeface="Kruti Dev 010" pitchFamily="2" charset="0"/>
                <a:ea typeface="Times New Roman" pitchFamily="18" charset="0"/>
                <a:cs typeface="Mangal" pitchFamily="18" charset="0"/>
              </a:rPr>
              <a:t> ;k </a:t>
            </a:r>
            <a:r>
              <a:rPr lang="en-US" dirty="0" err="1" smtClean="0">
                <a:solidFill>
                  <a:srgbClr val="FF0000"/>
                </a:solidFill>
                <a:latin typeface="Kruti Dev 010" pitchFamily="2" charset="0"/>
                <a:ea typeface="Times New Roman" pitchFamily="18" charset="0"/>
                <a:cs typeface="Mangal" pitchFamily="18" charset="0"/>
              </a:rPr>
              <a:t>izopaukiw.kZ</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mik;ks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kjk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foo</a:t>
            </a:r>
            <a:r>
              <a:rPr lang="hi-IN" sz="2600" dirty="0" smtClean="0">
                <a:solidFill>
                  <a:srgbClr val="FF0000"/>
                </a:solidFill>
                <a:latin typeface="Kruti Dev 010" pitchFamily="2" charset="0"/>
                <a:ea typeface="Times New Roman" pitchFamily="18" charset="0"/>
                <a:cs typeface="Mangal" pitchFamily="18" charset="0"/>
              </a:rPr>
              <a:t>श</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dj</a:t>
            </a:r>
            <a:r>
              <a:rPr lang="en-US" dirty="0" smtClean="0">
                <a:solidFill>
                  <a:srgbClr val="FF0000"/>
                </a:solidFill>
                <a:latin typeface="Kruti Dev 010" pitchFamily="2" charset="0"/>
                <a:ea typeface="Times New Roman" pitchFamily="18" charset="0"/>
                <a:cs typeface="Mangal" pitchFamily="18" charset="0"/>
              </a:rPr>
              <a:t> ;k </a:t>
            </a:r>
            <a:r>
              <a:rPr lang="en-US" dirty="0" err="1" smtClean="0">
                <a:solidFill>
                  <a:srgbClr val="FF0000"/>
                </a:solidFill>
                <a:latin typeface="Kruti Dev 010" pitchFamily="2" charset="0"/>
                <a:ea typeface="Times New Roman" pitchFamily="18" charset="0"/>
                <a:cs typeface="Mangal" pitchFamily="18" charset="0"/>
              </a:rPr>
              <a:t>mdlk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dj</a:t>
            </a:r>
            <a:r>
              <a:rPr lang="en-US" dirty="0" smtClean="0">
                <a:solidFill>
                  <a:srgbClr val="FF0000"/>
                </a:solidFill>
                <a:latin typeface="Kruti Dev 010" pitchFamily="2" charset="0"/>
                <a:ea typeface="Times New Roman" pitchFamily="18" charset="0"/>
                <a:cs typeface="Mangal" pitchFamily="18" charset="0"/>
              </a:rPr>
              <a:t>] ,d </a:t>
            </a:r>
            <a:r>
              <a:rPr lang="en-US" dirty="0" err="1" smtClean="0">
                <a:solidFill>
                  <a:srgbClr val="FF0000"/>
                </a:solidFill>
                <a:latin typeface="Kruti Dev 010" pitchFamily="2" charset="0"/>
                <a:ea typeface="Times New Roman" pitchFamily="18" charset="0"/>
                <a:cs typeface="Mangal" pitchFamily="18" charset="0"/>
              </a:rPr>
              <a:t>LFkku</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nwljs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LFkku</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ij</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ys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tkrk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og</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vigj.k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dgykrk</a:t>
            </a:r>
            <a:r>
              <a:rPr lang="en-US" dirty="0" smtClean="0">
                <a:solidFill>
                  <a:srgbClr val="FF0000"/>
                </a:solidFill>
                <a:latin typeface="Kruti Dev 010" pitchFamily="2" charset="0"/>
                <a:ea typeface="Times New Roman" pitchFamily="18" charset="0"/>
                <a:cs typeface="Mangal" pitchFamily="18" charset="0"/>
              </a:rPr>
              <a:t> </a:t>
            </a:r>
            <a:r>
              <a:rPr lang="en-US" dirty="0" err="1" smtClean="0">
                <a:solidFill>
                  <a:srgbClr val="FF0000"/>
                </a:solidFill>
                <a:latin typeface="Kruti Dev 010" pitchFamily="2" charset="0"/>
                <a:ea typeface="Times New Roman" pitchFamily="18" charset="0"/>
                <a:cs typeface="Mangal" pitchFamily="18" charset="0"/>
              </a:rPr>
              <a:t>gSA</a:t>
            </a:r>
            <a:endParaRPr lang="en-US" sz="3600" dirty="0" smtClean="0">
              <a:latin typeface="Arial" pitchFamily="34" charset="0"/>
              <a:cs typeface="Arial" pitchFamily="34" charset="0"/>
            </a:endParaRP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363. Punishment for kidnapping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Whoever kidnaps any person from 1[India] </a:t>
            </a:r>
          </a:p>
          <a:p>
            <a:pPr algn="just">
              <a:buNone/>
            </a:pPr>
            <a:r>
              <a:rPr lang="en-US" dirty="0" smtClean="0">
                <a:latin typeface="Times New Roman" pitchFamily="18" charset="0"/>
                <a:cs typeface="Times New Roman" pitchFamily="18" charset="0"/>
              </a:rPr>
              <a:t>	or from lawful guardianship, shall be punished with imprisonment of either description for a term </a:t>
            </a:r>
            <a:r>
              <a:rPr lang="en-US" dirty="0" smtClean="0">
                <a:solidFill>
                  <a:srgbClr val="FF0000"/>
                </a:solidFill>
                <a:latin typeface="Times New Roman" pitchFamily="18" charset="0"/>
                <a:cs typeface="Times New Roman" pitchFamily="18" charset="0"/>
              </a:rPr>
              <a:t>which may extend to seven years, and shall also be liable to fine.</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567</Words>
  <Application>Microsoft Office PowerPoint</Application>
  <PresentationFormat>On-screen Show (4:3)</PresentationFormat>
  <Paragraphs>40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359. Kidnapping  O;igj.k</vt:lpstr>
      <vt:lpstr>360. Kidnapping from India</vt:lpstr>
      <vt:lpstr>361. Kidnapping from lawful guardianship  fof/kiw.kZ laj{kdrk esa ls O;igj.k %&amp;</vt:lpstr>
      <vt:lpstr>Case</vt:lpstr>
      <vt:lpstr>362. Abduction vigj.k </vt:lpstr>
      <vt:lpstr>363. Punishment for kidnapping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359. Kidnapping</dc:title>
  <dc:creator>admin</dc:creator>
  <cp:lastModifiedBy>admin</cp:lastModifiedBy>
  <cp:revision>7</cp:revision>
  <dcterms:created xsi:type="dcterms:W3CDTF">2006-08-16T00:00:00Z</dcterms:created>
  <dcterms:modified xsi:type="dcterms:W3CDTF">2020-12-09T05:08:26Z</dcterms:modified>
</cp:coreProperties>
</file>