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1" r:id="rId4"/>
    <p:sldId id="263" r:id="rId5"/>
    <p:sldId id="268" r:id="rId6"/>
    <p:sldId id="269" r:id="rId7"/>
    <p:sldId id="264" r:id="rId8"/>
    <p:sldId id="265"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XX </a:t>
            </a:r>
            <a:endParaRPr lang="en-US" dirty="0"/>
          </a:p>
        </p:txBody>
      </p:sp>
      <p:sp>
        <p:nvSpPr>
          <p:cNvPr id="3" name="Subtitle 2"/>
          <p:cNvSpPr>
            <a:spLocks noGrp="1"/>
          </p:cNvSpPr>
          <p:nvPr>
            <p:ph type="subTitle" idx="1"/>
          </p:nvPr>
        </p:nvSpPr>
        <p:spPr/>
        <p:txBody>
          <a:bodyPr/>
          <a:lstStyle/>
          <a:p>
            <a:r>
              <a:rPr lang="en-US" dirty="0" smtClean="0">
                <a:solidFill>
                  <a:srgbClr val="FF0000"/>
                </a:solidFill>
              </a:rPr>
              <a:t>Of offences relating to marriage</a:t>
            </a:r>
          </a:p>
          <a:p>
            <a:r>
              <a:rPr lang="en-US" b="1" dirty="0" err="1" smtClean="0">
                <a:solidFill>
                  <a:srgbClr val="FF0000"/>
                </a:solidFill>
                <a:latin typeface="Kruti Dev 010" pitchFamily="2" charset="0"/>
              </a:rPr>
              <a:t>fookg</a:t>
            </a:r>
            <a:r>
              <a:rPr lang="en-US" b="1" dirty="0" smtClean="0">
                <a:solidFill>
                  <a:srgbClr val="FF0000"/>
                </a:solidFill>
                <a:latin typeface="Kruti Dev 010" pitchFamily="2" charset="0"/>
              </a:rPr>
              <a:t> </a:t>
            </a:r>
            <a:r>
              <a:rPr lang="en-US" b="1" dirty="0" err="1" smtClean="0">
                <a:solidFill>
                  <a:srgbClr val="FF0000"/>
                </a:solidFill>
                <a:latin typeface="Kruti Dev 010" pitchFamily="2" charset="0"/>
              </a:rPr>
              <a:t>lEcU</a:t>
            </a:r>
            <a:r>
              <a:rPr lang="en-US" b="1" dirty="0" smtClean="0">
                <a:solidFill>
                  <a:srgbClr val="FF0000"/>
                </a:solidFill>
                <a:latin typeface="Kruti Dev 010" pitchFamily="2" charset="0"/>
              </a:rPr>
              <a:t>/</a:t>
            </a:r>
            <a:r>
              <a:rPr lang="en-US" b="1" dirty="0" err="1" smtClean="0">
                <a:solidFill>
                  <a:srgbClr val="FF0000"/>
                </a:solidFill>
                <a:latin typeface="Kruti Dev 010" pitchFamily="2" charset="0"/>
              </a:rPr>
              <a:t>kh</a:t>
            </a:r>
            <a:r>
              <a:rPr lang="en-US" b="1" dirty="0" smtClean="0">
                <a:solidFill>
                  <a:srgbClr val="FF0000"/>
                </a:solidFill>
                <a:latin typeface="Kruti Dev 010" pitchFamily="2" charset="0"/>
              </a:rPr>
              <a:t> </a:t>
            </a:r>
            <a:r>
              <a:rPr lang="en-US" b="1" dirty="0" err="1" smtClean="0">
                <a:solidFill>
                  <a:srgbClr val="FF0000"/>
                </a:solidFill>
                <a:latin typeface="Kruti Dev 010" pitchFamily="2" charset="0"/>
              </a:rPr>
              <a:t>vijk</a:t>
            </a:r>
            <a:r>
              <a:rPr lang="en-US" b="1" dirty="0" smtClean="0">
                <a:solidFill>
                  <a:srgbClr val="FF0000"/>
                </a:solidFill>
                <a:latin typeface="Kruti Dev 010" pitchFamily="2" charset="0"/>
              </a:rPr>
              <a:t>/</a:t>
            </a:r>
            <a:r>
              <a:rPr lang="en-US" b="1" dirty="0" err="1" smtClean="0">
                <a:solidFill>
                  <a:srgbClr val="FF0000"/>
                </a:solidFill>
                <a:latin typeface="Kruti Dev 010" pitchFamily="2" charset="0"/>
              </a:rPr>
              <a:t>kksa</a:t>
            </a:r>
            <a:r>
              <a:rPr lang="en-US" b="1" dirty="0" smtClean="0">
                <a:solidFill>
                  <a:srgbClr val="FF0000"/>
                </a:solidFill>
                <a:latin typeface="Kruti Dev 010" pitchFamily="2" charset="0"/>
              </a:rPr>
              <a:t> </a:t>
            </a:r>
            <a:r>
              <a:rPr lang="en-US" b="1" dirty="0" err="1" smtClean="0">
                <a:solidFill>
                  <a:srgbClr val="FF0000"/>
                </a:solidFill>
                <a:latin typeface="Kruti Dev 010" pitchFamily="2" charset="0"/>
              </a:rPr>
              <a:t>ds</a:t>
            </a:r>
            <a:r>
              <a:rPr lang="en-US" b="1" dirty="0" smtClean="0">
                <a:solidFill>
                  <a:srgbClr val="FF0000"/>
                </a:solidFill>
                <a:latin typeface="Kruti Dev 010" pitchFamily="2" charset="0"/>
              </a:rPr>
              <a:t> </a:t>
            </a:r>
            <a:r>
              <a:rPr lang="en-US" b="1" dirty="0" err="1" smtClean="0">
                <a:solidFill>
                  <a:srgbClr val="FF0000"/>
                </a:solidFill>
                <a:latin typeface="Kruti Dev 010" pitchFamily="2" charset="0"/>
              </a:rPr>
              <a:t>fo"k</a:t>
            </a:r>
            <a:r>
              <a:rPr lang="en-US" b="1" dirty="0" smtClean="0">
                <a:solidFill>
                  <a:srgbClr val="FF0000"/>
                </a:solidFill>
                <a:latin typeface="Kruti Dev 010" pitchFamily="2" charset="0"/>
              </a:rPr>
              <a:t>; </a:t>
            </a:r>
            <a:r>
              <a:rPr lang="en-US" b="1" dirty="0" err="1" smtClean="0">
                <a:solidFill>
                  <a:srgbClr val="FF0000"/>
                </a:solidFill>
                <a:latin typeface="Kruti Dev 010" pitchFamily="2" charset="0"/>
              </a:rPr>
              <a:t>esa</a:t>
            </a:r>
            <a:r>
              <a:rPr lang="en-US" dirty="0" smtClean="0">
                <a:solidFill>
                  <a:srgbClr val="FF0000"/>
                </a:solidFill>
                <a:latin typeface="Kruti Dev 010" pitchFamily="2" charset="0"/>
              </a:rPr>
              <a:t> </a:t>
            </a:r>
          </a:p>
          <a:p>
            <a:r>
              <a:rPr lang="en-US" dirty="0" smtClean="0">
                <a:solidFill>
                  <a:srgbClr val="FF0000"/>
                </a:solidFill>
              </a:rPr>
              <a:t>(Sec. 493 to 498)</a:t>
            </a:r>
            <a:endParaRPr 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latin typeface="Times New Roman" pitchFamily="18" charset="0"/>
                <a:cs typeface="Times New Roman" pitchFamily="18" charset="0"/>
              </a:rPr>
              <a:t>Section 498:- Enticing or taking away or detaining with criminal intent a married woman</a:t>
            </a: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00600"/>
          </a:xfrm>
        </p:spPr>
        <p:txBody>
          <a:bodyPr>
            <a:normAutofit fontScale="85000" lnSpcReduction="10000"/>
          </a:bodyPr>
          <a:lstStyle/>
          <a:p>
            <a:pPr algn="just" fontAlgn="base"/>
            <a:r>
              <a:rPr lang="en-US" dirty="0" smtClean="0">
                <a:latin typeface="Times New Roman" pitchFamily="18" charset="0"/>
                <a:cs typeface="Times New Roman" pitchFamily="18" charset="0"/>
              </a:rPr>
              <a:t>Whoever takes or entices away any woman who is and whom he knows or has reason to believe to be the wife of any other man, from that man, or from any person having the care of her on behalf of that man, with intent that she may have illicit intercourse with any person, or conceals or detains with that intent any such woman, shall be punished with imprisonment of either description for a term which may extend to two years, or with fine, or with both.</a:t>
            </a:r>
          </a:p>
          <a:p>
            <a:r>
              <a:rPr lang="en-US" dirty="0" smtClean="0">
                <a:latin typeface="Kruti Dev 010" pitchFamily="2" charset="0"/>
              </a:rPr>
              <a:t>fdlh </a:t>
            </a:r>
            <a:r>
              <a:rPr lang="en-US" dirty="0" err="1" smtClean="0">
                <a:latin typeface="Kruti Dev 010" pitchFamily="2" charset="0"/>
              </a:rPr>
              <a:t>fookfgr</a:t>
            </a:r>
            <a:r>
              <a:rPr lang="en-US" dirty="0" smtClean="0">
                <a:latin typeface="Kruti Dev 010" pitchFamily="2" charset="0"/>
              </a:rPr>
              <a:t> L=h </a:t>
            </a:r>
            <a:r>
              <a:rPr lang="en-US" dirty="0" err="1" smtClean="0">
                <a:latin typeface="Kruti Dev 010" pitchFamily="2" charset="0"/>
              </a:rPr>
              <a:t>dks</a:t>
            </a:r>
            <a:r>
              <a:rPr lang="en-US" dirty="0" smtClean="0">
                <a:latin typeface="Kruti Dev 010" pitchFamily="2" charset="0"/>
              </a:rPr>
              <a:t> </a:t>
            </a:r>
            <a:r>
              <a:rPr lang="en-US" dirty="0" err="1" smtClean="0">
                <a:latin typeface="Kruti Dev 010" pitchFamily="2" charset="0"/>
              </a:rPr>
              <a:t>vkijkf</a:t>
            </a:r>
            <a:r>
              <a:rPr lang="en-US" dirty="0" smtClean="0">
                <a:latin typeface="Kruti Dev 010" pitchFamily="2" charset="0"/>
              </a:rPr>
              <a:t>/</a:t>
            </a:r>
            <a:r>
              <a:rPr lang="en-US" dirty="0" err="1" smtClean="0">
                <a:latin typeface="Kruti Dev 010" pitchFamily="2" charset="0"/>
              </a:rPr>
              <a:t>kd</a:t>
            </a:r>
            <a:r>
              <a:rPr lang="en-US" dirty="0" smtClean="0">
                <a:latin typeface="Kruti Dev 010" pitchFamily="2" charset="0"/>
              </a:rPr>
              <a:t> </a:t>
            </a:r>
            <a:r>
              <a:rPr lang="en-US" dirty="0" err="1" smtClean="0">
                <a:latin typeface="Kruti Dev 010" pitchFamily="2" charset="0"/>
              </a:rPr>
              <a:t>vk”k</a:t>
            </a:r>
            <a:r>
              <a:rPr lang="en-US" dirty="0" smtClean="0">
                <a:latin typeface="Kruti Dev 010" pitchFamily="2" charset="0"/>
              </a:rPr>
              <a:t>; </a:t>
            </a:r>
            <a:r>
              <a:rPr lang="en-US" dirty="0" err="1" smtClean="0">
                <a:latin typeface="Kruti Dev 010" pitchFamily="2" charset="0"/>
              </a:rPr>
              <a:t>ls</a:t>
            </a:r>
            <a:r>
              <a:rPr lang="en-US" dirty="0" smtClean="0">
                <a:latin typeface="Kruti Dev 010" pitchFamily="2" charset="0"/>
              </a:rPr>
              <a:t> </a:t>
            </a:r>
            <a:r>
              <a:rPr lang="en-US" dirty="0" err="1" smtClean="0">
                <a:latin typeface="Kruti Dev 010" pitchFamily="2" charset="0"/>
              </a:rPr>
              <a:t>ys</a:t>
            </a:r>
            <a:r>
              <a:rPr lang="en-US" dirty="0" smtClean="0">
                <a:latin typeface="Kruti Dev 010" pitchFamily="2" charset="0"/>
              </a:rPr>
              <a:t> </a:t>
            </a:r>
            <a:r>
              <a:rPr lang="en-US" dirty="0" err="1" smtClean="0">
                <a:latin typeface="Kruti Dev 010" pitchFamily="2" charset="0"/>
              </a:rPr>
              <a:t>tkuk</a:t>
            </a:r>
            <a:r>
              <a:rPr lang="en-US" dirty="0" smtClean="0">
                <a:latin typeface="Kruti Dev 010" pitchFamily="2" charset="0"/>
              </a:rPr>
              <a:t> ;k </a:t>
            </a:r>
            <a:r>
              <a:rPr lang="en-US" dirty="0" err="1" smtClean="0">
                <a:latin typeface="Kruti Dev 010" pitchFamily="2" charset="0"/>
              </a:rPr>
              <a:t>Qqlykdj</a:t>
            </a:r>
            <a:r>
              <a:rPr lang="en-US" dirty="0" smtClean="0">
                <a:latin typeface="Kruti Dev 010" pitchFamily="2" charset="0"/>
              </a:rPr>
              <a:t> </a:t>
            </a:r>
            <a:r>
              <a:rPr lang="en-US" dirty="0" err="1" smtClean="0">
                <a:latin typeface="Kruti Dev 010" pitchFamily="2" charset="0"/>
              </a:rPr>
              <a:t>ys</a:t>
            </a:r>
            <a:r>
              <a:rPr lang="en-US" dirty="0" smtClean="0">
                <a:latin typeface="Kruti Dev 010" pitchFamily="2" charset="0"/>
              </a:rPr>
              <a:t> </a:t>
            </a:r>
            <a:r>
              <a:rPr lang="en-US" dirty="0" err="1" smtClean="0">
                <a:latin typeface="Kruti Dev 010" pitchFamily="2" charset="0"/>
              </a:rPr>
              <a:t>tkuk</a:t>
            </a:r>
            <a:r>
              <a:rPr lang="en-US" dirty="0" smtClean="0">
                <a:latin typeface="Kruti Dev 010" pitchFamily="2" charset="0"/>
              </a:rPr>
              <a:t> ;k fu:} j[</a:t>
            </a:r>
            <a:r>
              <a:rPr lang="en-US" dirty="0" err="1" smtClean="0">
                <a:latin typeface="Kruti Dev 010" pitchFamily="2" charset="0"/>
              </a:rPr>
              <a:t>kuk</a:t>
            </a:r>
            <a:r>
              <a:rPr lang="en-US" dirty="0" smtClean="0">
                <a:latin typeface="Kruti Dev 010" pitchFamily="2" charset="0"/>
              </a:rPr>
              <a:t>  </a:t>
            </a:r>
          </a:p>
          <a:p>
            <a:r>
              <a:rPr lang="en-US" dirty="0" smtClean="0">
                <a:latin typeface="Kruti Dev 010" pitchFamily="2" charset="0"/>
              </a:rPr>
              <a:t>2 </a:t>
            </a:r>
            <a:r>
              <a:rPr lang="en-US" dirty="0" err="1" smtClean="0">
                <a:latin typeface="Kruti Dev 010" pitchFamily="2" charset="0"/>
              </a:rPr>
              <a:t>o"kZ</a:t>
            </a:r>
            <a:r>
              <a:rPr lang="en-US" dirty="0" smtClean="0">
                <a:latin typeface="Kruti Dev 010" pitchFamily="2" charset="0"/>
              </a:rPr>
              <a:t> </a:t>
            </a:r>
            <a:r>
              <a:rPr lang="en-US" dirty="0" err="1" smtClean="0">
                <a:latin typeface="Kruti Dev 010" pitchFamily="2" charset="0"/>
              </a:rPr>
              <a:t>dkjkokl</a:t>
            </a:r>
            <a:r>
              <a:rPr lang="en-US" dirty="0" smtClean="0">
                <a:latin typeface="Kruti Dev 010" pitchFamily="2" charset="0"/>
              </a:rPr>
              <a:t> $ </a:t>
            </a:r>
            <a:r>
              <a:rPr lang="en-US" dirty="0" err="1" smtClean="0">
                <a:latin typeface="Kruti Dev 010" pitchFamily="2" charset="0"/>
              </a:rPr>
              <a:t>tqekZuk</a:t>
            </a:r>
            <a:r>
              <a:rPr lang="en-US" dirty="0" smtClean="0">
                <a:latin typeface="Kruti Dev 010" pitchFamily="2" charset="0"/>
              </a:rPr>
              <a:t> $ </a:t>
            </a:r>
            <a:r>
              <a:rPr lang="en-US" dirty="0" err="1" smtClean="0">
                <a:latin typeface="Kruti Dev 010" pitchFamily="2" charset="0"/>
              </a:rPr>
              <a:t>nksuks</a:t>
            </a:r>
            <a:endParaRPr lang="en-US" dirty="0" smtClean="0">
              <a:latin typeface="Kruti Dev 010" pitchFamily="2" charset="0"/>
            </a:endParaRPr>
          </a:p>
          <a:p>
            <a:pPr algn="just"/>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solidFill>
                  <a:srgbClr val="FF0000"/>
                </a:solidFill>
              </a:rPr>
              <a:t>Section 493:- Cohabitation caused by a man deceitfully inducing a belief of lawful marriage</a:t>
            </a:r>
            <a:br>
              <a:rPr lang="en-US" sz="2800" b="1" dirty="0" smtClean="0">
                <a:solidFill>
                  <a:srgbClr val="FF0000"/>
                </a:solidFill>
              </a:rPr>
            </a:br>
            <a:endParaRPr lang="en-US" sz="2800" dirty="0">
              <a:solidFill>
                <a:srgbClr val="FF0000"/>
              </a:solidFill>
            </a:endParaRPr>
          </a:p>
        </p:txBody>
      </p:sp>
      <p:sp>
        <p:nvSpPr>
          <p:cNvPr id="3" name="Content Placeholder 2"/>
          <p:cNvSpPr>
            <a:spLocks noGrp="1"/>
          </p:cNvSpPr>
          <p:nvPr>
            <p:ph idx="1"/>
          </p:nvPr>
        </p:nvSpPr>
        <p:spPr>
          <a:xfrm>
            <a:off x="457200" y="1219200"/>
            <a:ext cx="8229600" cy="4906963"/>
          </a:xfrm>
        </p:spPr>
        <p:txBody>
          <a:bodyPr>
            <a:normAutofit fontScale="92500"/>
          </a:bodyPr>
          <a:lstStyle/>
          <a:p>
            <a:pPr algn="just" fontAlgn="base"/>
            <a:r>
              <a:rPr lang="en-US" dirty="0" smtClean="0"/>
              <a:t>Every man who by deceit causes any woman who is not lawfully married to him to believe that she is lawfully married to him and to cohabit or have sexual intercourse with him in that belief, shall be punished with imprisonment of either description for a term which may extend to ten years, and shall also be liable to fine.</a:t>
            </a:r>
          </a:p>
          <a:p>
            <a:r>
              <a:rPr lang="en-US" dirty="0" err="1" smtClean="0">
                <a:latin typeface="Kruti Dev 010" pitchFamily="2" charset="0"/>
              </a:rPr>
              <a:t>fof</a:t>
            </a:r>
            <a:r>
              <a:rPr lang="en-US" dirty="0" smtClean="0">
                <a:latin typeface="Kruti Dev 010" pitchFamily="2" charset="0"/>
              </a:rPr>
              <a:t>/</a:t>
            </a:r>
            <a:r>
              <a:rPr lang="en-US" dirty="0" err="1" smtClean="0">
                <a:latin typeface="Kruti Dev 010" pitchFamily="2" charset="0"/>
              </a:rPr>
              <a:t>kiw.kZ</a:t>
            </a:r>
            <a:r>
              <a:rPr lang="en-US" dirty="0" smtClean="0">
                <a:latin typeface="Kruti Dev 010" pitchFamily="2" charset="0"/>
              </a:rPr>
              <a:t> </a:t>
            </a:r>
            <a:r>
              <a:rPr lang="en-US" dirty="0" err="1" smtClean="0">
                <a:latin typeface="Kruti Dev 010" pitchFamily="2" charset="0"/>
              </a:rPr>
              <a:t>fookg</a:t>
            </a:r>
            <a:r>
              <a:rPr lang="en-US" dirty="0" smtClean="0">
                <a:latin typeface="Kruti Dev 010" pitchFamily="2" charset="0"/>
              </a:rPr>
              <a:t> </a:t>
            </a:r>
            <a:r>
              <a:rPr lang="en-US" dirty="0" err="1" smtClean="0">
                <a:latin typeface="Kruti Dev 010" pitchFamily="2" charset="0"/>
              </a:rPr>
              <a:t>dk</a:t>
            </a:r>
            <a:r>
              <a:rPr lang="en-US" dirty="0" smtClean="0">
                <a:latin typeface="Kruti Dev 010" pitchFamily="2" charset="0"/>
              </a:rPr>
              <a:t> </a:t>
            </a:r>
            <a:r>
              <a:rPr lang="en-US" dirty="0" err="1" smtClean="0">
                <a:latin typeface="Kruti Dev 010" pitchFamily="2" charset="0"/>
              </a:rPr>
              <a:t>izoapuk</a:t>
            </a:r>
            <a:r>
              <a:rPr lang="en-US" dirty="0" smtClean="0">
                <a:latin typeface="Kruti Dev 010" pitchFamily="2" charset="0"/>
              </a:rPr>
              <a:t> </a:t>
            </a:r>
            <a:r>
              <a:rPr lang="en-US" dirty="0" err="1" smtClean="0">
                <a:latin typeface="Kruti Dev 010" pitchFamily="2" charset="0"/>
              </a:rPr>
              <a:t>ls</a:t>
            </a:r>
            <a:r>
              <a:rPr lang="en-US" dirty="0" smtClean="0">
                <a:latin typeface="Kruti Dev 010" pitchFamily="2" charset="0"/>
              </a:rPr>
              <a:t> </a:t>
            </a:r>
            <a:r>
              <a:rPr lang="en-US" dirty="0" err="1" smtClean="0">
                <a:latin typeface="Kruti Dev 010" pitchFamily="2" charset="0"/>
              </a:rPr>
              <a:t>fo'okl</a:t>
            </a:r>
            <a:r>
              <a:rPr lang="en-US" dirty="0" smtClean="0">
                <a:latin typeface="Kruti Dev 010" pitchFamily="2" charset="0"/>
              </a:rPr>
              <a:t> </a:t>
            </a:r>
            <a:r>
              <a:rPr lang="en-US" dirty="0" err="1" smtClean="0">
                <a:latin typeface="Kruti Dev 010" pitchFamily="2" charset="0"/>
              </a:rPr>
              <a:t>mRiszfjr</a:t>
            </a:r>
            <a:r>
              <a:rPr lang="en-US" dirty="0" smtClean="0">
                <a:latin typeface="Kruti Dev 010" pitchFamily="2" charset="0"/>
              </a:rPr>
              <a:t> </a:t>
            </a:r>
            <a:r>
              <a:rPr lang="en-US" dirty="0" err="1" smtClean="0">
                <a:latin typeface="Kruti Dev 010" pitchFamily="2" charset="0"/>
              </a:rPr>
              <a:t>djus</a:t>
            </a:r>
            <a:r>
              <a:rPr lang="en-US" dirty="0" smtClean="0">
                <a:latin typeface="Kruti Dev 010" pitchFamily="2" charset="0"/>
              </a:rPr>
              <a:t> </a:t>
            </a:r>
            <a:r>
              <a:rPr lang="en-US" dirty="0" err="1" smtClean="0">
                <a:latin typeface="Kruti Dev 010" pitchFamily="2" charset="0"/>
              </a:rPr>
              <a:t>okys</a:t>
            </a:r>
            <a:r>
              <a:rPr lang="en-US" dirty="0" smtClean="0">
                <a:latin typeface="Kruti Dev 010" pitchFamily="2" charset="0"/>
              </a:rPr>
              <a:t> </a:t>
            </a:r>
            <a:r>
              <a:rPr lang="en-US" dirty="0" err="1" smtClean="0">
                <a:latin typeface="Kruti Dev 010" pitchFamily="2" charset="0"/>
              </a:rPr>
              <a:t>iq</a:t>
            </a:r>
            <a:r>
              <a:rPr lang="en-US" dirty="0" smtClean="0">
                <a:latin typeface="Kruti Dev 010" pitchFamily="2" charset="0"/>
              </a:rPr>
              <a:t>:"k }</a:t>
            </a:r>
            <a:r>
              <a:rPr lang="en-US" dirty="0" err="1" smtClean="0">
                <a:latin typeface="Kruti Dev 010" pitchFamily="2" charset="0"/>
              </a:rPr>
              <a:t>kjk</a:t>
            </a:r>
            <a:r>
              <a:rPr lang="en-US" dirty="0" smtClean="0">
                <a:latin typeface="Kruti Dev 010" pitchFamily="2" charset="0"/>
              </a:rPr>
              <a:t>  </a:t>
            </a:r>
            <a:r>
              <a:rPr lang="en-US" dirty="0" err="1" smtClean="0">
                <a:latin typeface="Kruti Dev 010" pitchFamily="2" charset="0"/>
              </a:rPr>
              <a:t>dkfjr</a:t>
            </a:r>
            <a:r>
              <a:rPr lang="en-US" dirty="0" smtClean="0">
                <a:latin typeface="Kruti Dev 010" pitchFamily="2" charset="0"/>
              </a:rPr>
              <a:t> </a:t>
            </a:r>
            <a:r>
              <a:rPr lang="en-US" dirty="0" err="1" smtClean="0">
                <a:latin typeface="Kruti Dev 010" pitchFamily="2" charset="0"/>
              </a:rPr>
              <a:t>lgoklA</a:t>
            </a:r>
            <a:r>
              <a:rPr lang="en-US" dirty="0" smtClean="0">
                <a:latin typeface="Kruti Dev 010" pitchFamily="2" charset="0"/>
              </a:rPr>
              <a:t> </a:t>
            </a:r>
          </a:p>
          <a:p>
            <a:pPr>
              <a:buNone/>
            </a:pPr>
            <a:r>
              <a:rPr lang="en-US" dirty="0" smtClean="0">
                <a:latin typeface="Kruti Dev 010" pitchFamily="2" charset="0"/>
              </a:rPr>
              <a:t>	10 </a:t>
            </a:r>
            <a:r>
              <a:rPr lang="en-US" dirty="0" err="1" smtClean="0">
                <a:latin typeface="Kruti Dev 010" pitchFamily="2" charset="0"/>
              </a:rPr>
              <a:t>o"kZ</a:t>
            </a:r>
            <a:r>
              <a:rPr lang="en-US" dirty="0" smtClean="0">
                <a:latin typeface="Kruti Dev 010" pitchFamily="2" charset="0"/>
              </a:rPr>
              <a:t> </a:t>
            </a:r>
            <a:r>
              <a:rPr lang="en-US" dirty="0" err="1" smtClean="0">
                <a:latin typeface="Kruti Dev 010" pitchFamily="2" charset="0"/>
              </a:rPr>
              <a:t>dkjkokl</a:t>
            </a:r>
            <a:r>
              <a:rPr lang="en-US" dirty="0" smtClean="0">
                <a:latin typeface="Kruti Dev 010" pitchFamily="2" charset="0"/>
              </a:rPr>
              <a:t> $ </a:t>
            </a:r>
            <a:r>
              <a:rPr lang="en-US" dirty="0" err="1" smtClean="0">
                <a:latin typeface="Kruti Dev 010" pitchFamily="2" charset="0"/>
              </a:rPr>
              <a:t>tqekZuk</a:t>
            </a:r>
            <a:r>
              <a:rPr lang="en-US" dirty="0" smtClean="0">
                <a:latin typeface="Kruti Dev 010" pitchFamily="2" charset="0"/>
              </a:rPr>
              <a:t> </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Section 494:- Marrying again during lifetime of husband or wife</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pPr algn="just" fontAlgn="base"/>
            <a:r>
              <a:rPr lang="en-US" dirty="0" smtClean="0"/>
              <a:t>Whoever, having a husband or wife living, marries in any case in which such marriage is void by reason of its taking place during the life of such husband or wife, shall be punished with imprisonment of either description for a term which may extend to seven years, and shall also be liable to fine.</a:t>
            </a:r>
          </a:p>
          <a:p>
            <a:pPr algn="just" fontAlgn="base"/>
            <a:r>
              <a:rPr lang="en-US" dirty="0" err="1" smtClean="0">
                <a:latin typeface="Kruti Dev 010" pitchFamily="2" charset="0"/>
              </a:rPr>
              <a:t>ifr</a:t>
            </a:r>
            <a:r>
              <a:rPr lang="en-US" dirty="0" smtClean="0">
                <a:latin typeface="Kruti Dev 010" pitchFamily="2" charset="0"/>
              </a:rPr>
              <a:t> ;k </a:t>
            </a:r>
            <a:r>
              <a:rPr lang="en-US" dirty="0" err="1" smtClean="0">
                <a:latin typeface="Kruti Dev 010" pitchFamily="2" charset="0"/>
              </a:rPr>
              <a:t>iRuh</a:t>
            </a:r>
            <a:r>
              <a:rPr lang="en-US" dirty="0" smtClean="0">
                <a:latin typeface="Kruti Dev 010" pitchFamily="2" charset="0"/>
              </a:rPr>
              <a:t> </a:t>
            </a:r>
            <a:r>
              <a:rPr lang="en-US" dirty="0" err="1" smtClean="0">
                <a:latin typeface="Kruti Dev 010" pitchFamily="2" charset="0"/>
              </a:rPr>
              <a:t>ds</a:t>
            </a:r>
            <a:r>
              <a:rPr lang="en-US" dirty="0" smtClean="0">
                <a:latin typeface="Kruti Dev 010" pitchFamily="2" charset="0"/>
              </a:rPr>
              <a:t> </a:t>
            </a:r>
            <a:r>
              <a:rPr lang="en-US" dirty="0" err="1" smtClean="0">
                <a:latin typeface="Kruti Dev 010" pitchFamily="2" charset="0"/>
              </a:rPr>
              <a:t>thoudky</a:t>
            </a:r>
            <a:r>
              <a:rPr lang="en-US" dirty="0" smtClean="0">
                <a:latin typeface="Kruti Dev 010" pitchFamily="2" charset="0"/>
              </a:rPr>
              <a:t> </a:t>
            </a:r>
            <a:r>
              <a:rPr lang="en-US" dirty="0" err="1" smtClean="0">
                <a:latin typeface="Kruti Dev 010" pitchFamily="2" charset="0"/>
              </a:rPr>
              <a:t>ds</a:t>
            </a:r>
            <a:r>
              <a:rPr lang="en-US" dirty="0" smtClean="0">
                <a:latin typeface="Kruti Dev 010" pitchFamily="2" charset="0"/>
              </a:rPr>
              <a:t> </a:t>
            </a:r>
            <a:r>
              <a:rPr lang="en-US" dirty="0" err="1" smtClean="0">
                <a:latin typeface="Kruti Dev 010" pitchFamily="2" charset="0"/>
              </a:rPr>
              <a:t>nkSjku</a:t>
            </a:r>
            <a:r>
              <a:rPr lang="en-US" dirty="0" smtClean="0">
                <a:latin typeface="Kruti Dev 010" pitchFamily="2" charset="0"/>
              </a:rPr>
              <a:t> </a:t>
            </a:r>
            <a:r>
              <a:rPr lang="en-US" dirty="0" err="1" smtClean="0">
                <a:latin typeface="Kruti Dev 010" pitchFamily="2" charset="0"/>
              </a:rPr>
              <a:t>iqu</a:t>
            </a:r>
            <a:r>
              <a:rPr lang="en-US" dirty="0" smtClean="0">
                <a:latin typeface="Kruti Dev 010" pitchFamily="2" charset="0"/>
              </a:rPr>
              <a:t>% </a:t>
            </a:r>
            <a:r>
              <a:rPr lang="en-US" dirty="0" err="1" smtClean="0">
                <a:latin typeface="Kruti Dev 010" pitchFamily="2" charset="0"/>
              </a:rPr>
              <a:t>fookg</a:t>
            </a:r>
            <a:r>
              <a:rPr lang="en-US" dirty="0" smtClean="0">
                <a:latin typeface="Kruti Dev 010" pitchFamily="2" charset="0"/>
              </a:rPr>
              <a:t> </a:t>
            </a:r>
            <a:r>
              <a:rPr lang="en-US" dirty="0" err="1" smtClean="0">
                <a:latin typeface="Kruti Dev 010" pitchFamily="2" charset="0"/>
              </a:rPr>
              <a:t>djuk</a:t>
            </a:r>
            <a:r>
              <a:rPr lang="en-US" dirty="0" smtClean="0">
                <a:latin typeface="Kruti Dev 010" pitchFamily="2" charset="0"/>
              </a:rPr>
              <a:t> f}</a:t>
            </a:r>
            <a:r>
              <a:rPr lang="en-US" dirty="0" err="1" smtClean="0">
                <a:latin typeface="Kruti Dev 010" pitchFamily="2" charset="0"/>
              </a:rPr>
              <a:t>fookg</a:t>
            </a:r>
            <a:r>
              <a:rPr lang="en-US" dirty="0" smtClean="0">
                <a:latin typeface="Kruti Dev 010" pitchFamily="2" charset="0"/>
              </a:rPr>
              <a:t> </a:t>
            </a:r>
            <a:r>
              <a:rPr lang="en-US" dirty="0" err="1" smtClean="0">
                <a:latin typeface="Kruti Dev 010" pitchFamily="2" charset="0"/>
              </a:rPr>
              <a:t>dgykrk</a:t>
            </a:r>
            <a:r>
              <a:rPr lang="en-US" dirty="0" smtClean="0">
                <a:latin typeface="Kruti Dev 010" pitchFamily="2" charset="0"/>
              </a:rPr>
              <a:t> </a:t>
            </a:r>
            <a:r>
              <a:rPr lang="en-US" dirty="0" err="1" smtClean="0">
                <a:latin typeface="Kruti Dev 010" pitchFamily="2" charset="0"/>
              </a:rPr>
              <a:t>gS</a:t>
            </a:r>
            <a:endParaRPr lang="en-US" dirty="0" smtClean="0">
              <a:latin typeface="Kruti Dev 010" pitchFamily="2" charset="0"/>
            </a:endParaRPr>
          </a:p>
          <a:p>
            <a:pPr algn="just" fontAlgn="base"/>
            <a:r>
              <a:rPr lang="en-US" dirty="0" smtClean="0">
                <a:latin typeface="Kruti Dev 010" pitchFamily="2" charset="0"/>
              </a:rPr>
              <a:t>,</a:t>
            </a:r>
            <a:r>
              <a:rPr lang="en-US" dirty="0" err="1" smtClean="0">
                <a:latin typeface="Kruti Dev 010" pitchFamily="2" charset="0"/>
              </a:rPr>
              <a:t>sls</a:t>
            </a:r>
            <a:r>
              <a:rPr lang="en-US" dirty="0" smtClean="0">
                <a:latin typeface="Kruti Dev 010" pitchFamily="2" charset="0"/>
              </a:rPr>
              <a:t> </a:t>
            </a:r>
            <a:r>
              <a:rPr lang="en-US" dirty="0" err="1" smtClean="0">
                <a:latin typeface="Kruti Dev 010" pitchFamily="2" charset="0"/>
              </a:rPr>
              <a:t>fookg</a:t>
            </a:r>
            <a:r>
              <a:rPr lang="en-US" dirty="0" smtClean="0">
                <a:latin typeface="Kruti Dev 010" pitchFamily="2" charset="0"/>
              </a:rPr>
              <a:t> dh </a:t>
            </a:r>
            <a:r>
              <a:rPr lang="en-US" dirty="0" err="1" smtClean="0">
                <a:latin typeface="Kruti Dev 010" pitchFamily="2" charset="0"/>
              </a:rPr>
              <a:t>izd`fr</a:t>
            </a:r>
            <a:r>
              <a:rPr lang="en-US" dirty="0" smtClean="0">
                <a:latin typeface="Kruti Dev 010" pitchFamily="2" charset="0"/>
              </a:rPr>
              <a:t> “</a:t>
            </a:r>
            <a:r>
              <a:rPr lang="en-US" dirty="0" err="1" smtClean="0">
                <a:latin typeface="Kruti Dev 010" pitchFamily="2" charset="0"/>
              </a:rPr>
              <a:t>kwU</a:t>
            </a:r>
            <a:r>
              <a:rPr lang="en-US" dirty="0" smtClean="0">
                <a:latin typeface="Kruti Dev 010" pitchFamily="2" charset="0"/>
              </a:rPr>
              <a:t>;</a:t>
            </a:r>
          </a:p>
          <a:p>
            <a:pPr algn="just" fontAlgn="base"/>
            <a:r>
              <a:rPr lang="en-US" dirty="0" err="1" smtClean="0">
                <a:latin typeface="Kruti Dev 010" pitchFamily="2" charset="0"/>
              </a:rPr>
              <a:t>n.M</a:t>
            </a:r>
            <a:r>
              <a:rPr lang="en-US" dirty="0" smtClean="0">
                <a:latin typeface="Kruti Dev 010" pitchFamily="2" charset="0"/>
              </a:rPr>
              <a:t> &amp; 7 </a:t>
            </a:r>
            <a:r>
              <a:rPr lang="en-US" dirty="0" err="1" smtClean="0">
                <a:latin typeface="Kruti Dev 010" pitchFamily="2" charset="0"/>
              </a:rPr>
              <a:t>o"kZ</a:t>
            </a:r>
            <a:r>
              <a:rPr lang="en-US" dirty="0" smtClean="0">
                <a:latin typeface="Kruti Dev 010" pitchFamily="2" charset="0"/>
              </a:rPr>
              <a:t> </a:t>
            </a:r>
            <a:r>
              <a:rPr lang="en-US" dirty="0" err="1" smtClean="0">
                <a:latin typeface="Kruti Dev 010" pitchFamily="2" charset="0"/>
              </a:rPr>
              <a:t>dkjkokl</a:t>
            </a:r>
            <a:r>
              <a:rPr lang="en-US" dirty="0" smtClean="0">
                <a:latin typeface="Kruti Dev 010" pitchFamily="2" charset="0"/>
              </a:rPr>
              <a:t> $ </a:t>
            </a:r>
            <a:r>
              <a:rPr lang="en-US" dirty="0" err="1" smtClean="0">
                <a:latin typeface="Kruti Dev 010" pitchFamily="2" charset="0"/>
              </a:rPr>
              <a:t>tqekZuk</a:t>
            </a:r>
            <a:endParaRPr lang="en-US" dirty="0" smtClean="0">
              <a:latin typeface="Kruti Dev 010" pitchFamily="2" charset="0"/>
            </a:endParaRPr>
          </a:p>
          <a:p>
            <a:pPr algn="just"/>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Exception</a:t>
            </a:r>
            <a:endParaRPr lang="en-US" dirty="0">
              <a:solidFill>
                <a:srgbClr val="FF0000"/>
              </a:solidFill>
            </a:endParaRPr>
          </a:p>
        </p:txBody>
      </p:sp>
      <p:sp>
        <p:nvSpPr>
          <p:cNvPr id="3" name="Content Placeholder 2"/>
          <p:cNvSpPr>
            <a:spLocks noGrp="1"/>
          </p:cNvSpPr>
          <p:nvPr>
            <p:ph idx="1"/>
          </p:nvPr>
        </p:nvSpPr>
        <p:spPr/>
        <p:txBody>
          <a:bodyPr>
            <a:normAutofit/>
          </a:bodyPr>
          <a:lstStyle/>
          <a:p>
            <a:pPr lvl="0"/>
            <a:r>
              <a:rPr lang="en-US" b="1" u="sng" dirty="0" err="1" smtClean="0">
                <a:latin typeface="Kruti Dev 010" pitchFamily="2" charset="0"/>
              </a:rPr>
              <a:t>Li"Vhdj.k</a:t>
            </a:r>
            <a:r>
              <a:rPr lang="en-US" dirty="0" smtClean="0">
                <a:latin typeface="Kruti Dev 010" pitchFamily="2" charset="0"/>
              </a:rPr>
              <a:t> %&amp; ,</a:t>
            </a:r>
            <a:r>
              <a:rPr lang="en-US" dirty="0" err="1" smtClean="0">
                <a:latin typeface="Kruti Dev 010" pitchFamily="2" charset="0"/>
              </a:rPr>
              <a:t>sls</a:t>
            </a:r>
            <a:r>
              <a:rPr lang="en-US" dirty="0" smtClean="0">
                <a:latin typeface="Kruti Dev 010" pitchFamily="2" charset="0"/>
              </a:rPr>
              <a:t> </a:t>
            </a:r>
            <a:r>
              <a:rPr lang="en-US" dirty="0" err="1" smtClean="0">
                <a:latin typeface="Kruti Dev 010" pitchFamily="2" charset="0"/>
              </a:rPr>
              <a:t>fookgksa</a:t>
            </a:r>
            <a:r>
              <a:rPr lang="en-US" dirty="0" smtClean="0">
                <a:latin typeface="Kruti Dev 010" pitchFamily="2" charset="0"/>
              </a:rPr>
              <a:t> </a:t>
            </a:r>
            <a:r>
              <a:rPr lang="en-US" dirty="0" err="1" smtClean="0">
                <a:latin typeface="Kruti Dev 010" pitchFamily="2" charset="0"/>
              </a:rPr>
              <a:t>ij</a:t>
            </a:r>
            <a:r>
              <a:rPr lang="en-US" dirty="0" smtClean="0">
                <a:latin typeface="Kruti Dev 010" pitchFamily="2" charset="0"/>
              </a:rPr>
              <a:t> </a:t>
            </a:r>
            <a:r>
              <a:rPr lang="en-US" dirty="0" err="1" smtClean="0">
                <a:latin typeface="Kruti Dev 010" pitchFamily="2" charset="0"/>
              </a:rPr>
              <a:t>ykxw</a:t>
            </a:r>
            <a:r>
              <a:rPr lang="en-US" dirty="0" smtClean="0">
                <a:latin typeface="Kruti Dev 010" pitchFamily="2" charset="0"/>
              </a:rPr>
              <a:t> ugh </a:t>
            </a:r>
            <a:r>
              <a:rPr lang="en-US" dirty="0" err="1" smtClean="0">
                <a:latin typeface="Kruti Dev 010" pitchFamily="2" charset="0"/>
              </a:rPr>
              <a:t>gksrh</a:t>
            </a:r>
            <a:r>
              <a:rPr lang="en-US" dirty="0" smtClean="0">
                <a:latin typeface="Kruti Dev 010" pitchFamily="2" charset="0"/>
              </a:rPr>
              <a:t> </a:t>
            </a:r>
            <a:r>
              <a:rPr lang="en-US" dirty="0" err="1" smtClean="0">
                <a:latin typeface="Kruti Dev 010" pitchFamily="2" charset="0"/>
              </a:rPr>
              <a:t>ftu</a:t>
            </a:r>
            <a:r>
              <a:rPr lang="en-US" dirty="0" smtClean="0">
                <a:latin typeface="Kruti Dev 010" pitchFamily="2" charset="0"/>
              </a:rPr>
              <a:t> </a:t>
            </a:r>
            <a:r>
              <a:rPr lang="en-US" dirty="0" err="1" smtClean="0">
                <a:latin typeface="Kruti Dev 010" pitchFamily="2" charset="0"/>
              </a:rPr>
              <a:t>fookgkssa</a:t>
            </a:r>
            <a:r>
              <a:rPr lang="en-US" dirty="0" smtClean="0">
                <a:latin typeface="Kruti Dev 010" pitchFamily="2" charset="0"/>
              </a:rPr>
              <a:t> </a:t>
            </a:r>
            <a:r>
              <a:rPr lang="en-US" dirty="0" err="1" smtClean="0">
                <a:latin typeface="Kruti Dev 010" pitchFamily="2" charset="0"/>
              </a:rPr>
              <a:t>dks</a:t>
            </a:r>
            <a:r>
              <a:rPr lang="en-US" dirty="0" smtClean="0">
                <a:latin typeface="Kruti Dev 010" pitchFamily="2" charset="0"/>
              </a:rPr>
              <a:t> l{</a:t>
            </a:r>
            <a:r>
              <a:rPr lang="en-US" dirty="0" err="1" smtClean="0">
                <a:latin typeface="Kruti Dev 010" pitchFamily="2" charset="0"/>
              </a:rPr>
              <a:t>ke</a:t>
            </a:r>
            <a:r>
              <a:rPr lang="en-US" dirty="0" smtClean="0">
                <a:latin typeface="Kruti Dev 010" pitchFamily="2" charset="0"/>
              </a:rPr>
              <a:t> </a:t>
            </a:r>
            <a:r>
              <a:rPr lang="en-US" dirty="0" err="1" smtClean="0">
                <a:latin typeface="Kruti Dev 010" pitchFamily="2" charset="0"/>
              </a:rPr>
              <a:t>U;k;ky</a:t>
            </a:r>
            <a:r>
              <a:rPr lang="en-US" dirty="0" smtClean="0">
                <a:latin typeface="Kruti Dev 010" pitchFamily="2" charset="0"/>
              </a:rPr>
              <a:t>; }</a:t>
            </a:r>
            <a:r>
              <a:rPr lang="en-US" dirty="0" err="1" smtClean="0">
                <a:latin typeface="Kruti Dev 010" pitchFamily="2" charset="0"/>
              </a:rPr>
              <a:t>kjk</a:t>
            </a:r>
            <a:r>
              <a:rPr lang="en-US" dirty="0" smtClean="0">
                <a:latin typeface="Kruti Dev 010" pitchFamily="2" charset="0"/>
              </a:rPr>
              <a:t> “</a:t>
            </a:r>
            <a:r>
              <a:rPr lang="en-US" dirty="0" err="1" smtClean="0">
                <a:latin typeface="Kruti Dev 010" pitchFamily="2" charset="0"/>
              </a:rPr>
              <a:t>kwU</a:t>
            </a:r>
            <a:r>
              <a:rPr lang="en-US" dirty="0" smtClean="0">
                <a:latin typeface="Kruti Dev 010" pitchFamily="2" charset="0"/>
              </a:rPr>
              <a:t>; ?</a:t>
            </a:r>
            <a:r>
              <a:rPr lang="en-US" dirty="0" err="1" smtClean="0">
                <a:latin typeface="Kruti Dev 010" pitchFamily="2" charset="0"/>
              </a:rPr>
              <a:t>kksf"kr</a:t>
            </a:r>
            <a:r>
              <a:rPr lang="en-US" dirty="0" smtClean="0">
                <a:latin typeface="Kruti Dev 010" pitchFamily="2" charset="0"/>
              </a:rPr>
              <a:t> </a:t>
            </a:r>
            <a:r>
              <a:rPr lang="en-US" dirty="0" err="1" smtClean="0">
                <a:latin typeface="Kruti Dev 010" pitchFamily="2" charset="0"/>
              </a:rPr>
              <a:t>fd;k</a:t>
            </a:r>
            <a:r>
              <a:rPr lang="en-US" dirty="0" smtClean="0">
                <a:latin typeface="Kruti Dev 010" pitchFamily="2" charset="0"/>
              </a:rPr>
              <a:t> </a:t>
            </a:r>
            <a:r>
              <a:rPr lang="en-US" dirty="0" err="1" smtClean="0">
                <a:latin typeface="Kruti Dev 010" pitchFamily="2" charset="0"/>
              </a:rPr>
              <a:t>x;kA</a:t>
            </a:r>
            <a:r>
              <a:rPr lang="en-US" dirty="0" smtClean="0">
                <a:latin typeface="Kruti Dev 010" pitchFamily="2" charset="0"/>
              </a:rPr>
              <a:t> </a:t>
            </a:r>
          </a:p>
          <a:p>
            <a:pPr lvl="0"/>
            <a:r>
              <a:rPr lang="en-US" dirty="0" smtClean="0">
                <a:latin typeface="Kruti Dev 010" pitchFamily="2" charset="0"/>
              </a:rPr>
              <a:t>,</a:t>
            </a:r>
            <a:r>
              <a:rPr lang="en-US" dirty="0" err="1" smtClean="0">
                <a:latin typeface="Kruti Dev 010" pitchFamily="2" charset="0"/>
              </a:rPr>
              <a:t>slk</a:t>
            </a:r>
            <a:r>
              <a:rPr lang="en-US" dirty="0" smtClean="0">
                <a:latin typeface="Kruti Dev 010" pitchFamily="2" charset="0"/>
              </a:rPr>
              <a:t> </a:t>
            </a:r>
            <a:r>
              <a:rPr lang="en-US" dirty="0" err="1" smtClean="0">
                <a:latin typeface="Kruti Dev 010" pitchFamily="2" charset="0"/>
              </a:rPr>
              <a:t>O;fDr</a:t>
            </a:r>
            <a:r>
              <a:rPr lang="en-US" dirty="0" smtClean="0">
                <a:latin typeface="Kruti Dev 010" pitchFamily="2" charset="0"/>
              </a:rPr>
              <a:t> </a:t>
            </a:r>
            <a:r>
              <a:rPr lang="en-US" dirty="0" err="1" smtClean="0">
                <a:latin typeface="Kruti Dev 010" pitchFamily="2" charset="0"/>
              </a:rPr>
              <a:t>ftldk</a:t>
            </a:r>
            <a:r>
              <a:rPr lang="en-US" dirty="0" smtClean="0">
                <a:latin typeface="Kruti Dev 010" pitchFamily="2" charset="0"/>
              </a:rPr>
              <a:t> </a:t>
            </a:r>
            <a:r>
              <a:rPr lang="en-US" dirty="0" err="1" smtClean="0">
                <a:latin typeface="Kruti Dev 010" pitchFamily="2" charset="0"/>
              </a:rPr>
              <a:t>ifr</a:t>
            </a:r>
            <a:r>
              <a:rPr lang="en-US" dirty="0" smtClean="0">
                <a:latin typeface="Kruti Dev 010" pitchFamily="2" charset="0"/>
              </a:rPr>
              <a:t> ;k </a:t>
            </a:r>
            <a:r>
              <a:rPr lang="en-US" dirty="0" err="1" smtClean="0">
                <a:latin typeface="Kruti Dev 010" pitchFamily="2" charset="0"/>
              </a:rPr>
              <a:t>iRuh</a:t>
            </a:r>
            <a:r>
              <a:rPr lang="en-US" dirty="0" smtClean="0">
                <a:latin typeface="Kruti Dev 010" pitchFamily="2" charset="0"/>
              </a:rPr>
              <a:t> </a:t>
            </a:r>
            <a:r>
              <a:rPr lang="en-US" dirty="0" err="1" smtClean="0">
                <a:latin typeface="Kruti Dev 010" pitchFamily="2" charset="0"/>
              </a:rPr>
              <a:t>fujUrj</a:t>
            </a:r>
            <a:r>
              <a:rPr lang="en-US" dirty="0" smtClean="0">
                <a:latin typeface="Kruti Dev 010" pitchFamily="2" charset="0"/>
              </a:rPr>
              <a:t> 7 </a:t>
            </a:r>
            <a:r>
              <a:rPr lang="en-US" dirty="0" err="1" smtClean="0">
                <a:latin typeface="Kruti Dev 010" pitchFamily="2" charset="0"/>
              </a:rPr>
              <a:t>o"kksZ</a:t>
            </a:r>
            <a:r>
              <a:rPr lang="en-US" dirty="0" smtClean="0">
                <a:latin typeface="Kruti Dev 010" pitchFamily="2" charset="0"/>
              </a:rPr>
              <a:t> </a:t>
            </a:r>
            <a:r>
              <a:rPr lang="en-US" dirty="0" err="1" smtClean="0">
                <a:latin typeface="Kruti Dev 010" pitchFamily="2" charset="0"/>
              </a:rPr>
              <a:t>ls</a:t>
            </a:r>
            <a:r>
              <a:rPr lang="en-US" dirty="0" smtClean="0">
                <a:latin typeface="Kruti Dev 010" pitchFamily="2" charset="0"/>
              </a:rPr>
              <a:t> </a:t>
            </a:r>
            <a:r>
              <a:rPr lang="en-US" dirty="0" err="1" smtClean="0">
                <a:latin typeface="Kruti Dev 010" pitchFamily="2" charset="0"/>
              </a:rPr>
              <a:t>vuqifLFkr</a:t>
            </a:r>
            <a:r>
              <a:rPr lang="en-US" dirty="0" smtClean="0">
                <a:latin typeface="Kruti Dev 010" pitchFamily="2" charset="0"/>
              </a:rPr>
              <a:t> </a:t>
            </a:r>
            <a:r>
              <a:rPr lang="en-US" dirty="0" err="1" smtClean="0">
                <a:latin typeface="Kruti Dev 010" pitchFamily="2" charset="0"/>
              </a:rPr>
              <a:t>jgk</a:t>
            </a:r>
            <a:r>
              <a:rPr lang="en-US" dirty="0" smtClean="0">
                <a:latin typeface="Kruti Dev 010" pitchFamily="2" charset="0"/>
              </a:rPr>
              <a:t> </a:t>
            </a:r>
            <a:r>
              <a:rPr lang="en-US" dirty="0" err="1" smtClean="0">
                <a:latin typeface="Kruti Dev 010" pitchFamily="2" charset="0"/>
              </a:rPr>
              <a:t>gks</a:t>
            </a:r>
            <a:r>
              <a:rPr lang="en-US" dirty="0" smtClean="0">
                <a:latin typeface="Kruti Dev 010" pitchFamily="2" charset="0"/>
              </a:rPr>
              <a:t> ;k  </a:t>
            </a:r>
            <a:r>
              <a:rPr lang="en-US" dirty="0" err="1" smtClean="0">
                <a:latin typeface="Kruti Dev 010" pitchFamily="2" charset="0"/>
              </a:rPr>
              <a:t>ftlds</a:t>
            </a:r>
            <a:r>
              <a:rPr lang="en-US" dirty="0" smtClean="0">
                <a:latin typeface="Kruti Dev 010" pitchFamily="2" charset="0"/>
              </a:rPr>
              <a:t> </a:t>
            </a:r>
            <a:r>
              <a:rPr lang="en-US" dirty="0" err="1" smtClean="0">
                <a:latin typeface="Kruti Dev 010" pitchFamily="2" charset="0"/>
              </a:rPr>
              <a:t>ckjs</a:t>
            </a:r>
            <a:r>
              <a:rPr lang="en-US" dirty="0" smtClean="0">
                <a:latin typeface="Kruti Dev 010" pitchFamily="2" charset="0"/>
              </a:rPr>
              <a:t> </a:t>
            </a:r>
            <a:r>
              <a:rPr lang="en-US" dirty="0" err="1" smtClean="0">
                <a:latin typeface="Kruti Dev 010" pitchFamily="2" charset="0"/>
              </a:rPr>
              <a:t>esa</a:t>
            </a:r>
            <a:r>
              <a:rPr lang="en-US" dirty="0" smtClean="0">
                <a:latin typeface="Kruti Dev 010" pitchFamily="2" charset="0"/>
              </a:rPr>
              <a:t> </a:t>
            </a:r>
            <a:r>
              <a:rPr lang="en-US" dirty="0" err="1" smtClean="0">
                <a:latin typeface="Kruti Dev 010" pitchFamily="2" charset="0"/>
              </a:rPr>
              <a:t>dksbZ</a:t>
            </a:r>
            <a:r>
              <a:rPr lang="en-US" dirty="0" smtClean="0">
                <a:latin typeface="Kruti Dev 010" pitchFamily="2" charset="0"/>
              </a:rPr>
              <a:t> </a:t>
            </a:r>
            <a:r>
              <a:rPr lang="en-US" dirty="0" err="1" smtClean="0">
                <a:latin typeface="Kruti Dev 010" pitchFamily="2" charset="0"/>
              </a:rPr>
              <a:t>tkudkjh</a:t>
            </a:r>
            <a:r>
              <a:rPr lang="en-US" dirty="0" smtClean="0">
                <a:latin typeface="Kruti Dev 010" pitchFamily="2" charset="0"/>
              </a:rPr>
              <a:t> u </a:t>
            </a:r>
            <a:r>
              <a:rPr lang="en-US" dirty="0" err="1" smtClean="0">
                <a:latin typeface="Kruti Dev 010" pitchFamily="2" charset="0"/>
              </a:rPr>
              <a:t>gksA</a:t>
            </a:r>
            <a:r>
              <a:rPr lang="en-US" dirty="0" smtClean="0">
                <a:latin typeface="Kruti Dev 010" pitchFamily="2" charset="0"/>
              </a:rPr>
              <a:t> </a:t>
            </a:r>
          </a:p>
          <a:p>
            <a:r>
              <a:rPr lang="en-US" dirty="0" err="1" smtClean="0">
                <a:latin typeface="Kruti Dev 010" pitchFamily="2" charset="0"/>
              </a:rPr>
              <a:t>Hkkjrh</a:t>
            </a:r>
            <a:r>
              <a:rPr lang="en-US" dirty="0" smtClean="0">
                <a:latin typeface="Kruti Dev 010" pitchFamily="2" charset="0"/>
              </a:rPr>
              <a:t>; </a:t>
            </a:r>
            <a:r>
              <a:rPr lang="en-US" dirty="0" err="1" smtClean="0">
                <a:latin typeface="Kruti Dev 010" pitchFamily="2" charset="0"/>
              </a:rPr>
              <a:t>lk</a:t>
            </a:r>
            <a:r>
              <a:rPr lang="en-US" dirty="0" smtClean="0">
                <a:latin typeface="Kruti Dev 010" pitchFamily="2" charset="0"/>
              </a:rPr>
              <a:t>{; </a:t>
            </a:r>
            <a:r>
              <a:rPr lang="en-US" dirty="0" err="1" smtClean="0">
                <a:latin typeface="Kruti Dev 010" pitchFamily="2" charset="0"/>
              </a:rPr>
              <a:t>vf</a:t>
            </a:r>
            <a:r>
              <a:rPr lang="en-US" dirty="0" smtClean="0">
                <a:latin typeface="Kruti Dev 010" pitchFamily="2" charset="0"/>
              </a:rPr>
              <a:t>/</a:t>
            </a:r>
            <a:r>
              <a:rPr lang="en-US" dirty="0" err="1" smtClean="0">
                <a:latin typeface="Kruti Dev 010" pitchFamily="2" charset="0"/>
              </a:rPr>
              <a:t>kfu;e</a:t>
            </a:r>
            <a:r>
              <a:rPr lang="en-US" dirty="0" smtClean="0">
                <a:latin typeface="Kruti Dev 010" pitchFamily="2" charset="0"/>
              </a:rPr>
              <a:t> dh /</a:t>
            </a:r>
            <a:r>
              <a:rPr lang="en-US" dirty="0" err="1" smtClean="0">
                <a:latin typeface="Kruti Dev 010" pitchFamily="2" charset="0"/>
              </a:rPr>
              <a:t>kkjk</a:t>
            </a:r>
            <a:r>
              <a:rPr lang="en-US" dirty="0" smtClean="0">
                <a:latin typeface="Kruti Dev 010" pitchFamily="2" charset="0"/>
              </a:rPr>
              <a:t> 108 </a:t>
            </a:r>
            <a:r>
              <a:rPr lang="en-US" dirty="0" err="1" smtClean="0">
                <a:latin typeface="Kruti Dev 010" pitchFamily="2" charset="0"/>
              </a:rPr>
              <a:t>ds</a:t>
            </a:r>
            <a:r>
              <a:rPr lang="en-US" dirty="0" smtClean="0">
                <a:latin typeface="Kruti Dev 010" pitchFamily="2" charset="0"/>
              </a:rPr>
              <a:t> </a:t>
            </a:r>
            <a:r>
              <a:rPr lang="en-US" dirty="0" err="1" smtClean="0">
                <a:latin typeface="Kruti Dev 010" pitchFamily="2" charset="0"/>
              </a:rPr>
              <a:t>vuq:i</a:t>
            </a:r>
            <a:r>
              <a:rPr lang="en-US" dirty="0" smtClean="0">
                <a:latin typeface="Kruti Dev 010" pitchFamily="2" charset="0"/>
              </a:rPr>
              <a:t> thou </a:t>
            </a:r>
            <a:r>
              <a:rPr lang="en-US" dirty="0" err="1" smtClean="0">
                <a:latin typeface="Kruti Dev 010" pitchFamily="2" charset="0"/>
              </a:rPr>
              <a:t>dks</a:t>
            </a:r>
            <a:r>
              <a:rPr lang="en-US" dirty="0" smtClean="0">
                <a:latin typeface="Kruti Dev 010" pitchFamily="2" charset="0"/>
              </a:rPr>
              <a:t> </a:t>
            </a:r>
            <a:r>
              <a:rPr lang="en-US" dirty="0" err="1" smtClean="0">
                <a:latin typeface="Kruti Dev 010" pitchFamily="2" charset="0"/>
              </a:rPr>
              <a:t>lkfcr</a:t>
            </a:r>
            <a:r>
              <a:rPr lang="en-US" dirty="0" smtClean="0">
                <a:latin typeface="Kruti Dev 010" pitchFamily="2" charset="0"/>
              </a:rPr>
              <a:t> </a:t>
            </a:r>
            <a:r>
              <a:rPr lang="en-US" dirty="0" err="1" smtClean="0">
                <a:latin typeface="Kruti Dev 010" pitchFamily="2" charset="0"/>
              </a:rPr>
              <a:t>djus</a:t>
            </a:r>
            <a:r>
              <a:rPr lang="en-US" dirty="0" smtClean="0">
                <a:latin typeface="Kruti Dev 010" pitchFamily="2" charset="0"/>
              </a:rPr>
              <a:t> </a:t>
            </a:r>
            <a:r>
              <a:rPr lang="en-US" dirty="0" err="1" smtClean="0">
                <a:latin typeface="Kruti Dev 010" pitchFamily="2" charset="0"/>
              </a:rPr>
              <a:t>dk</a:t>
            </a:r>
            <a:r>
              <a:rPr lang="en-US" dirty="0" smtClean="0">
                <a:latin typeface="Kruti Dev 010" pitchFamily="2" charset="0"/>
              </a:rPr>
              <a:t> </a:t>
            </a:r>
            <a:r>
              <a:rPr lang="en-US" dirty="0" err="1" smtClean="0">
                <a:latin typeface="Kruti Dev 010" pitchFamily="2" charset="0"/>
              </a:rPr>
              <a:t>Hkkj</a:t>
            </a:r>
            <a:r>
              <a:rPr lang="en-US" dirty="0" smtClean="0">
                <a:latin typeface="Kruti Dev 010" pitchFamily="2" charset="0"/>
              </a:rPr>
              <a:t> ml </a:t>
            </a:r>
            <a:r>
              <a:rPr lang="en-US" dirty="0" err="1" smtClean="0">
                <a:latin typeface="Kruti Dev 010" pitchFamily="2" charset="0"/>
              </a:rPr>
              <a:t>O;fDr</a:t>
            </a:r>
            <a:r>
              <a:rPr lang="en-US" dirty="0" smtClean="0">
                <a:latin typeface="Kruti Dev 010" pitchFamily="2" charset="0"/>
              </a:rPr>
              <a:t> </a:t>
            </a:r>
            <a:r>
              <a:rPr lang="en-US" dirty="0" err="1" smtClean="0">
                <a:latin typeface="Kruti Dev 010" pitchFamily="2" charset="0"/>
              </a:rPr>
              <a:t>ij</a:t>
            </a:r>
            <a:r>
              <a:rPr lang="en-US" dirty="0" smtClean="0">
                <a:latin typeface="Kruti Dev 010" pitchFamily="2" charset="0"/>
              </a:rPr>
              <a:t> </a:t>
            </a:r>
            <a:r>
              <a:rPr lang="en-US" dirty="0" err="1" smtClean="0">
                <a:latin typeface="Kruti Dev 010" pitchFamily="2" charset="0"/>
              </a:rPr>
              <a:t>gksrk</a:t>
            </a:r>
            <a:r>
              <a:rPr lang="en-US" dirty="0" smtClean="0">
                <a:latin typeface="Kruti Dev 010" pitchFamily="2" charset="0"/>
              </a:rPr>
              <a:t> </a:t>
            </a:r>
            <a:r>
              <a:rPr lang="en-US" dirty="0" err="1" smtClean="0">
                <a:latin typeface="Kruti Dev 010" pitchFamily="2" charset="0"/>
              </a:rPr>
              <a:t>tks</a:t>
            </a:r>
            <a:r>
              <a:rPr lang="en-US" dirty="0" smtClean="0">
                <a:latin typeface="Kruti Dev 010" pitchFamily="2" charset="0"/>
              </a:rPr>
              <a:t> ;g </a:t>
            </a:r>
            <a:r>
              <a:rPr lang="en-US" dirty="0" err="1" smtClean="0">
                <a:latin typeface="Kruti Dev 010" pitchFamily="2" charset="0"/>
              </a:rPr>
              <a:t>izfrKkr</a:t>
            </a:r>
            <a:r>
              <a:rPr lang="en-US" dirty="0" smtClean="0">
                <a:latin typeface="Kruti Dev 010" pitchFamily="2" charset="0"/>
              </a:rPr>
              <a:t> </a:t>
            </a:r>
            <a:r>
              <a:rPr lang="en-US" dirty="0" err="1" smtClean="0">
                <a:latin typeface="Kruti Dev 010" pitchFamily="2" charset="0"/>
              </a:rPr>
              <a:t>djrk</a:t>
            </a:r>
            <a:r>
              <a:rPr lang="en-US" dirty="0" smtClean="0">
                <a:latin typeface="Kruti Dev 010" pitchFamily="2" charset="0"/>
              </a:rPr>
              <a:t> </a:t>
            </a:r>
            <a:r>
              <a:rPr lang="en-US" dirty="0" err="1" smtClean="0">
                <a:latin typeface="Kruti Dev 010" pitchFamily="2" charset="0"/>
              </a:rPr>
              <a:t>gSA</a:t>
            </a:r>
            <a:r>
              <a:rPr lang="en-US" dirty="0" smtClean="0">
                <a:latin typeface="Kruti Dev 010" pitchFamily="2" charset="0"/>
              </a:rPr>
              <a:t> </a:t>
            </a:r>
          </a:p>
          <a:p>
            <a:endParaRPr lang="en-US" dirty="0" smtClean="0">
              <a:latin typeface="Kruti Dev 010" pitchFamily="2" charset="0"/>
            </a:endParaRPr>
          </a:p>
          <a:p>
            <a:endParaRPr lang="en-US" dirty="0">
              <a:latin typeface="Kruti Dev 010" pitchFamily="2"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Case</a:t>
            </a:r>
            <a:endParaRPr lang="en-US" dirty="0"/>
          </a:p>
        </p:txBody>
      </p:sp>
      <p:sp>
        <p:nvSpPr>
          <p:cNvPr id="3" name="Content Placeholder 2"/>
          <p:cNvSpPr>
            <a:spLocks noGrp="1"/>
          </p:cNvSpPr>
          <p:nvPr>
            <p:ph idx="1"/>
          </p:nvPr>
        </p:nvSpPr>
        <p:spPr>
          <a:xfrm>
            <a:off x="457200" y="990600"/>
            <a:ext cx="8382000" cy="5135563"/>
          </a:xfrm>
        </p:spPr>
        <p:txBody>
          <a:bodyPr>
            <a:normAutofit lnSpcReduction="10000"/>
          </a:bodyPr>
          <a:lstStyle/>
          <a:p>
            <a:pPr lvl="0" algn="just"/>
            <a:r>
              <a:rPr lang="en-US" b="1" u="sng" dirty="0" err="1" smtClean="0">
                <a:latin typeface="Kruti Dev 010" pitchFamily="2" charset="0"/>
              </a:rPr>
              <a:t>ljyk</a:t>
            </a:r>
            <a:r>
              <a:rPr lang="en-US" b="1" u="sng" dirty="0" smtClean="0">
                <a:latin typeface="Kruti Dev 010" pitchFamily="2" charset="0"/>
              </a:rPr>
              <a:t> </a:t>
            </a:r>
            <a:r>
              <a:rPr lang="en-US" b="1" u="sng" dirty="0" err="1" smtClean="0">
                <a:latin typeface="Kruti Dev 010" pitchFamily="2" charset="0"/>
              </a:rPr>
              <a:t>eqn~xy</a:t>
            </a:r>
            <a:r>
              <a:rPr lang="en-US" b="1" u="sng" dirty="0" smtClean="0">
                <a:latin typeface="Kruti Dev 010" pitchFamily="2" charset="0"/>
              </a:rPr>
              <a:t> </a:t>
            </a:r>
            <a:r>
              <a:rPr lang="en-US" b="1" u="sng" dirty="0" err="1" smtClean="0">
                <a:latin typeface="Kruti Dev 010" pitchFamily="2" charset="0"/>
              </a:rPr>
              <a:t>cuke</a:t>
            </a:r>
            <a:r>
              <a:rPr lang="en-US" b="1" u="sng" dirty="0" smtClean="0">
                <a:latin typeface="Kruti Dev 010" pitchFamily="2" charset="0"/>
              </a:rPr>
              <a:t> ;</a:t>
            </a:r>
            <a:r>
              <a:rPr lang="en-US" b="1" u="sng" dirty="0" err="1" smtClean="0">
                <a:latin typeface="Kruti Dev 010" pitchFamily="2" charset="0"/>
              </a:rPr>
              <a:t>wfu;u</a:t>
            </a:r>
            <a:r>
              <a:rPr lang="en-US" b="1" u="sng" dirty="0" smtClean="0">
                <a:latin typeface="Kruti Dev 010" pitchFamily="2" charset="0"/>
              </a:rPr>
              <a:t> </a:t>
            </a:r>
            <a:r>
              <a:rPr lang="en-US" b="1" u="sng" dirty="0" err="1" smtClean="0">
                <a:latin typeface="Kruti Dev 010" pitchFamily="2" charset="0"/>
              </a:rPr>
              <a:t>vkWQ</a:t>
            </a:r>
            <a:r>
              <a:rPr lang="en-US" b="1" u="sng" dirty="0" smtClean="0">
                <a:latin typeface="Kruti Dev 010" pitchFamily="2" charset="0"/>
              </a:rPr>
              <a:t> </a:t>
            </a:r>
            <a:r>
              <a:rPr lang="en-US" b="1" u="sng" dirty="0" err="1" smtClean="0">
                <a:latin typeface="Kruti Dev 010" pitchFamily="2" charset="0"/>
              </a:rPr>
              <a:t>bf.M;k</a:t>
            </a:r>
            <a:r>
              <a:rPr lang="en-US" dirty="0" smtClean="0">
                <a:latin typeface="Kruti Dev 010" pitchFamily="2" charset="0"/>
              </a:rPr>
              <a:t> %&amp;</a:t>
            </a:r>
          </a:p>
          <a:p>
            <a:pPr algn="just"/>
            <a:r>
              <a:rPr lang="en-US" b="1" u="sng" dirty="0" err="1" smtClean="0">
                <a:latin typeface="Kruti Dev 010" pitchFamily="2" charset="0"/>
              </a:rPr>
              <a:t>ehuk</a:t>
            </a:r>
            <a:r>
              <a:rPr lang="en-US" b="1" u="sng" dirty="0" smtClean="0">
                <a:latin typeface="Kruti Dev 010" pitchFamily="2" charset="0"/>
              </a:rPr>
              <a:t> </a:t>
            </a:r>
            <a:r>
              <a:rPr lang="en-US" b="1" u="sng" dirty="0" err="1" smtClean="0">
                <a:latin typeface="Kruti Dev 010" pitchFamily="2" charset="0"/>
              </a:rPr>
              <a:t>ekFkqj</a:t>
            </a:r>
            <a:r>
              <a:rPr lang="en-US" b="1" u="sng" dirty="0" smtClean="0">
                <a:latin typeface="Kruti Dev 010" pitchFamily="2" charset="0"/>
              </a:rPr>
              <a:t> </a:t>
            </a:r>
            <a:r>
              <a:rPr lang="en-US" b="1" u="sng" dirty="0" err="1" smtClean="0">
                <a:latin typeface="Kruti Dev 010" pitchFamily="2" charset="0"/>
              </a:rPr>
              <a:t>cuke</a:t>
            </a:r>
            <a:r>
              <a:rPr lang="en-US" b="1" u="sng" dirty="0" smtClean="0">
                <a:latin typeface="Kruti Dev 010" pitchFamily="2" charset="0"/>
              </a:rPr>
              <a:t> </a:t>
            </a:r>
            <a:r>
              <a:rPr lang="en-US" b="1" u="sng" dirty="0" err="1" smtClean="0">
                <a:latin typeface="Kruti Dev 010" pitchFamily="2" charset="0"/>
              </a:rPr>
              <a:t>ftrsUnz</a:t>
            </a:r>
            <a:r>
              <a:rPr lang="en-US" b="1" u="sng" dirty="0" smtClean="0">
                <a:latin typeface="Kruti Dev 010" pitchFamily="2" charset="0"/>
              </a:rPr>
              <a:t> </a:t>
            </a:r>
            <a:r>
              <a:rPr lang="en-US" b="1" u="sng" dirty="0" err="1" smtClean="0">
                <a:latin typeface="Kruti Dev 010" pitchFamily="2" charset="0"/>
              </a:rPr>
              <a:t>dqekj</a:t>
            </a:r>
            <a:r>
              <a:rPr lang="en-US" b="1" u="sng" dirty="0" smtClean="0">
                <a:latin typeface="Kruti Dev 010" pitchFamily="2" charset="0"/>
              </a:rPr>
              <a:t> </a:t>
            </a:r>
            <a:r>
              <a:rPr lang="en-US" dirty="0" smtClean="0">
                <a:latin typeface="Kruti Dev 010" pitchFamily="2" charset="0"/>
              </a:rPr>
              <a:t>%&amp;</a:t>
            </a:r>
          </a:p>
          <a:p>
            <a:pPr algn="just"/>
            <a:r>
              <a:rPr lang="en-US" b="1" u="sng" dirty="0" err="1" smtClean="0">
                <a:latin typeface="Kruti Dev 010" pitchFamily="2" charset="0"/>
              </a:rPr>
              <a:t>lquhrk@izfrek</a:t>
            </a:r>
            <a:r>
              <a:rPr lang="en-US" b="1" u="sng" dirty="0" smtClean="0">
                <a:latin typeface="Kruti Dev 010" pitchFamily="2" charset="0"/>
              </a:rPr>
              <a:t> </a:t>
            </a:r>
            <a:r>
              <a:rPr lang="en-US" b="1" u="sng" dirty="0" err="1" smtClean="0">
                <a:latin typeface="Kruti Dev 010" pitchFamily="2" charset="0"/>
              </a:rPr>
              <a:t>cuke</a:t>
            </a:r>
            <a:r>
              <a:rPr lang="en-US" b="1" u="sng" dirty="0" smtClean="0">
                <a:latin typeface="Kruti Dev 010" pitchFamily="2" charset="0"/>
              </a:rPr>
              <a:t> </a:t>
            </a:r>
            <a:r>
              <a:rPr lang="en-US" b="1" u="sng" dirty="0" err="1" smtClean="0">
                <a:latin typeface="Kruti Dev 010" pitchFamily="2" charset="0"/>
              </a:rPr>
              <a:t>ftrsUnz</a:t>
            </a:r>
            <a:r>
              <a:rPr lang="en-US" b="1" u="sng" dirty="0" smtClean="0">
                <a:latin typeface="Kruti Dev 010" pitchFamily="2" charset="0"/>
              </a:rPr>
              <a:t> </a:t>
            </a:r>
            <a:r>
              <a:rPr lang="en-US" b="1" u="sng" dirty="0" err="1" smtClean="0">
                <a:latin typeface="Kruti Dev 010" pitchFamily="2" charset="0"/>
              </a:rPr>
              <a:t>dqekj</a:t>
            </a:r>
            <a:r>
              <a:rPr lang="en-US" b="1" u="sng" dirty="0" smtClean="0">
                <a:latin typeface="Kruti Dev 010" pitchFamily="2" charset="0"/>
              </a:rPr>
              <a:t> </a:t>
            </a:r>
            <a:r>
              <a:rPr lang="en-US" dirty="0" smtClean="0">
                <a:latin typeface="Kruti Dev 010" pitchFamily="2" charset="0"/>
              </a:rPr>
              <a:t>%&amp;</a:t>
            </a:r>
          </a:p>
          <a:p>
            <a:pPr algn="just"/>
            <a:r>
              <a:rPr lang="en-US" dirty="0" err="1" smtClean="0">
                <a:latin typeface="Kruti Dev 010" pitchFamily="2" charset="0"/>
              </a:rPr>
              <a:t>mDr</a:t>
            </a:r>
            <a:r>
              <a:rPr lang="en-US" dirty="0" smtClean="0">
                <a:latin typeface="Kruti Dev 010" pitchFamily="2" charset="0"/>
              </a:rPr>
              <a:t> </a:t>
            </a:r>
            <a:r>
              <a:rPr lang="en-US" dirty="0" err="1" smtClean="0">
                <a:latin typeface="Kruti Dev 010" pitchFamily="2" charset="0"/>
              </a:rPr>
              <a:t>lHkh</a:t>
            </a:r>
            <a:r>
              <a:rPr lang="en-US" dirty="0" smtClean="0">
                <a:latin typeface="Kruti Dev 010" pitchFamily="2" charset="0"/>
              </a:rPr>
              <a:t> </a:t>
            </a:r>
            <a:r>
              <a:rPr lang="en-US" dirty="0" err="1" smtClean="0">
                <a:latin typeface="Kruti Dev 010" pitchFamily="2" charset="0"/>
              </a:rPr>
              <a:t>ekeyksa</a:t>
            </a:r>
            <a:r>
              <a:rPr lang="en-US" dirty="0" smtClean="0">
                <a:latin typeface="Kruti Dev 010" pitchFamily="2" charset="0"/>
              </a:rPr>
              <a:t> </a:t>
            </a:r>
            <a:r>
              <a:rPr lang="en-US" dirty="0" err="1" smtClean="0">
                <a:latin typeface="Kruti Dev 010" pitchFamily="2" charset="0"/>
              </a:rPr>
              <a:t>esa</a:t>
            </a:r>
            <a:r>
              <a:rPr lang="en-US" dirty="0" smtClean="0">
                <a:latin typeface="Kruti Dev 010" pitchFamily="2" charset="0"/>
              </a:rPr>
              <a:t> ;g </a:t>
            </a:r>
            <a:r>
              <a:rPr lang="en-US" dirty="0" err="1" smtClean="0">
                <a:latin typeface="Kruti Dev 010" pitchFamily="2" charset="0"/>
              </a:rPr>
              <a:t>foospuk</a:t>
            </a:r>
            <a:r>
              <a:rPr lang="en-US" dirty="0" smtClean="0">
                <a:latin typeface="Kruti Dev 010" pitchFamily="2" charset="0"/>
              </a:rPr>
              <a:t> dh </a:t>
            </a:r>
            <a:r>
              <a:rPr lang="en-US" dirty="0" err="1" smtClean="0">
                <a:latin typeface="Kruti Dev 010" pitchFamily="2" charset="0"/>
              </a:rPr>
              <a:t>xbZ</a:t>
            </a:r>
            <a:r>
              <a:rPr lang="en-US" dirty="0" smtClean="0">
                <a:latin typeface="Kruti Dev 010" pitchFamily="2" charset="0"/>
              </a:rPr>
              <a:t> </a:t>
            </a:r>
            <a:r>
              <a:rPr lang="en-US" dirty="0" err="1" smtClean="0">
                <a:latin typeface="Kruti Dev 010" pitchFamily="2" charset="0"/>
              </a:rPr>
              <a:t>fd</a:t>
            </a:r>
            <a:r>
              <a:rPr lang="en-US" dirty="0" smtClean="0">
                <a:latin typeface="Kruti Dev 010" pitchFamily="2" charset="0"/>
              </a:rPr>
              <a:t> /</a:t>
            </a:r>
            <a:r>
              <a:rPr lang="en-US" dirty="0" err="1" smtClean="0">
                <a:latin typeface="Kruti Dev 010" pitchFamily="2" charset="0"/>
              </a:rPr>
              <a:t>keZ</a:t>
            </a:r>
            <a:r>
              <a:rPr lang="en-US" dirty="0" smtClean="0">
                <a:latin typeface="Kruti Dev 010" pitchFamily="2" charset="0"/>
              </a:rPr>
              <a:t> </a:t>
            </a:r>
            <a:r>
              <a:rPr lang="en-US" dirty="0" err="1" smtClean="0">
                <a:latin typeface="Kruti Dev 010" pitchFamily="2" charset="0"/>
              </a:rPr>
              <a:t>ifjorZu</a:t>
            </a:r>
            <a:r>
              <a:rPr lang="en-US" dirty="0" smtClean="0">
                <a:latin typeface="Kruti Dev 010" pitchFamily="2" charset="0"/>
              </a:rPr>
              <a:t> </a:t>
            </a:r>
            <a:r>
              <a:rPr lang="en-US" dirty="0" err="1" smtClean="0">
                <a:latin typeface="Kruti Dev 010" pitchFamily="2" charset="0"/>
              </a:rPr>
              <a:t>dk</a:t>
            </a:r>
            <a:r>
              <a:rPr lang="en-US" dirty="0" smtClean="0">
                <a:latin typeface="Kruti Dev 010" pitchFamily="2" charset="0"/>
              </a:rPr>
              <a:t> </a:t>
            </a:r>
            <a:r>
              <a:rPr lang="en-US" dirty="0" err="1" smtClean="0">
                <a:latin typeface="Kruti Dev 010" pitchFamily="2" charset="0"/>
              </a:rPr>
              <a:t>D;k</a:t>
            </a:r>
            <a:r>
              <a:rPr lang="en-US" dirty="0" smtClean="0">
                <a:latin typeface="Kruti Dev 010" pitchFamily="2" charset="0"/>
              </a:rPr>
              <a:t> </a:t>
            </a:r>
            <a:r>
              <a:rPr lang="en-US" dirty="0" err="1" smtClean="0">
                <a:latin typeface="Kruti Dev 010" pitchFamily="2" charset="0"/>
              </a:rPr>
              <a:t>izHkko</a:t>
            </a:r>
            <a:r>
              <a:rPr lang="en-US" dirty="0" smtClean="0">
                <a:latin typeface="Kruti Dev 010" pitchFamily="2" charset="0"/>
              </a:rPr>
              <a:t> </a:t>
            </a:r>
            <a:r>
              <a:rPr lang="en-US" dirty="0" err="1" smtClean="0">
                <a:latin typeface="Kruti Dev 010" pitchFamily="2" charset="0"/>
              </a:rPr>
              <a:t>gksrk</a:t>
            </a:r>
            <a:r>
              <a:rPr lang="en-US" dirty="0" smtClean="0">
                <a:latin typeface="Kruti Dev 010" pitchFamily="2" charset="0"/>
              </a:rPr>
              <a:t> </a:t>
            </a:r>
            <a:r>
              <a:rPr lang="en-US" dirty="0" err="1" smtClean="0">
                <a:latin typeface="Kruti Dev 010" pitchFamily="2" charset="0"/>
              </a:rPr>
              <a:t>gSA</a:t>
            </a:r>
            <a:r>
              <a:rPr lang="en-US" dirty="0" smtClean="0">
                <a:latin typeface="Kruti Dev 010" pitchFamily="2" charset="0"/>
              </a:rPr>
              <a:t> </a:t>
            </a:r>
            <a:r>
              <a:rPr lang="en-US" dirty="0" err="1" smtClean="0">
                <a:latin typeface="Kruti Dev 010" pitchFamily="2" charset="0"/>
              </a:rPr>
              <a:t>vUrr</a:t>
            </a:r>
            <a:r>
              <a:rPr lang="en-US" dirty="0" smtClean="0">
                <a:latin typeface="Kruti Dev 010" pitchFamily="2" charset="0"/>
              </a:rPr>
              <a:t>% ;g </a:t>
            </a:r>
            <a:r>
              <a:rPr lang="en-US" dirty="0" err="1" smtClean="0">
                <a:latin typeface="Kruti Dev 010" pitchFamily="2" charset="0"/>
              </a:rPr>
              <a:t>vfHkfu</a:t>
            </a:r>
            <a:r>
              <a:rPr lang="en-US" dirty="0" smtClean="0">
                <a:latin typeface="Kruti Dev 010" pitchFamily="2" charset="0"/>
              </a:rPr>
              <a:t>/</a:t>
            </a:r>
            <a:r>
              <a:rPr lang="en-US" dirty="0" err="1" smtClean="0">
                <a:latin typeface="Kruti Dev 010" pitchFamily="2" charset="0"/>
              </a:rPr>
              <a:t>kkZfjr</a:t>
            </a:r>
            <a:r>
              <a:rPr lang="en-US" dirty="0" smtClean="0">
                <a:latin typeface="Kruti Dev 010" pitchFamily="2" charset="0"/>
              </a:rPr>
              <a:t> </a:t>
            </a:r>
            <a:r>
              <a:rPr lang="en-US" dirty="0" err="1" smtClean="0">
                <a:latin typeface="Kruti Dev 010" pitchFamily="2" charset="0"/>
              </a:rPr>
              <a:t>fd;k</a:t>
            </a:r>
            <a:r>
              <a:rPr lang="en-US" dirty="0" smtClean="0">
                <a:latin typeface="Kruti Dev 010" pitchFamily="2" charset="0"/>
              </a:rPr>
              <a:t> </a:t>
            </a:r>
            <a:r>
              <a:rPr lang="en-US" dirty="0" err="1" smtClean="0">
                <a:latin typeface="Kruti Dev 010" pitchFamily="2" charset="0"/>
              </a:rPr>
              <a:t>x;k</a:t>
            </a:r>
            <a:r>
              <a:rPr lang="en-US" dirty="0" smtClean="0">
                <a:latin typeface="Kruti Dev 010" pitchFamily="2" charset="0"/>
              </a:rPr>
              <a:t> </a:t>
            </a:r>
            <a:r>
              <a:rPr lang="en-US" dirty="0" err="1" smtClean="0">
                <a:latin typeface="Kruti Dev 010" pitchFamily="2" charset="0"/>
              </a:rPr>
              <a:t>fd</a:t>
            </a:r>
            <a:r>
              <a:rPr lang="en-US" dirty="0" smtClean="0">
                <a:latin typeface="Kruti Dev 010" pitchFamily="2" charset="0"/>
              </a:rPr>
              <a:t> ;fn fdlh </a:t>
            </a:r>
            <a:r>
              <a:rPr lang="en-US" dirty="0" err="1" smtClean="0">
                <a:latin typeface="Kruti Dev 010" pitchFamily="2" charset="0"/>
              </a:rPr>
              <a:t>fookg</a:t>
            </a:r>
            <a:r>
              <a:rPr lang="en-US" dirty="0" smtClean="0">
                <a:latin typeface="Kruti Dev 010" pitchFamily="2" charset="0"/>
              </a:rPr>
              <a:t> </a:t>
            </a:r>
            <a:r>
              <a:rPr lang="en-US" dirty="0" err="1" smtClean="0">
                <a:latin typeface="Kruti Dev 010" pitchFamily="2" charset="0"/>
              </a:rPr>
              <a:t>dk</a:t>
            </a:r>
            <a:r>
              <a:rPr lang="en-US" dirty="0" smtClean="0">
                <a:latin typeface="Kruti Dev 010" pitchFamily="2" charset="0"/>
              </a:rPr>
              <a:t> </a:t>
            </a:r>
            <a:r>
              <a:rPr lang="en-US" dirty="0" err="1" smtClean="0">
                <a:latin typeface="Kruti Dev 010" pitchFamily="2" charset="0"/>
              </a:rPr>
              <a:t>vuq"Bkiu</a:t>
            </a:r>
            <a:r>
              <a:rPr lang="en-US" dirty="0" smtClean="0">
                <a:latin typeface="Kruti Dev 010" pitchFamily="2" charset="0"/>
              </a:rPr>
              <a:t> fdlh </a:t>
            </a:r>
            <a:r>
              <a:rPr lang="en-US" dirty="0" err="1" smtClean="0">
                <a:latin typeface="Kruti Dev 010" pitchFamily="2" charset="0"/>
              </a:rPr>
              <a:t>fof”k"B</a:t>
            </a:r>
            <a:r>
              <a:rPr lang="en-US" dirty="0" smtClean="0">
                <a:latin typeface="Kruti Dev 010" pitchFamily="2" charset="0"/>
              </a:rPr>
              <a:t> </a:t>
            </a:r>
            <a:r>
              <a:rPr lang="en-US" dirty="0" err="1" smtClean="0">
                <a:latin typeface="Kruti Dev 010" pitchFamily="2" charset="0"/>
              </a:rPr>
              <a:t>fof</a:t>
            </a:r>
            <a:r>
              <a:rPr lang="en-US" dirty="0" smtClean="0">
                <a:latin typeface="Kruti Dev 010" pitchFamily="2" charset="0"/>
              </a:rPr>
              <a:t>/k </a:t>
            </a:r>
            <a:r>
              <a:rPr lang="en-US" dirty="0" err="1" smtClean="0">
                <a:latin typeface="Kruti Dev 010" pitchFamily="2" charset="0"/>
              </a:rPr>
              <a:t>ds</a:t>
            </a:r>
            <a:r>
              <a:rPr lang="en-US" dirty="0" smtClean="0">
                <a:latin typeface="Kruti Dev 010" pitchFamily="2" charset="0"/>
              </a:rPr>
              <a:t> v/</a:t>
            </a:r>
            <a:r>
              <a:rPr lang="en-US" dirty="0" err="1" smtClean="0">
                <a:latin typeface="Kruti Dev 010" pitchFamily="2" charset="0"/>
              </a:rPr>
              <a:t>khu</a:t>
            </a:r>
            <a:r>
              <a:rPr lang="en-US" dirty="0" smtClean="0">
                <a:latin typeface="Kruti Dev 010" pitchFamily="2" charset="0"/>
              </a:rPr>
              <a:t> </a:t>
            </a:r>
            <a:r>
              <a:rPr lang="en-US" dirty="0" err="1" smtClean="0">
                <a:latin typeface="Kruti Dev 010" pitchFamily="2" charset="0"/>
              </a:rPr>
              <a:t>gksrk</a:t>
            </a:r>
            <a:r>
              <a:rPr lang="en-US" dirty="0" smtClean="0">
                <a:latin typeface="Kruti Dev 010" pitchFamily="2" charset="0"/>
              </a:rPr>
              <a:t> </a:t>
            </a:r>
            <a:r>
              <a:rPr lang="en-US" dirty="0" err="1" smtClean="0">
                <a:latin typeface="Kruti Dev 010" pitchFamily="2" charset="0"/>
              </a:rPr>
              <a:t>gS</a:t>
            </a:r>
            <a:r>
              <a:rPr lang="en-US" dirty="0" smtClean="0">
                <a:latin typeface="Kruti Dev 010" pitchFamily="2" charset="0"/>
              </a:rPr>
              <a:t> </a:t>
            </a:r>
            <a:r>
              <a:rPr lang="en-US" dirty="0" err="1" smtClean="0">
                <a:latin typeface="Kruti Dev 010" pitchFamily="2" charset="0"/>
              </a:rPr>
              <a:t>rks</a:t>
            </a:r>
            <a:r>
              <a:rPr lang="en-US" dirty="0" smtClean="0">
                <a:latin typeface="Kruti Dev 010" pitchFamily="2" charset="0"/>
              </a:rPr>
              <a:t> ,</a:t>
            </a:r>
            <a:r>
              <a:rPr lang="en-US" dirty="0" err="1" smtClean="0">
                <a:latin typeface="Kruti Dev 010" pitchFamily="2" charset="0"/>
              </a:rPr>
              <a:t>sls</a:t>
            </a:r>
            <a:r>
              <a:rPr lang="en-US" dirty="0" smtClean="0">
                <a:latin typeface="Kruti Dev 010" pitchFamily="2" charset="0"/>
              </a:rPr>
              <a:t> </a:t>
            </a:r>
            <a:r>
              <a:rPr lang="en-US" dirty="0" err="1" smtClean="0">
                <a:latin typeface="Kruti Dev 010" pitchFamily="2" charset="0"/>
              </a:rPr>
              <a:t>fookg</a:t>
            </a:r>
            <a:r>
              <a:rPr lang="en-US" dirty="0" smtClean="0">
                <a:latin typeface="Kruti Dev 010" pitchFamily="2" charset="0"/>
              </a:rPr>
              <a:t> </a:t>
            </a:r>
            <a:r>
              <a:rPr lang="en-US" dirty="0" err="1" smtClean="0">
                <a:latin typeface="Kruti Dev 010" pitchFamily="2" charset="0"/>
              </a:rPr>
              <a:t>dk</a:t>
            </a:r>
            <a:r>
              <a:rPr lang="en-US" dirty="0" smtClean="0">
                <a:latin typeface="Kruti Dev 010" pitchFamily="2" charset="0"/>
              </a:rPr>
              <a:t> </a:t>
            </a:r>
            <a:r>
              <a:rPr lang="en-US" dirty="0" err="1" smtClean="0">
                <a:latin typeface="Kruti Dev 010" pitchFamily="2" charset="0"/>
              </a:rPr>
              <a:t>fo?kVu</a:t>
            </a:r>
            <a:r>
              <a:rPr lang="en-US" dirty="0" smtClean="0">
                <a:latin typeface="Kruti Dev 010" pitchFamily="2" charset="0"/>
              </a:rPr>
              <a:t> </a:t>
            </a:r>
            <a:r>
              <a:rPr lang="en-US" dirty="0" err="1" smtClean="0">
                <a:latin typeface="Kruti Dev 010" pitchFamily="2" charset="0"/>
              </a:rPr>
              <a:t>nwljs</a:t>
            </a:r>
            <a:r>
              <a:rPr lang="en-US" dirty="0" smtClean="0">
                <a:latin typeface="Kruti Dev 010" pitchFamily="2" charset="0"/>
              </a:rPr>
              <a:t> </a:t>
            </a:r>
            <a:r>
              <a:rPr lang="en-US" dirty="0" err="1" smtClean="0">
                <a:latin typeface="Kruti Dev 010" pitchFamily="2" charset="0"/>
              </a:rPr>
              <a:t>fof</a:t>
            </a:r>
            <a:r>
              <a:rPr lang="en-US" dirty="0" smtClean="0">
                <a:latin typeface="Kruti Dev 010" pitchFamily="2" charset="0"/>
              </a:rPr>
              <a:t>/k </a:t>
            </a:r>
            <a:r>
              <a:rPr lang="en-US" dirty="0" err="1" smtClean="0">
                <a:latin typeface="Kruti Dev 010" pitchFamily="2" charset="0"/>
              </a:rPr>
              <a:t>dks</a:t>
            </a:r>
            <a:r>
              <a:rPr lang="en-US" dirty="0" smtClean="0">
                <a:latin typeface="Kruti Dev 010" pitchFamily="2" charset="0"/>
              </a:rPr>
              <a:t> </a:t>
            </a:r>
            <a:r>
              <a:rPr lang="en-US" dirty="0" err="1" smtClean="0">
                <a:latin typeface="Kruti Dev 010" pitchFamily="2" charset="0"/>
              </a:rPr>
              <a:t>ykxw</a:t>
            </a:r>
            <a:r>
              <a:rPr lang="en-US" dirty="0" smtClean="0">
                <a:latin typeface="Kruti Dev 010" pitchFamily="2" charset="0"/>
              </a:rPr>
              <a:t> </a:t>
            </a:r>
            <a:r>
              <a:rPr lang="en-US" dirty="0" err="1" smtClean="0">
                <a:latin typeface="Kruti Dev 010" pitchFamily="2" charset="0"/>
              </a:rPr>
              <a:t>djds</a:t>
            </a:r>
            <a:r>
              <a:rPr lang="en-US" dirty="0" smtClean="0">
                <a:latin typeface="Kruti Dev 010" pitchFamily="2" charset="0"/>
              </a:rPr>
              <a:t> ugh </a:t>
            </a:r>
            <a:r>
              <a:rPr lang="en-US" dirty="0" err="1" smtClean="0">
                <a:latin typeface="Kruti Dev 010" pitchFamily="2" charset="0"/>
              </a:rPr>
              <a:t>fd;k</a:t>
            </a:r>
            <a:r>
              <a:rPr lang="en-US" dirty="0" smtClean="0">
                <a:latin typeface="Kruti Dev 010" pitchFamily="2" charset="0"/>
              </a:rPr>
              <a:t> </a:t>
            </a:r>
            <a:r>
              <a:rPr lang="en-US" dirty="0" err="1" smtClean="0">
                <a:latin typeface="Kruti Dev 010" pitchFamily="2" charset="0"/>
              </a:rPr>
              <a:t>tk</a:t>
            </a:r>
            <a:r>
              <a:rPr lang="en-US" dirty="0" smtClean="0">
                <a:latin typeface="Kruti Dev 010" pitchFamily="2" charset="0"/>
              </a:rPr>
              <a:t> </a:t>
            </a:r>
            <a:r>
              <a:rPr lang="en-US" dirty="0" err="1" smtClean="0">
                <a:latin typeface="Kruti Dev 010" pitchFamily="2" charset="0"/>
              </a:rPr>
              <a:t>ldrk</a:t>
            </a:r>
            <a:r>
              <a:rPr lang="en-US" dirty="0" smtClean="0">
                <a:latin typeface="Kruti Dev 010" pitchFamily="2" charset="0"/>
              </a:rPr>
              <a:t> </a:t>
            </a:r>
            <a:r>
              <a:rPr lang="en-US" dirty="0" err="1" smtClean="0">
                <a:latin typeface="Kruti Dev 010" pitchFamily="2" charset="0"/>
              </a:rPr>
              <a:t>ftls</a:t>
            </a:r>
            <a:r>
              <a:rPr lang="en-US" dirty="0" smtClean="0">
                <a:latin typeface="Kruti Dev 010" pitchFamily="2" charset="0"/>
              </a:rPr>
              <a:t> </a:t>
            </a:r>
            <a:r>
              <a:rPr lang="en-US" dirty="0" err="1" smtClean="0">
                <a:latin typeface="Kruti Dev 010" pitchFamily="2" charset="0"/>
              </a:rPr>
              <a:t>fof</a:t>
            </a:r>
            <a:r>
              <a:rPr lang="en-US" dirty="0" smtClean="0">
                <a:latin typeface="Kruti Dev 010" pitchFamily="2" charset="0"/>
              </a:rPr>
              <a:t>/k </a:t>
            </a:r>
            <a:r>
              <a:rPr lang="en-US" dirty="0" err="1" smtClean="0">
                <a:latin typeface="Kruti Dev 010" pitchFamily="2" charset="0"/>
              </a:rPr>
              <a:t>ls</a:t>
            </a:r>
            <a:r>
              <a:rPr lang="en-US" dirty="0" smtClean="0">
                <a:latin typeface="Kruti Dev 010" pitchFamily="2" charset="0"/>
              </a:rPr>
              <a:t> /</a:t>
            </a:r>
            <a:r>
              <a:rPr lang="en-US" dirty="0" err="1" smtClean="0">
                <a:latin typeface="Kruti Dev 010" pitchFamily="2" charset="0"/>
              </a:rPr>
              <a:t>keZ</a:t>
            </a:r>
            <a:r>
              <a:rPr lang="en-US" dirty="0" smtClean="0">
                <a:latin typeface="Kruti Dev 010" pitchFamily="2" charset="0"/>
              </a:rPr>
              <a:t> </a:t>
            </a:r>
            <a:r>
              <a:rPr lang="en-US" dirty="0" err="1" smtClean="0">
                <a:latin typeface="Kruti Dev 010" pitchFamily="2" charset="0"/>
              </a:rPr>
              <a:t>ifjorZu</a:t>
            </a:r>
            <a:r>
              <a:rPr lang="en-US" dirty="0" smtClean="0">
                <a:latin typeface="Kruti Dev 010" pitchFamily="2" charset="0"/>
              </a:rPr>
              <a:t> </a:t>
            </a:r>
            <a:r>
              <a:rPr lang="en-US" dirty="0" err="1" smtClean="0">
                <a:latin typeface="Kruti Dev 010" pitchFamily="2" charset="0"/>
              </a:rPr>
              <a:t>gqvk</a:t>
            </a:r>
            <a:r>
              <a:rPr lang="en-US" dirty="0" smtClean="0">
                <a:latin typeface="Kruti Dev 010" pitchFamily="2" charset="0"/>
              </a:rPr>
              <a:t> </a:t>
            </a:r>
            <a:r>
              <a:rPr lang="en-US" dirty="0" err="1" smtClean="0">
                <a:latin typeface="Kruti Dev 010" pitchFamily="2" charset="0"/>
              </a:rPr>
              <a:t>gSA</a:t>
            </a:r>
            <a:r>
              <a:rPr lang="en-US" dirty="0" smtClean="0">
                <a:latin typeface="Kruti Dev 010" pitchFamily="2" charset="0"/>
              </a:rPr>
              <a:t> </a:t>
            </a:r>
            <a:r>
              <a:rPr lang="en-US" dirty="0" err="1" smtClean="0">
                <a:latin typeface="Kruti Dev 010" pitchFamily="2" charset="0"/>
              </a:rPr>
              <a:t>fdUrq</a:t>
            </a:r>
            <a:r>
              <a:rPr lang="en-US" dirty="0" smtClean="0">
                <a:latin typeface="Kruti Dev 010" pitchFamily="2" charset="0"/>
              </a:rPr>
              <a:t> /</a:t>
            </a:r>
            <a:r>
              <a:rPr lang="en-US" dirty="0" err="1" smtClean="0">
                <a:latin typeface="Kruti Dev 010" pitchFamily="2" charset="0"/>
              </a:rPr>
              <a:t>keZ</a:t>
            </a:r>
            <a:r>
              <a:rPr lang="en-US" dirty="0" smtClean="0">
                <a:latin typeface="Kruti Dev 010" pitchFamily="2" charset="0"/>
              </a:rPr>
              <a:t>  </a:t>
            </a:r>
            <a:r>
              <a:rPr lang="en-US" dirty="0" err="1" smtClean="0">
                <a:latin typeface="Kruti Dev 010" pitchFamily="2" charset="0"/>
              </a:rPr>
              <a:t>ifjorZu</a:t>
            </a:r>
            <a:r>
              <a:rPr lang="en-US" dirty="0" smtClean="0">
                <a:latin typeface="Kruti Dev 010" pitchFamily="2" charset="0"/>
              </a:rPr>
              <a:t> </a:t>
            </a:r>
            <a:r>
              <a:rPr lang="en-US" dirty="0" err="1" smtClean="0">
                <a:latin typeface="Kruti Dev 010" pitchFamily="2" charset="0"/>
              </a:rPr>
              <a:t>gksus</a:t>
            </a:r>
            <a:r>
              <a:rPr lang="en-US" dirty="0" smtClean="0">
                <a:latin typeface="Kruti Dev 010" pitchFamily="2" charset="0"/>
              </a:rPr>
              <a:t> </a:t>
            </a:r>
            <a:r>
              <a:rPr lang="en-US" dirty="0" err="1" smtClean="0">
                <a:latin typeface="Kruti Dev 010" pitchFamily="2" charset="0"/>
              </a:rPr>
              <a:t>ij</a:t>
            </a:r>
            <a:r>
              <a:rPr lang="en-US" dirty="0" smtClean="0">
                <a:latin typeface="Kruti Dev 010" pitchFamily="2" charset="0"/>
              </a:rPr>
              <a:t> </a:t>
            </a:r>
            <a:r>
              <a:rPr lang="en-US" dirty="0" err="1" smtClean="0">
                <a:latin typeface="Kruti Dev 010" pitchFamily="2" charset="0"/>
              </a:rPr>
              <a:t>fgUnw</a:t>
            </a:r>
            <a:r>
              <a:rPr lang="en-US" dirty="0" smtClean="0">
                <a:latin typeface="Kruti Dev 010" pitchFamily="2" charset="0"/>
              </a:rPr>
              <a:t> </a:t>
            </a:r>
            <a:r>
              <a:rPr lang="en-US" dirty="0" err="1" smtClean="0">
                <a:latin typeface="Kruti Dev 010" pitchFamily="2" charset="0"/>
              </a:rPr>
              <a:t>fookg</a:t>
            </a:r>
            <a:r>
              <a:rPr lang="en-US" dirty="0" smtClean="0">
                <a:latin typeface="Kruti Dev 010" pitchFamily="2" charset="0"/>
              </a:rPr>
              <a:t> </a:t>
            </a:r>
            <a:r>
              <a:rPr lang="en-US" dirty="0" err="1" smtClean="0">
                <a:latin typeface="Kruti Dev 010" pitchFamily="2" charset="0"/>
              </a:rPr>
              <a:t>dk</a:t>
            </a:r>
            <a:r>
              <a:rPr lang="en-US" dirty="0" smtClean="0">
                <a:latin typeface="Kruti Dev 010" pitchFamily="2" charset="0"/>
              </a:rPr>
              <a:t> </a:t>
            </a:r>
            <a:r>
              <a:rPr lang="en-US" dirty="0" err="1" smtClean="0">
                <a:latin typeface="Kruti Dev 010" pitchFamily="2" charset="0"/>
              </a:rPr>
              <a:t>Lor</a:t>
            </a:r>
            <a:r>
              <a:rPr lang="en-US" dirty="0" smtClean="0">
                <a:latin typeface="Kruti Dev 010" pitchFamily="2" charset="0"/>
              </a:rPr>
              <a:t>% </a:t>
            </a:r>
            <a:r>
              <a:rPr lang="en-US" dirty="0" err="1" smtClean="0">
                <a:latin typeface="Kruti Dev 010" pitchFamily="2" charset="0"/>
              </a:rPr>
              <a:t>fo?kVu</a:t>
            </a:r>
            <a:r>
              <a:rPr lang="en-US" dirty="0" smtClean="0">
                <a:latin typeface="Kruti Dev 010" pitchFamily="2" charset="0"/>
              </a:rPr>
              <a:t> ugh </a:t>
            </a:r>
            <a:r>
              <a:rPr lang="en-US" dirty="0" err="1" smtClean="0">
                <a:latin typeface="Kruti Dev 010" pitchFamily="2" charset="0"/>
              </a:rPr>
              <a:t>gksrk</a:t>
            </a:r>
            <a:r>
              <a:rPr lang="en-US" dirty="0" smtClean="0">
                <a:latin typeface="Kruti Dev 010" pitchFamily="2" charset="0"/>
              </a:rPr>
              <a:t> </a:t>
            </a:r>
            <a:r>
              <a:rPr lang="en-US" dirty="0" err="1" smtClean="0">
                <a:latin typeface="Kruti Dev 010" pitchFamily="2" charset="0"/>
              </a:rPr>
              <a:t>gSA</a:t>
            </a:r>
            <a:endParaRPr lang="en-US" dirty="0">
              <a:latin typeface="Kruti Dev 010" pitchFamily="2"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a:t>
            </a:r>
            <a:endParaRPr lang="en-US" dirty="0"/>
          </a:p>
        </p:txBody>
      </p:sp>
      <p:sp>
        <p:nvSpPr>
          <p:cNvPr id="3" name="Content Placeholder 2"/>
          <p:cNvSpPr>
            <a:spLocks noGrp="1"/>
          </p:cNvSpPr>
          <p:nvPr>
            <p:ph idx="1"/>
          </p:nvPr>
        </p:nvSpPr>
        <p:spPr/>
        <p:txBody>
          <a:bodyPr>
            <a:normAutofit/>
          </a:bodyPr>
          <a:lstStyle/>
          <a:p>
            <a:pPr lvl="0"/>
            <a:r>
              <a:rPr lang="en-US" b="1" u="sng" dirty="0" err="1" smtClean="0">
                <a:latin typeface="Kruti Dev 010" pitchFamily="2" charset="0"/>
              </a:rPr>
              <a:t>fyyh</a:t>
            </a:r>
            <a:r>
              <a:rPr lang="en-US" b="1" u="sng" dirty="0" smtClean="0">
                <a:latin typeface="Kruti Dev 010" pitchFamily="2" charset="0"/>
              </a:rPr>
              <a:t> </a:t>
            </a:r>
            <a:r>
              <a:rPr lang="en-US" b="1" u="sng" dirty="0" err="1" smtClean="0">
                <a:latin typeface="Kruti Dev 010" pitchFamily="2" charset="0"/>
              </a:rPr>
              <a:t>FkkWel</a:t>
            </a:r>
            <a:r>
              <a:rPr lang="en-US" b="1" u="sng" dirty="0" smtClean="0">
                <a:latin typeface="Kruti Dev 010" pitchFamily="2" charset="0"/>
              </a:rPr>
              <a:t> </a:t>
            </a:r>
            <a:r>
              <a:rPr lang="en-US" b="1" u="sng" dirty="0" err="1" smtClean="0">
                <a:latin typeface="Kruti Dev 010" pitchFamily="2" charset="0"/>
              </a:rPr>
              <a:t>cuke</a:t>
            </a:r>
            <a:r>
              <a:rPr lang="en-US" b="1" u="sng" dirty="0" smtClean="0">
                <a:latin typeface="Kruti Dev 010" pitchFamily="2" charset="0"/>
              </a:rPr>
              <a:t> ;</a:t>
            </a:r>
            <a:r>
              <a:rPr lang="en-US" b="1" u="sng" dirty="0" err="1" smtClean="0">
                <a:latin typeface="Kruti Dev 010" pitchFamily="2" charset="0"/>
              </a:rPr>
              <a:t>wfu;r</a:t>
            </a:r>
            <a:r>
              <a:rPr lang="en-US" b="1" u="sng" dirty="0" smtClean="0">
                <a:latin typeface="Kruti Dev 010" pitchFamily="2" charset="0"/>
              </a:rPr>
              <a:t> </a:t>
            </a:r>
            <a:r>
              <a:rPr lang="en-US" b="1" u="sng" dirty="0" err="1" smtClean="0">
                <a:latin typeface="Kruti Dev 010" pitchFamily="2" charset="0"/>
              </a:rPr>
              <a:t>vkWQ</a:t>
            </a:r>
            <a:r>
              <a:rPr lang="en-US" b="1" u="sng" dirty="0" smtClean="0">
                <a:latin typeface="Kruti Dev 010" pitchFamily="2" charset="0"/>
              </a:rPr>
              <a:t> </a:t>
            </a:r>
            <a:r>
              <a:rPr lang="en-US" b="1" u="sng" dirty="0" err="1" smtClean="0">
                <a:latin typeface="Kruti Dev 010" pitchFamily="2" charset="0"/>
              </a:rPr>
              <a:t>bf.M;k</a:t>
            </a:r>
            <a:r>
              <a:rPr lang="en-US" b="1" u="sng" dirty="0" smtClean="0">
                <a:latin typeface="Kruti Dev 010" pitchFamily="2" charset="0"/>
              </a:rPr>
              <a:t> 2000</a:t>
            </a:r>
            <a:r>
              <a:rPr lang="en-US" dirty="0" smtClean="0">
                <a:latin typeface="Kruti Dev 010" pitchFamily="2" charset="0"/>
              </a:rPr>
              <a:t> %&amp;</a:t>
            </a:r>
          </a:p>
          <a:p>
            <a:pPr>
              <a:buNone/>
            </a:pPr>
            <a:r>
              <a:rPr lang="en-US" dirty="0" smtClean="0">
                <a:latin typeface="Kruti Dev 010" pitchFamily="2" charset="0"/>
              </a:rPr>
              <a:t>	,l-</a:t>
            </a:r>
            <a:r>
              <a:rPr lang="en-US" dirty="0" err="1" smtClean="0">
                <a:latin typeface="Kruti Dev 010" pitchFamily="2" charset="0"/>
              </a:rPr>
              <a:t>lh</a:t>
            </a:r>
            <a:r>
              <a:rPr lang="en-US" dirty="0" smtClean="0">
                <a:latin typeface="Kruti Dev 010" pitchFamily="2" charset="0"/>
              </a:rPr>
              <a:t>- us </a:t>
            </a:r>
            <a:r>
              <a:rPr lang="en-US" dirty="0" err="1" smtClean="0">
                <a:latin typeface="Kruti Dev 010" pitchFamily="2" charset="0"/>
              </a:rPr>
              <a:t>bl</a:t>
            </a:r>
            <a:r>
              <a:rPr lang="en-US" dirty="0" smtClean="0">
                <a:latin typeface="Kruti Dev 010" pitchFamily="2" charset="0"/>
              </a:rPr>
              <a:t> </a:t>
            </a:r>
            <a:r>
              <a:rPr lang="en-US" dirty="0" err="1" smtClean="0">
                <a:latin typeface="Kruti Dev 010" pitchFamily="2" charset="0"/>
              </a:rPr>
              <a:t>rdZ</a:t>
            </a:r>
            <a:r>
              <a:rPr lang="en-US" dirty="0" smtClean="0">
                <a:latin typeface="Kruti Dev 010" pitchFamily="2" charset="0"/>
              </a:rPr>
              <a:t> </a:t>
            </a:r>
            <a:r>
              <a:rPr lang="en-US" dirty="0" err="1" smtClean="0">
                <a:latin typeface="Kruti Dev 010" pitchFamily="2" charset="0"/>
              </a:rPr>
              <a:t>dks</a:t>
            </a:r>
            <a:r>
              <a:rPr lang="en-US" dirty="0" smtClean="0">
                <a:latin typeface="Kruti Dev 010" pitchFamily="2" charset="0"/>
              </a:rPr>
              <a:t> </a:t>
            </a:r>
            <a:r>
              <a:rPr lang="en-US" dirty="0" err="1" smtClean="0">
                <a:latin typeface="Kruti Dev 010" pitchFamily="2" charset="0"/>
              </a:rPr>
              <a:t>fljs</a:t>
            </a:r>
            <a:r>
              <a:rPr lang="en-US" dirty="0" smtClean="0">
                <a:latin typeface="Kruti Dev 010" pitchFamily="2" charset="0"/>
              </a:rPr>
              <a:t> </a:t>
            </a:r>
            <a:r>
              <a:rPr lang="en-US" dirty="0" err="1" smtClean="0">
                <a:latin typeface="Kruti Dev 010" pitchFamily="2" charset="0"/>
              </a:rPr>
              <a:t>ls</a:t>
            </a:r>
            <a:r>
              <a:rPr lang="en-US" dirty="0" smtClean="0">
                <a:latin typeface="Kruti Dev 010" pitchFamily="2" charset="0"/>
              </a:rPr>
              <a:t> [</a:t>
            </a:r>
            <a:r>
              <a:rPr lang="en-US" dirty="0" err="1" smtClean="0">
                <a:latin typeface="Kruti Dev 010" pitchFamily="2" charset="0"/>
              </a:rPr>
              <a:t>kkfjt</a:t>
            </a:r>
            <a:r>
              <a:rPr lang="en-US" dirty="0" smtClean="0">
                <a:latin typeface="Kruti Dev 010" pitchFamily="2" charset="0"/>
              </a:rPr>
              <a:t> </a:t>
            </a:r>
            <a:r>
              <a:rPr lang="en-US" dirty="0" err="1" smtClean="0">
                <a:latin typeface="Kruti Dev 010" pitchFamily="2" charset="0"/>
              </a:rPr>
              <a:t>dj</a:t>
            </a:r>
            <a:r>
              <a:rPr lang="en-US" dirty="0" smtClean="0">
                <a:latin typeface="Kruti Dev 010" pitchFamily="2" charset="0"/>
              </a:rPr>
              <a:t> </a:t>
            </a:r>
            <a:r>
              <a:rPr lang="en-US" dirty="0" err="1" smtClean="0">
                <a:latin typeface="Kruti Dev 010" pitchFamily="2" charset="0"/>
              </a:rPr>
              <a:t>fn;k</a:t>
            </a:r>
            <a:r>
              <a:rPr lang="en-US" dirty="0" smtClean="0">
                <a:latin typeface="Kruti Dev 010" pitchFamily="2" charset="0"/>
              </a:rPr>
              <a:t> </a:t>
            </a:r>
            <a:r>
              <a:rPr lang="en-US" dirty="0" err="1" smtClean="0">
                <a:latin typeface="Kruti Dev 010" pitchFamily="2" charset="0"/>
              </a:rPr>
              <a:t>fd</a:t>
            </a:r>
            <a:r>
              <a:rPr lang="en-US" dirty="0" smtClean="0">
                <a:latin typeface="Kruti Dev 010" pitchFamily="2" charset="0"/>
              </a:rPr>
              <a:t> </a:t>
            </a:r>
            <a:r>
              <a:rPr lang="en-US" dirty="0" err="1" smtClean="0">
                <a:latin typeface="Kruti Dev 010" pitchFamily="2" charset="0"/>
              </a:rPr>
              <a:t>ljyk</a:t>
            </a:r>
            <a:r>
              <a:rPr lang="en-US" dirty="0" smtClean="0">
                <a:latin typeface="Kruti Dev 010" pitchFamily="2" charset="0"/>
              </a:rPr>
              <a:t> </a:t>
            </a:r>
            <a:r>
              <a:rPr lang="en-US" dirty="0" err="1" smtClean="0">
                <a:latin typeface="Kruti Dev 010" pitchFamily="2" charset="0"/>
              </a:rPr>
              <a:t>eqn~xy</a:t>
            </a:r>
            <a:r>
              <a:rPr lang="en-US" dirty="0" smtClean="0">
                <a:latin typeface="Kruti Dev 010" pitchFamily="2" charset="0"/>
              </a:rPr>
              <a:t> </a:t>
            </a:r>
            <a:r>
              <a:rPr lang="en-US" dirty="0" err="1" smtClean="0">
                <a:latin typeface="Kruti Dev 010" pitchFamily="2" charset="0"/>
              </a:rPr>
              <a:t>ds</a:t>
            </a:r>
            <a:r>
              <a:rPr lang="en-US" dirty="0" smtClean="0">
                <a:latin typeface="Kruti Dev 010" pitchFamily="2" charset="0"/>
              </a:rPr>
              <a:t> </a:t>
            </a:r>
            <a:r>
              <a:rPr lang="en-US" dirty="0" err="1" smtClean="0">
                <a:latin typeface="Kruti Dev 010" pitchFamily="2" charset="0"/>
              </a:rPr>
              <a:t>ekeys</a:t>
            </a:r>
            <a:r>
              <a:rPr lang="en-US" dirty="0" smtClean="0">
                <a:latin typeface="Kruti Dev 010" pitchFamily="2" charset="0"/>
              </a:rPr>
              <a:t> </a:t>
            </a:r>
            <a:r>
              <a:rPr lang="en-US" dirty="0" err="1" smtClean="0">
                <a:latin typeface="Kruti Dev 010" pitchFamily="2" charset="0"/>
              </a:rPr>
              <a:t>dk</a:t>
            </a:r>
            <a:r>
              <a:rPr lang="en-US" dirty="0" smtClean="0">
                <a:latin typeface="Kruti Dev 010" pitchFamily="2" charset="0"/>
              </a:rPr>
              <a:t> </a:t>
            </a:r>
            <a:r>
              <a:rPr lang="en-US" dirty="0" err="1" smtClean="0">
                <a:latin typeface="Kruti Dev 010" pitchFamily="2" charset="0"/>
              </a:rPr>
              <a:t>lkj</a:t>
            </a:r>
            <a:r>
              <a:rPr lang="en-US" dirty="0" smtClean="0">
                <a:latin typeface="Kruti Dev 010" pitchFamily="2" charset="0"/>
              </a:rPr>
              <a:t> </a:t>
            </a:r>
            <a:r>
              <a:rPr lang="en-US" dirty="0" err="1" smtClean="0">
                <a:latin typeface="Kruti Dev 010" pitchFamily="2" charset="0"/>
              </a:rPr>
              <a:t>vUr%dj.k</a:t>
            </a:r>
            <a:r>
              <a:rPr lang="en-US" dirty="0" smtClean="0">
                <a:latin typeface="Kruti Dev 010" pitchFamily="2" charset="0"/>
              </a:rPr>
              <a:t> dh o /</a:t>
            </a:r>
            <a:r>
              <a:rPr lang="en-US" dirty="0" err="1" smtClean="0">
                <a:latin typeface="Kruti Dev 010" pitchFamily="2" charset="0"/>
              </a:rPr>
              <a:t>keZ</a:t>
            </a:r>
            <a:r>
              <a:rPr lang="en-US" dirty="0" smtClean="0">
                <a:latin typeface="Kruti Dev 010" pitchFamily="2" charset="0"/>
              </a:rPr>
              <a:t> Lora=</a:t>
            </a:r>
            <a:r>
              <a:rPr lang="en-US" dirty="0" err="1" smtClean="0">
                <a:latin typeface="Kruti Dev 010" pitchFamily="2" charset="0"/>
              </a:rPr>
              <a:t>rk</a:t>
            </a:r>
            <a:r>
              <a:rPr lang="en-US" dirty="0" smtClean="0">
                <a:latin typeface="Kruti Dev 010" pitchFamily="2" charset="0"/>
              </a:rPr>
              <a:t> </a:t>
            </a:r>
            <a:r>
              <a:rPr lang="en-US" dirty="0" err="1" smtClean="0">
                <a:latin typeface="Kruti Dev 010" pitchFamily="2" charset="0"/>
              </a:rPr>
              <a:t>ds</a:t>
            </a:r>
            <a:r>
              <a:rPr lang="en-US" dirty="0" smtClean="0">
                <a:latin typeface="Kruti Dev 010" pitchFamily="2" charset="0"/>
              </a:rPr>
              <a:t> </a:t>
            </a:r>
            <a:r>
              <a:rPr lang="en-US" dirty="0" err="1" smtClean="0">
                <a:latin typeface="Kruti Dev 010" pitchFamily="2" charset="0"/>
              </a:rPr>
              <a:t>fo</a:t>
            </a:r>
            <a:r>
              <a:rPr lang="en-US" dirty="0" smtClean="0">
                <a:latin typeface="Kruti Dev 010" pitchFamily="2" charset="0"/>
              </a:rPr>
              <a:t>:} </a:t>
            </a:r>
            <a:r>
              <a:rPr lang="en-US" dirty="0" err="1" smtClean="0">
                <a:latin typeface="Kruti Dev 010" pitchFamily="2" charset="0"/>
              </a:rPr>
              <a:t>gSA</a:t>
            </a:r>
            <a:r>
              <a:rPr lang="en-US" dirty="0" smtClean="0">
                <a:latin typeface="Kruti Dev 010" pitchFamily="2" charset="0"/>
              </a:rPr>
              <a:t> </a:t>
            </a:r>
          </a:p>
          <a:p>
            <a:pPr lvl="0"/>
            <a:r>
              <a:rPr lang="en-US" b="1" u="sng" dirty="0" smtClean="0">
                <a:latin typeface="Kruti Dev 010" pitchFamily="2" charset="0"/>
              </a:rPr>
              <a:t> </a:t>
            </a:r>
            <a:r>
              <a:rPr lang="en-US" b="1" u="sng" dirty="0" err="1" smtClean="0">
                <a:latin typeface="Kruti Dev 010" pitchFamily="2" charset="0"/>
              </a:rPr>
              <a:t>jkf</a:t>
            </a:r>
            <a:r>
              <a:rPr lang="en-US" b="1" u="sng" dirty="0" smtClean="0">
                <a:latin typeface="Kruti Dev 010" pitchFamily="2" charset="0"/>
              </a:rPr>
              <a:t>/</a:t>
            </a:r>
            <a:r>
              <a:rPr lang="en-US" b="1" u="sng" dirty="0" err="1" smtClean="0">
                <a:latin typeface="Kruti Dev 010" pitchFamily="2" charset="0"/>
              </a:rPr>
              <a:t>kdk@lfouk</a:t>
            </a:r>
            <a:r>
              <a:rPr lang="en-US" b="1" u="sng" dirty="0" smtClean="0">
                <a:latin typeface="Kruti Dev 010" pitchFamily="2" charset="0"/>
              </a:rPr>
              <a:t> </a:t>
            </a:r>
            <a:r>
              <a:rPr lang="en-US" b="1" u="sng" dirty="0" err="1" smtClean="0">
                <a:latin typeface="Kruti Dev 010" pitchFamily="2" charset="0"/>
              </a:rPr>
              <a:t>cuke</a:t>
            </a:r>
            <a:r>
              <a:rPr lang="en-US" b="1" u="sng" dirty="0" smtClean="0">
                <a:latin typeface="Kruti Dev 010" pitchFamily="2" charset="0"/>
              </a:rPr>
              <a:t> </a:t>
            </a:r>
            <a:r>
              <a:rPr lang="en-US" b="1" u="sng" dirty="0" err="1" smtClean="0">
                <a:latin typeface="Kruti Dev 010" pitchFamily="2" charset="0"/>
              </a:rPr>
              <a:t>gchcu;j</a:t>
            </a:r>
            <a:r>
              <a:rPr lang="en-US" b="1" u="sng" dirty="0" smtClean="0">
                <a:latin typeface="Kruti Dev 010" pitchFamily="2" charset="0"/>
              </a:rPr>
              <a:t> </a:t>
            </a:r>
            <a:r>
              <a:rPr lang="en-US" b="1" u="sng" dirty="0" err="1" smtClean="0">
                <a:latin typeface="Kruti Dev 010" pitchFamily="2" charset="0"/>
              </a:rPr>
              <a:t>gSnjkckn</a:t>
            </a:r>
            <a:r>
              <a:rPr lang="en-US" b="1" u="sng" dirty="0" smtClean="0">
                <a:latin typeface="Kruti Dev 010" pitchFamily="2" charset="0"/>
              </a:rPr>
              <a:t> </a:t>
            </a:r>
            <a:r>
              <a:rPr lang="en-US" dirty="0" smtClean="0">
                <a:latin typeface="Kruti Dev 010" pitchFamily="2" charset="0"/>
              </a:rPr>
              <a:t>%&amp;</a:t>
            </a:r>
          </a:p>
          <a:p>
            <a:pPr>
              <a:buNone/>
            </a:pPr>
            <a:r>
              <a:rPr lang="en-US" dirty="0" smtClean="0">
                <a:latin typeface="Kruti Dev 010" pitchFamily="2" charset="0"/>
              </a:rPr>
              <a:t>	</a:t>
            </a:r>
            <a:r>
              <a:rPr lang="en-US" dirty="0" err="1" smtClean="0">
                <a:latin typeface="Kruti Dev 010" pitchFamily="2" charset="0"/>
              </a:rPr>
              <a:t>eqfLye</a:t>
            </a:r>
            <a:r>
              <a:rPr lang="en-US" dirty="0" smtClean="0">
                <a:latin typeface="Kruti Dev 010" pitchFamily="2" charset="0"/>
              </a:rPr>
              <a:t> </a:t>
            </a:r>
            <a:r>
              <a:rPr lang="en-US" dirty="0" err="1" smtClean="0">
                <a:latin typeface="Kruti Dev 010" pitchFamily="2" charset="0"/>
              </a:rPr>
              <a:t>iq</a:t>
            </a:r>
            <a:r>
              <a:rPr lang="en-US" dirty="0" smtClean="0">
                <a:latin typeface="Kruti Dev 010" pitchFamily="2" charset="0"/>
              </a:rPr>
              <a:t>:"k us </a:t>
            </a:r>
            <a:r>
              <a:rPr lang="en-US" dirty="0" err="1" smtClean="0">
                <a:latin typeface="Kruti Dev 010" pitchFamily="2" charset="0"/>
              </a:rPr>
              <a:t>fo”ks"k</a:t>
            </a:r>
            <a:r>
              <a:rPr lang="en-US" dirty="0" smtClean="0">
                <a:latin typeface="Kruti Dev 010" pitchFamily="2" charset="0"/>
              </a:rPr>
              <a:t> </a:t>
            </a:r>
            <a:r>
              <a:rPr lang="en-US" dirty="0" err="1" smtClean="0">
                <a:latin typeface="Kruti Dev 010" pitchFamily="2" charset="0"/>
              </a:rPr>
              <a:t>fookg</a:t>
            </a:r>
            <a:r>
              <a:rPr lang="en-US" dirty="0" smtClean="0">
                <a:latin typeface="Kruti Dev 010" pitchFamily="2" charset="0"/>
              </a:rPr>
              <a:t> </a:t>
            </a:r>
            <a:r>
              <a:rPr lang="en-US" dirty="0" err="1" smtClean="0">
                <a:latin typeface="Kruti Dev 010" pitchFamily="2" charset="0"/>
              </a:rPr>
              <a:t>vf</a:t>
            </a:r>
            <a:r>
              <a:rPr lang="en-US" dirty="0" smtClean="0">
                <a:latin typeface="Kruti Dev 010" pitchFamily="2" charset="0"/>
              </a:rPr>
              <a:t>/</a:t>
            </a:r>
            <a:r>
              <a:rPr lang="en-US" dirty="0" err="1" smtClean="0">
                <a:latin typeface="Kruti Dev 010" pitchFamily="2" charset="0"/>
              </a:rPr>
              <a:t>kfu;e</a:t>
            </a:r>
            <a:r>
              <a:rPr lang="en-US" dirty="0" smtClean="0">
                <a:latin typeface="Kruti Dev 010" pitchFamily="2" charset="0"/>
              </a:rPr>
              <a:t> </a:t>
            </a:r>
            <a:r>
              <a:rPr lang="en-US" dirty="0" err="1" smtClean="0">
                <a:latin typeface="Kruti Dev 010" pitchFamily="2" charset="0"/>
              </a:rPr>
              <a:t>ds</a:t>
            </a:r>
            <a:r>
              <a:rPr lang="en-US" dirty="0" smtClean="0">
                <a:latin typeface="Kruti Dev 010" pitchFamily="2" charset="0"/>
              </a:rPr>
              <a:t> </a:t>
            </a:r>
            <a:r>
              <a:rPr lang="en-US" dirty="0" err="1" smtClean="0">
                <a:latin typeface="Kruti Dev 010" pitchFamily="2" charset="0"/>
              </a:rPr>
              <a:t>varxZr</a:t>
            </a:r>
            <a:r>
              <a:rPr lang="en-US" dirty="0" smtClean="0">
                <a:latin typeface="Kruti Dev 010" pitchFamily="2" charset="0"/>
              </a:rPr>
              <a:t> </a:t>
            </a:r>
            <a:r>
              <a:rPr lang="en-US" dirty="0" err="1" smtClean="0">
                <a:latin typeface="Kruti Dev 010" pitchFamily="2" charset="0"/>
              </a:rPr>
              <a:t>izFke</a:t>
            </a:r>
            <a:r>
              <a:rPr lang="en-US" dirty="0" smtClean="0">
                <a:latin typeface="Kruti Dev 010" pitchFamily="2" charset="0"/>
              </a:rPr>
              <a:t> </a:t>
            </a:r>
            <a:r>
              <a:rPr lang="en-US" dirty="0" err="1" smtClean="0">
                <a:latin typeface="Kruti Dev 010" pitchFamily="2" charset="0"/>
              </a:rPr>
              <a:t>fookg</a:t>
            </a:r>
            <a:r>
              <a:rPr lang="en-US" dirty="0" smtClean="0">
                <a:latin typeface="Kruti Dev 010" pitchFamily="2" charset="0"/>
              </a:rPr>
              <a:t> </a:t>
            </a:r>
            <a:r>
              <a:rPr lang="en-US" dirty="0" err="1" smtClean="0">
                <a:latin typeface="Kruti Dev 010" pitchFamily="2" charset="0"/>
              </a:rPr>
              <a:t>fd;kA</a:t>
            </a:r>
            <a:r>
              <a:rPr lang="en-US" dirty="0" smtClean="0">
                <a:latin typeface="Kruti Dev 010" pitchFamily="2" charset="0"/>
              </a:rPr>
              <a:t> </a:t>
            </a:r>
            <a:r>
              <a:rPr lang="en-US" dirty="0" err="1" smtClean="0">
                <a:latin typeface="Kruti Dev 010" pitchFamily="2" charset="0"/>
              </a:rPr>
              <a:t>nwljk</a:t>
            </a:r>
            <a:r>
              <a:rPr lang="en-US" dirty="0" smtClean="0">
                <a:latin typeface="Kruti Dev 010" pitchFamily="2" charset="0"/>
              </a:rPr>
              <a:t> </a:t>
            </a:r>
            <a:r>
              <a:rPr lang="en-US" dirty="0" err="1" smtClean="0">
                <a:latin typeface="Kruti Dev 010" pitchFamily="2" charset="0"/>
              </a:rPr>
              <a:t>fookg</a:t>
            </a:r>
            <a:r>
              <a:rPr lang="en-US" dirty="0" smtClean="0">
                <a:latin typeface="Kruti Dev 010" pitchFamily="2" charset="0"/>
              </a:rPr>
              <a:t> </a:t>
            </a:r>
            <a:r>
              <a:rPr lang="en-US" dirty="0" err="1" smtClean="0">
                <a:latin typeface="Kruti Dev 010" pitchFamily="2" charset="0"/>
              </a:rPr>
              <a:t>eqfLye</a:t>
            </a:r>
            <a:r>
              <a:rPr lang="en-US" dirty="0" smtClean="0">
                <a:latin typeface="Kruti Dev 010" pitchFamily="2" charset="0"/>
              </a:rPr>
              <a:t> </a:t>
            </a:r>
            <a:r>
              <a:rPr lang="en-US" dirty="0" err="1" smtClean="0">
                <a:latin typeface="Kruti Dev 010" pitchFamily="2" charset="0"/>
              </a:rPr>
              <a:t>fof</a:t>
            </a:r>
            <a:r>
              <a:rPr lang="en-US" dirty="0" smtClean="0">
                <a:latin typeface="Kruti Dev 010" pitchFamily="2" charset="0"/>
              </a:rPr>
              <a:t>/k </a:t>
            </a:r>
            <a:r>
              <a:rPr lang="en-US" dirty="0" err="1" smtClean="0">
                <a:latin typeface="Kruti Dev 010" pitchFamily="2" charset="0"/>
              </a:rPr>
              <a:t>ds</a:t>
            </a:r>
            <a:r>
              <a:rPr lang="en-US" dirty="0" smtClean="0">
                <a:latin typeface="Kruti Dev 010" pitchFamily="2" charset="0"/>
              </a:rPr>
              <a:t> </a:t>
            </a:r>
            <a:r>
              <a:rPr lang="en-US" dirty="0" err="1" smtClean="0">
                <a:latin typeface="Kruti Dev 010" pitchFamily="2" charset="0"/>
              </a:rPr>
              <a:t>vuq:i</a:t>
            </a:r>
            <a:r>
              <a:rPr lang="en-US" dirty="0" smtClean="0">
                <a:latin typeface="Kruti Dev 010" pitchFamily="2" charset="0"/>
              </a:rPr>
              <a:t> </a:t>
            </a:r>
            <a:r>
              <a:rPr lang="en-US" dirty="0" err="1" smtClean="0">
                <a:latin typeface="Kruti Dev 010" pitchFamily="2" charset="0"/>
              </a:rPr>
              <a:t>fd;kA</a:t>
            </a:r>
            <a:r>
              <a:rPr lang="en-US" dirty="0" smtClean="0">
                <a:latin typeface="Kruti Dev 010" pitchFamily="2" charset="0"/>
              </a:rPr>
              <a:t> </a:t>
            </a:r>
            <a:r>
              <a:rPr lang="en-US" dirty="0" err="1" smtClean="0">
                <a:latin typeface="Kruti Dev 010" pitchFamily="2" charset="0"/>
              </a:rPr>
              <a:t>vr</a:t>
            </a:r>
            <a:r>
              <a:rPr lang="en-US" dirty="0" smtClean="0">
                <a:latin typeface="Kruti Dev 010" pitchFamily="2" charset="0"/>
              </a:rPr>
              <a:t>% f}</a:t>
            </a:r>
            <a:r>
              <a:rPr lang="en-US" dirty="0" err="1" smtClean="0">
                <a:latin typeface="Kruti Dev 010" pitchFamily="2" charset="0"/>
              </a:rPr>
              <a:t>fookg</a:t>
            </a:r>
            <a:r>
              <a:rPr lang="en-US" dirty="0" smtClean="0">
                <a:latin typeface="Kruti Dev 010" pitchFamily="2" charset="0"/>
              </a:rPr>
              <a:t> </a:t>
            </a:r>
            <a:r>
              <a:rPr lang="en-US" dirty="0" err="1" smtClean="0">
                <a:latin typeface="Kruti Dev 010" pitchFamily="2" charset="0"/>
              </a:rPr>
              <a:t>ds</a:t>
            </a:r>
            <a:r>
              <a:rPr lang="en-US" dirty="0" smtClean="0">
                <a:latin typeface="Kruti Dev 010" pitchFamily="2" charset="0"/>
              </a:rPr>
              <a:t> </a:t>
            </a:r>
            <a:r>
              <a:rPr lang="en-US" dirty="0" err="1" smtClean="0">
                <a:latin typeface="Kruti Dev 010" pitchFamily="2" charset="0"/>
              </a:rPr>
              <a:t>fy</a:t>
            </a:r>
            <a:r>
              <a:rPr lang="en-US" dirty="0" smtClean="0">
                <a:latin typeface="Kruti Dev 010" pitchFamily="2" charset="0"/>
              </a:rPr>
              <a:t>, /</a:t>
            </a:r>
            <a:r>
              <a:rPr lang="en-US" dirty="0" err="1" smtClean="0">
                <a:latin typeface="Kruti Dev 010" pitchFamily="2" charset="0"/>
              </a:rPr>
              <a:t>kkjk</a:t>
            </a:r>
            <a:r>
              <a:rPr lang="en-US" dirty="0" smtClean="0">
                <a:latin typeface="Kruti Dev 010" pitchFamily="2" charset="0"/>
              </a:rPr>
              <a:t> 494 </a:t>
            </a:r>
            <a:r>
              <a:rPr lang="en-US" dirty="0" err="1" smtClean="0">
                <a:latin typeface="Kruti Dev 010" pitchFamily="2" charset="0"/>
              </a:rPr>
              <a:t>ds</a:t>
            </a:r>
            <a:r>
              <a:rPr lang="en-US" dirty="0" smtClean="0">
                <a:latin typeface="Kruti Dev 010" pitchFamily="2" charset="0"/>
              </a:rPr>
              <a:t> </a:t>
            </a:r>
            <a:r>
              <a:rPr lang="en-US" dirty="0" err="1" smtClean="0">
                <a:latin typeface="Kruti Dev 010" pitchFamily="2" charset="0"/>
              </a:rPr>
              <a:t>fy</a:t>
            </a:r>
            <a:r>
              <a:rPr lang="en-US" dirty="0" smtClean="0">
                <a:latin typeface="Kruti Dev 010" pitchFamily="2" charset="0"/>
              </a:rPr>
              <a:t>, </a:t>
            </a:r>
            <a:r>
              <a:rPr lang="en-US" dirty="0" err="1" smtClean="0">
                <a:latin typeface="Kruti Dev 010" pitchFamily="2" charset="0"/>
              </a:rPr>
              <a:t>nk;h</a:t>
            </a:r>
            <a:r>
              <a:rPr lang="en-US" dirty="0" smtClean="0">
                <a:latin typeface="Kruti Dev 010" pitchFamily="2" charset="0"/>
              </a:rPr>
              <a:t> </a:t>
            </a:r>
            <a:r>
              <a:rPr lang="en-US" dirty="0" err="1" smtClean="0">
                <a:latin typeface="Kruti Dev 010" pitchFamily="2" charset="0"/>
              </a:rPr>
              <a:t>gksxkA</a:t>
            </a:r>
            <a:endParaRPr lang="en-US" dirty="0">
              <a:latin typeface="Kruti Dev 010" pitchFamily="2"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solidFill>
                  <a:srgbClr val="FF0000"/>
                </a:solidFill>
                <a:latin typeface="Times New Roman" pitchFamily="18" charset="0"/>
                <a:cs typeface="Times New Roman" pitchFamily="18" charset="0"/>
              </a:rPr>
              <a:t>Section 495:- Same offence with concealment of former marriage from person with whom subsequent marriage is contracted</a:t>
            </a: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fontAlgn="base"/>
            <a:r>
              <a:rPr lang="en-US" dirty="0" smtClean="0">
                <a:latin typeface="Times New Roman" pitchFamily="18" charset="0"/>
                <a:cs typeface="Times New Roman" pitchFamily="18" charset="0"/>
              </a:rPr>
              <a:t>Whoever commits the offence defined in the last preceding section having concealed from the person with whom the subsequent marriage is contracted, the fact of the former marriage, shall be punished with imprisonment of either description for a term which may extend to ten years, and shall also be liable to fine.</a:t>
            </a:r>
          </a:p>
          <a:p>
            <a:pPr algn="just" fontAlgn="base"/>
            <a:r>
              <a:rPr lang="en-US" dirty="0" err="1" smtClean="0">
                <a:latin typeface="Kruti Dev 010" pitchFamily="2" charset="0"/>
              </a:rPr>
              <a:t>tks</a:t>
            </a:r>
            <a:r>
              <a:rPr lang="en-US" dirty="0" smtClean="0">
                <a:latin typeface="Kruti Dev 010" pitchFamily="2" charset="0"/>
              </a:rPr>
              <a:t> </a:t>
            </a:r>
            <a:r>
              <a:rPr lang="en-US" dirty="0" err="1" smtClean="0">
                <a:latin typeface="Kruti Dev 010" pitchFamily="2" charset="0"/>
              </a:rPr>
              <a:t>dksbZ</a:t>
            </a:r>
            <a:r>
              <a:rPr lang="en-US" dirty="0" smtClean="0">
                <a:latin typeface="Kruti Dev 010" pitchFamily="2" charset="0"/>
              </a:rPr>
              <a:t> </a:t>
            </a:r>
            <a:r>
              <a:rPr lang="en-US" dirty="0" err="1" smtClean="0">
                <a:latin typeface="Kruti Dev 010" pitchFamily="2" charset="0"/>
              </a:rPr>
              <a:t>Hkh</a:t>
            </a:r>
            <a:r>
              <a:rPr lang="en-US" dirty="0" smtClean="0">
                <a:latin typeface="Kruti Dev 010" pitchFamily="2" charset="0"/>
              </a:rPr>
              <a:t> </a:t>
            </a:r>
            <a:r>
              <a:rPr lang="en-US" dirty="0" err="1" smtClean="0">
                <a:latin typeface="Kruti Dev 010" pitchFamily="2" charset="0"/>
              </a:rPr>
              <a:t>izFke</a:t>
            </a:r>
            <a:r>
              <a:rPr lang="en-US" dirty="0" smtClean="0">
                <a:latin typeface="Kruti Dev 010" pitchFamily="2" charset="0"/>
              </a:rPr>
              <a:t> </a:t>
            </a:r>
            <a:r>
              <a:rPr lang="en-US" dirty="0" err="1" smtClean="0">
                <a:latin typeface="Kruti Dev 010" pitchFamily="2" charset="0"/>
              </a:rPr>
              <a:t>fookg</a:t>
            </a:r>
            <a:r>
              <a:rPr lang="en-US" dirty="0" smtClean="0">
                <a:latin typeface="Kruti Dev 010" pitchFamily="2" charset="0"/>
              </a:rPr>
              <a:t> </a:t>
            </a:r>
            <a:r>
              <a:rPr lang="en-US" dirty="0" err="1" smtClean="0">
                <a:latin typeface="Kruti Dev 010" pitchFamily="2" charset="0"/>
              </a:rPr>
              <a:t>dks</a:t>
            </a:r>
            <a:r>
              <a:rPr lang="en-US" dirty="0" smtClean="0">
                <a:latin typeface="Kruti Dev 010" pitchFamily="2" charset="0"/>
              </a:rPr>
              <a:t> </a:t>
            </a:r>
            <a:r>
              <a:rPr lang="en-US" dirty="0" err="1" smtClean="0">
                <a:latin typeface="Kruti Dev 010" pitchFamily="2" charset="0"/>
              </a:rPr>
              <a:t>Nqikdj</a:t>
            </a:r>
            <a:r>
              <a:rPr lang="en-US" dirty="0" smtClean="0">
                <a:latin typeface="Kruti Dev 010" pitchFamily="2" charset="0"/>
              </a:rPr>
              <a:t> f}</a:t>
            </a:r>
            <a:r>
              <a:rPr lang="en-US" dirty="0" err="1" smtClean="0">
                <a:latin typeface="Kruti Dev 010" pitchFamily="2" charset="0"/>
              </a:rPr>
              <a:t>fookg</a:t>
            </a:r>
            <a:r>
              <a:rPr lang="en-US" dirty="0" smtClean="0">
                <a:latin typeface="Kruti Dev 010" pitchFamily="2" charset="0"/>
              </a:rPr>
              <a:t> </a:t>
            </a:r>
            <a:r>
              <a:rPr lang="en-US" dirty="0" err="1" smtClean="0">
                <a:latin typeface="Kruti Dev 010" pitchFamily="2" charset="0"/>
              </a:rPr>
              <a:t>dk</a:t>
            </a:r>
            <a:r>
              <a:rPr lang="en-US" dirty="0" smtClean="0">
                <a:latin typeface="Kruti Dev 010" pitchFamily="2" charset="0"/>
              </a:rPr>
              <a:t> </a:t>
            </a:r>
            <a:r>
              <a:rPr lang="en-US" dirty="0" err="1" smtClean="0">
                <a:latin typeface="Kruti Dev 010" pitchFamily="2" charset="0"/>
              </a:rPr>
              <a:t>vijk</a:t>
            </a:r>
            <a:r>
              <a:rPr lang="en-US" dirty="0" smtClean="0">
                <a:latin typeface="Kruti Dev 010" pitchFamily="2" charset="0"/>
              </a:rPr>
              <a:t>/k </a:t>
            </a:r>
            <a:r>
              <a:rPr lang="en-US" dirty="0" err="1" smtClean="0">
                <a:latin typeface="Kruti Dev 010" pitchFamily="2" charset="0"/>
              </a:rPr>
              <a:t>dkfjr</a:t>
            </a:r>
            <a:r>
              <a:rPr lang="en-US" dirty="0" smtClean="0">
                <a:latin typeface="Kruti Dev 010" pitchFamily="2" charset="0"/>
              </a:rPr>
              <a:t> </a:t>
            </a:r>
            <a:r>
              <a:rPr lang="en-US" dirty="0" err="1" smtClean="0">
                <a:latin typeface="Kruti Dev 010" pitchFamily="2" charset="0"/>
              </a:rPr>
              <a:t>djrk</a:t>
            </a:r>
            <a:r>
              <a:rPr lang="en-US" dirty="0" smtClean="0">
                <a:latin typeface="Kruti Dev 010" pitchFamily="2" charset="0"/>
              </a:rPr>
              <a:t> </a:t>
            </a:r>
            <a:r>
              <a:rPr lang="en-US" dirty="0" err="1" smtClean="0">
                <a:latin typeface="Kruti Dev 010" pitchFamily="2" charset="0"/>
              </a:rPr>
              <a:t>gSA</a:t>
            </a:r>
            <a:r>
              <a:rPr lang="en-US" dirty="0" smtClean="0">
                <a:latin typeface="Kruti Dev 010" pitchFamily="2" charset="0"/>
              </a:rPr>
              <a:t> </a:t>
            </a:r>
            <a:r>
              <a:rPr lang="en-US" dirty="0" err="1" smtClean="0">
                <a:latin typeface="Kruti Dev 010" pitchFamily="2" charset="0"/>
              </a:rPr>
              <a:t>og</a:t>
            </a:r>
            <a:r>
              <a:rPr lang="en-US" dirty="0" smtClean="0">
                <a:latin typeface="Kruti Dev 010" pitchFamily="2" charset="0"/>
              </a:rPr>
              <a:t> 10 </a:t>
            </a:r>
            <a:r>
              <a:rPr lang="en-US" dirty="0" err="1" smtClean="0">
                <a:latin typeface="Kruti Dev 010" pitchFamily="2" charset="0"/>
              </a:rPr>
              <a:t>o"kZ</a:t>
            </a:r>
            <a:r>
              <a:rPr lang="en-US" dirty="0" smtClean="0">
                <a:latin typeface="Kruti Dev 010" pitchFamily="2" charset="0"/>
              </a:rPr>
              <a:t> </a:t>
            </a:r>
            <a:r>
              <a:rPr lang="en-US" dirty="0" err="1" smtClean="0">
                <a:latin typeface="Kruti Dev 010" pitchFamily="2" charset="0"/>
              </a:rPr>
              <a:t>dkjkokl</a:t>
            </a:r>
            <a:r>
              <a:rPr lang="en-US" dirty="0" smtClean="0">
                <a:latin typeface="Kruti Dev 010" pitchFamily="2" charset="0"/>
              </a:rPr>
              <a:t> $ </a:t>
            </a:r>
            <a:r>
              <a:rPr lang="en-US" dirty="0" err="1" smtClean="0">
                <a:latin typeface="Kruti Dev 010" pitchFamily="2" charset="0"/>
              </a:rPr>
              <a:t>tqekZus</a:t>
            </a:r>
            <a:r>
              <a:rPr lang="en-US" dirty="0" smtClean="0">
                <a:latin typeface="Kruti Dev 010" pitchFamily="2" charset="0"/>
              </a:rPr>
              <a:t> </a:t>
            </a:r>
            <a:r>
              <a:rPr lang="en-US" dirty="0" err="1" smtClean="0">
                <a:latin typeface="Kruti Dev 010" pitchFamily="2" charset="0"/>
              </a:rPr>
              <a:t>ls</a:t>
            </a:r>
            <a:r>
              <a:rPr lang="en-US" dirty="0" smtClean="0">
                <a:latin typeface="Kruti Dev 010" pitchFamily="2" charset="0"/>
              </a:rPr>
              <a:t> </a:t>
            </a:r>
            <a:r>
              <a:rPr lang="en-US" dirty="0" err="1" smtClean="0">
                <a:latin typeface="Kruti Dev 010" pitchFamily="2" charset="0"/>
              </a:rPr>
              <a:t>n.Muh</a:t>
            </a:r>
            <a:r>
              <a:rPr lang="en-US" dirty="0" smtClean="0">
                <a:latin typeface="Kruti Dev 010" pitchFamily="2" charset="0"/>
              </a:rPr>
              <a:t>; </a:t>
            </a:r>
            <a:r>
              <a:rPr lang="en-US" dirty="0" err="1" smtClean="0">
                <a:latin typeface="Kruti Dev 010" pitchFamily="2" charset="0"/>
              </a:rPr>
              <a:t>gksxkA</a:t>
            </a:r>
            <a:r>
              <a:rPr lang="en-US" dirty="0" smtClean="0">
                <a:latin typeface="Kruti Dev 010" pitchFamily="2" charset="0"/>
              </a:rPr>
              <a:t> </a:t>
            </a:r>
          </a:p>
          <a:p>
            <a:pPr algn="just" fontAlgn="base"/>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latin typeface="Times New Roman" pitchFamily="18" charset="0"/>
                <a:cs typeface="Times New Roman" pitchFamily="18" charset="0"/>
              </a:rPr>
              <a:t>Section 496:- Marriage ceremony fraudulently gone through without lawful marriage</a:t>
            </a: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fontAlgn="base"/>
            <a:r>
              <a:rPr lang="en-US" dirty="0" smtClean="0">
                <a:latin typeface="Times New Roman" pitchFamily="18" charset="0"/>
                <a:cs typeface="Times New Roman" pitchFamily="18" charset="0"/>
              </a:rPr>
              <a:t>Whoever, dishonestly or with a fraudulent intention, goes through the ceremony of being married, knowing that he is not thereby lawfully married, shall be punished with imprisonment of either description for a term which may extend to seven years, and shall also be liable to fine.</a:t>
            </a:r>
          </a:p>
          <a:p>
            <a:r>
              <a:rPr lang="en-US" dirty="0" err="1" smtClean="0">
                <a:latin typeface="Kruti Dev 010" pitchFamily="2" charset="0"/>
              </a:rPr>
              <a:t>fof</a:t>
            </a:r>
            <a:r>
              <a:rPr lang="en-US" dirty="0" smtClean="0">
                <a:latin typeface="Kruti Dev 010" pitchFamily="2" charset="0"/>
              </a:rPr>
              <a:t>/</a:t>
            </a:r>
            <a:r>
              <a:rPr lang="en-US" dirty="0" err="1" smtClean="0">
                <a:latin typeface="Kruti Dev 010" pitchFamily="2" charset="0"/>
              </a:rPr>
              <a:t>kiw.kZ</a:t>
            </a:r>
            <a:r>
              <a:rPr lang="en-US" dirty="0" smtClean="0">
                <a:latin typeface="Kruti Dev 010" pitchFamily="2" charset="0"/>
              </a:rPr>
              <a:t> </a:t>
            </a:r>
            <a:r>
              <a:rPr lang="en-US" dirty="0" err="1" smtClean="0">
                <a:latin typeface="Kruti Dev 010" pitchFamily="2" charset="0"/>
              </a:rPr>
              <a:t>fookg</a:t>
            </a:r>
            <a:r>
              <a:rPr lang="en-US" dirty="0" smtClean="0">
                <a:latin typeface="Kruti Dev 010" pitchFamily="2" charset="0"/>
              </a:rPr>
              <a:t> </a:t>
            </a:r>
            <a:r>
              <a:rPr lang="en-US" dirty="0" err="1" smtClean="0">
                <a:latin typeface="Kruti Dev 010" pitchFamily="2" charset="0"/>
              </a:rPr>
              <a:t>ds</a:t>
            </a:r>
            <a:r>
              <a:rPr lang="en-US" dirty="0" smtClean="0">
                <a:latin typeface="Kruti Dev 010" pitchFamily="2" charset="0"/>
              </a:rPr>
              <a:t> </a:t>
            </a:r>
            <a:r>
              <a:rPr lang="en-US" dirty="0" err="1" smtClean="0">
                <a:latin typeface="Kruti Dev 010" pitchFamily="2" charset="0"/>
              </a:rPr>
              <a:t>fcuk</a:t>
            </a:r>
            <a:r>
              <a:rPr lang="en-US" dirty="0" smtClean="0">
                <a:latin typeface="Kruti Dev 010" pitchFamily="2" charset="0"/>
              </a:rPr>
              <a:t> </a:t>
            </a:r>
            <a:r>
              <a:rPr lang="en-US" dirty="0" err="1" smtClean="0">
                <a:latin typeface="Kruti Dev 010" pitchFamily="2" charset="0"/>
              </a:rPr>
              <a:t>diViwoZd</a:t>
            </a:r>
            <a:r>
              <a:rPr lang="en-US" dirty="0" smtClean="0">
                <a:latin typeface="Kruti Dev 010" pitchFamily="2" charset="0"/>
              </a:rPr>
              <a:t> </a:t>
            </a:r>
            <a:r>
              <a:rPr lang="en-US" dirty="0" err="1" smtClean="0">
                <a:latin typeface="Kruti Dev 010" pitchFamily="2" charset="0"/>
              </a:rPr>
              <a:t>fookg</a:t>
            </a:r>
            <a:r>
              <a:rPr lang="en-US" dirty="0" smtClean="0">
                <a:latin typeface="Kruti Dev 010" pitchFamily="2" charset="0"/>
              </a:rPr>
              <a:t> </a:t>
            </a:r>
            <a:r>
              <a:rPr lang="en-US" dirty="0" err="1" smtClean="0">
                <a:latin typeface="Kruti Dev 010" pitchFamily="2" charset="0"/>
              </a:rPr>
              <a:t>deZ</a:t>
            </a:r>
            <a:r>
              <a:rPr lang="en-US" dirty="0" smtClean="0">
                <a:latin typeface="Kruti Dev 010" pitchFamily="2" charset="0"/>
              </a:rPr>
              <a:t> </a:t>
            </a:r>
            <a:r>
              <a:rPr lang="en-US" dirty="0" err="1" smtClean="0">
                <a:latin typeface="Kruti Dev 010" pitchFamily="2" charset="0"/>
              </a:rPr>
              <a:t>iqjk</a:t>
            </a:r>
            <a:r>
              <a:rPr lang="en-US" dirty="0" smtClean="0">
                <a:latin typeface="Kruti Dev 010" pitchFamily="2" charset="0"/>
              </a:rPr>
              <a:t> </a:t>
            </a:r>
            <a:r>
              <a:rPr lang="en-US" dirty="0" err="1" smtClean="0">
                <a:latin typeface="Kruti Dev 010" pitchFamily="2" charset="0"/>
              </a:rPr>
              <a:t>dj</a:t>
            </a:r>
            <a:r>
              <a:rPr lang="en-US" dirty="0" smtClean="0">
                <a:latin typeface="Kruti Dev 010" pitchFamily="2" charset="0"/>
              </a:rPr>
              <a:t> </a:t>
            </a:r>
            <a:r>
              <a:rPr lang="en-US" dirty="0" err="1" smtClean="0">
                <a:latin typeface="Kruti Dev 010" pitchFamily="2" charset="0"/>
              </a:rPr>
              <a:t>ysukA</a:t>
            </a:r>
            <a:r>
              <a:rPr lang="en-US" dirty="0" smtClean="0">
                <a:latin typeface="Kruti Dev 010" pitchFamily="2" charset="0"/>
              </a:rPr>
              <a:t> </a:t>
            </a:r>
          </a:p>
          <a:p>
            <a:r>
              <a:rPr lang="en-US" dirty="0" smtClean="0">
                <a:latin typeface="Kruti Dev 010" pitchFamily="2" charset="0"/>
              </a:rPr>
              <a:t>7 </a:t>
            </a:r>
            <a:r>
              <a:rPr lang="en-US" dirty="0" err="1" smtClean="0">
                <a:latin typeface="Kruti Dev 010" pitchFamily="2" charset="0"/>
              </a:rPr>
              <a:t>o"kZ</a:t>
            </a:r>
            <a:r>
              <a:rPr lang="en-US" dirty="0" smtClean="0">
                <a:latin typeface="Kruti Dev 010" pitchFamily="2" charset="0"/>
              </a:rPr>
              <a:t> </a:t>
            </a:r>
            <a:r>
              <a:rPr lang="en-US" dirty="0" err="1" smtClean="0">
                <a:latin typeface="Kruti Dev 010" pitchFamily="2" charset="0"/>
              </a:rPr>
              <a:t>dk</a:t>
            </a:r>
            <a:r>
              <a:rPr lang="en-US" dirty="0" smtClean="0">
                <a:latin typeface="Kruti Dev 010" pitchFamily="2" charset="0"/>
              </a:rPr>
              <a:t> </a:t>
            </a:r>
            <a:r>
              <a:rPr lang="en-US" dirty="0" err="1" smtClean="0">
                <a:latin typeface="Kruti Dev 010" pitchFamily="2" charset="0"/>
              </a:rPr>
              <a:t>dkjkokl</a:t>
            </a:r>
            <a:r>
              <a:rPr lang="en-US" dirty="0" smtClean="0">
                <a:latin typeface="Kruti Dev 010" pitchFamily="2" charset="0"/>
              </a:rPr>
              <a:t> $ </a:t>
            </a:r>
            <a:r>
              <a:rPr lang="en-US" dirty="0" err="1" smtClean="0">
                <a:latin typeface="Kruti Dev 010" pitchFamily="2" charset="0"/>
              </a:rPr>
              <a:t>tqekZuk</a:t>
            </a:r>
            <a:endParaRPr lang="en-US" dirty="0" smtClean="0">
              <a:latin typeface="Kruti Dev 010" pitchFamily="2" charset="0"/>
              <a:cs typeface="Times New Roman" pitchFamily="18" charset="0"/>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latin typeface="Times New Roman" pitchFamily="18" charset="0"/>
                <a:cs typeface="Times New Roman" pitchFamily="18" charset="0"/>
              </a:rPr>
              <a:t>Section 497:- Adultery</a:t>
            </a: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rmAutofit fontScale="62500" lnSpcReduction="20000"/>
          </a:bodyPr>
          <a:lstStyle/>
          <a:p>
            <a:pPr algn="just" fontAlgn="base"/>
            <a:r>
              <a:rPr lang="en-US" dirty="0" smtClean="0">
                <a:latin typeface="Times New Roman" pitchFamily="18" charset="0"/>
                <a:cs typeface="Times New Roman" pitchFamily="18" charset="0"/>
              </a:rPr>
              <a:t>Whoever has sexual intercourse with a person who is and whom he knows or has reason to believe to be the wife of another man, without the consent or connivance of that man, such sexual intercourse not amounting to the offence of rape, is guilty of the offence of adultery, and shall be punished with imprisonment of either description for a term which may extend to five years, or with fine, or with both. In such case the wife shall not be punishable as an abettor.</a:t>
            </a:r>
          </a:p>
          <a:p>
            <a:pPr lvl="0"/>
            <a:r>
              <a:rPr lang="en-US" dirty="0" err="1" smtClean="0">
                <a:latin typeface="Kruti Dev 010" pitchFamily="2" charset="0"/>
              </a:rPr>
              <a:t>tkjdeZ</a:t>
            </a:r>
            <a:r>
              <a:rPr lang="en-US" dirty="0" smtClean="0">
                <a:latin typeface="Kruti Dev 010" pitchFamily="2" charset="0"/>
              </a:rPr>
              <a:t> </a:t>
            </a:r>
          </a:p>
          <a:p>
            <a:pPr lvl="0"/>
            <a:r>
              <a:rPr lang="en-US" dirty="0" smtClean="0">
                <a:latin typeface="Kruti Dev 010" pitchFamily="2" charset="0"/>
              </a:rPr>
              <a:t>fdlh </a:t>
            </a:r>
            <a:r>
              <a:rPr lang="en-US" dirty="0" err="1" smtClean="0">
                <a:latin typeface="Kruti Dev 010" pitchFamily="2" charset="0"/>
              </a:rPr>
              <a:t>iq</a:t>
            </a:r>
            <a:r>
              <a:rPr lang="en-US" dirty="0" smtClean="0">
                <a:latin typeface="Kruti Dev 010" pitchFamily="2" charset="0"/>
              </a:rPr>
              <a:t>:"k </a:t>
            </a:r>
            <a:r>
              <a:rPr lang="en-US" dirty="0" err="1" smtClean="0">
                <a:latin typeface="Kruti Dev 010" pitchFamily="2" charset="0"/>
              </a:rPr>
              <a:t>ds</a:t>
            </a:r>
            <a:r>
              <a:rPr lang="en-US" dirty="0" smtClean="0">
                <a:latin typeface="Kruti Dev 010" pitchFamily="2" charset="0"/>
              </a:rPr>
              <a:t> }</a:t>
            </a:r>
            <a:r>
              <a:rPr lang="en-US" dirty="0" err="1" smtClean="0">
                <a:latin typeface="Kruti Dev 010" pitchFamily="2" charset="0"/>
              </a:rPr>
              <a:t>kjk</a:t>
            </a:r>
            <a:r>
              <a:rPr lang="en-US" dirty="0" smtClean="0">
                <a:latin typeface="Kruti Dev 010" pitchFamily="2" charset="0"/>
              </a:rPr>
              <a:t> fdlh </a:t>
            </a:r>
            <a:r>
              <a:rPr lang="en-US" dirty="0" err="1" smtClean="0">
                <a:latin typeface="Kruti Dev 010" pitchFamily="2" charset="0"/>
              </a:rPr>
              <a:t>efgyk</a:t>
            </a:r>
            <a:r>
              <a:rPr lang="en-US" dirty="0" smtClean="0">
                <a:latin typeface="Kruti Dev 010" pitchFamily="2" charset="0"/>
              </a:rPr>
              <a:t> </a:t>
            </a:r>
            <a:r>
              <a:rPr lang="en-US" dirty="0" err="1" smtClean="0">
                <a:latin typeface="Kruti Dev 010" pitchFamily="2" charset="0"/>
              </a:rPr>
              <a:t>ds</a:t>
            </a:r>
            <a:r>
              <a:rPr lang="en-US" dirty="0" smtClean="0">
                <a:latin typeface="Kruti Dev 010" pitchFamily="2" charset="0"/>
              </a:rPr>
              <a:t> </a:t>
            </a:r>
            <a:r>
              <a:rPr lang="en-US" dirty="0" err="1" smtClean="0">
                <a:latin typeface="Kruti Dev 010" pitchFamily="2" charset="0"/>
              </a:rPr>
              <a:t>lkFk</a:t>
            </a:r>
            <a:r>
              <a:rPr lang="en-US" dirty="0" smtClean="0">
                <a:latin typeface="Kruti Dev 010" pitchFamily="2" charset="0"/>
              </a:rPr>
              <a:t> </a:t>
            </a:r>
            <a:r>
              <a:rPr lang="en-US" dirty="0" err="1" smtClean="0">
                <a:latin typeface="Kruti Dev 010" pitchFamily="2" charset="0"/>
              </a:rPr>
              <a:t>voS</a:t>
            </a:r>
            <a:r>
              <a:rPr lang="en-US" dirty="0" smtClean="0">
                <a:latin typeface="Kruti Dev 010" pitchFamily="2" charset="0"/>
              </a:rPr>
              <a:t>/k </a:t>
            </a:r>
            <a:r>
              <a:rPr lang="en-US" dirty="0" err="1" smtClean="0">
                <a:latin typeface="Kruti Dev 010" pitchFamily="2" charset="0"/>
              </a:rPr>
              <a:t>laca</a:t>
            </a:r>
            <a:r>
              <a:rPr lang="en-US" dirty="0" smtClean="0">
                <a:latin typeface="Kruti Dev 010" pitchFamily="2" charset="0"/>
              </a:rPr>
              <a:t>/k </a:t>
            </a:r>
            <a:r>
              <a:rPr lang="en-US" dirty="0" err="1" smtClean="0">
                <a:latin typeface="Kruti Dev 010" pitchFamily="2" charset="0"/>
              </a:rPr>
              <a:t>LFkkfir</a:t>
            </a:r>
            <a:r>
              <a:rPr lang="en-US" dirty="0" smtClean="0">
                <a:latin typeface="Kruti Dev 010" pitchFamily="2" charset="0"/>
              </a:rPr>
              <a:t> </a:t>
            </a:r>
            <a:r>
              <a:rPr lang="en-US" dirty="0" err="1" smtClean="0">
                <a:latin typeface="Kruti Dev 010" pitchFamily="2" charset="0"/>
              </a:rPr>
              <a:t>djukA</a:t>
            </a:r>
            <a:r>
              <a:rPr lang="en-US" dirty="0" smtClean="0">
                <a:latin typeface="Kruti Dev 010" pitchFamily="2" charset="0"/>
              </a:rPr>
              <a:t> </a:t>
            </a:r>
          </a:p>
          <a:p>
            <a:pPr lvl="0"/>
            <a:r>
              <a:rPr lang="en-US" dirty="0" err="1" smtClean="0">
                <a:latin typeface="Kruti Dev 010" pitchFamily="2" charset="0"/>
              </a:rPr>
              <a:t>iq</a:t>
            </a:r>
            <a:r>
              <a:rPr lang="en-US" dirty="0" smtClean="0">
                <a:latin typeface="Kruti Dev 010" pitchFamily="2" charset="0"/>
              </a:rPr>
              <a:t>:"k </a:t>
            </a:r>
            <a:r>
              <a:rPr lang="en-US" dirty="0" err="1" smtClean="0">
                <a:latin typeface="Kruti Dev 010" pitchFamily="2" charset="0"/>
              </a:rPr>
              <a:t>dks</a:t>
            </a:r>
            <a:r>
              <a:rPr lang="en-US" dirty="0" smtClean="0">
                <a:latin typeface="Kruti Dev 010" pitchFamily="2" charset="0"/>
              </a:rPr>
              <a:t> ;g </a:t>
            </a:r>
            <a:r>
              <a:rPr lang="en-US" dirty="0" err="1" smtClean="0">
                <a:latin typeface="Kruti Dev 010" pitchFamily="2" charset="0"/>
              </a:rPr>
              <a:t>Kku</a:t>
            </a:r>
            <a:r>
              <a:rPr lang="en-US" dirty="0" smtClean="0">
                <a:latin typeface="Kruti Dev 010" pitchFamily="2" charset="0"/>
              </a:rPr>
              <a:t> ;k </a:t>
            </a:r>
            <a:r>
              <a:rPr lang="en-US" dirty="0" err="1" smtClean="0">
                <a:latin typeface="Kruti Dev 010" pitchFamily="2" charset="0"/>
              </a:rPr>
              <a:t>fo'okl</a:t>
            </a:r>
            <a:r>
              <a:rPr lang="en-US" dirty="0" smtClean="0">
                <a:latin typeface="Kruti Dev 010" pitchFamily="2" charset="0"/>
              </a:rPr>
              <a:t> </a:t>
            </a:r>
            <a:r>
              <a:rPr lang="en-US" dirty="0" err="1" smtClean="0">
                <a:latin typeface="Kruti Dev 010" pitchFamily="2" charset="0"/>
              </a:rPr>
              <a:t>djus</a:t>
            </a:r>
            <a:r>
              <a:rPr lang="en-US" dirty="0" smtClean="0">
                <a:latin typeface="Kruti Dev 010" pitchFamily="2" charset="0"/>
              </a:rPr>
              <a:t> </a:t>
            </a:r>
            <a:r>
              <a:rPr lang="en-US" dirty="0" err="1" smtClean="0">
                <a:latin typeface="Kruti Dev 010" pitchFamily="2" charset="0"/>
              </a:rPr>
              <a:t>dk</a:t>
            </a:r>
            <a:r>
              <a:rPr lang="en-US" dirty="0" smtClean="0">
                <a:latin typeface="Kruti Dev 010" pitchFamily="2" charset="0"/>
              </a:rPr>
              <a:t> </a:t>
            </a:r>
            <a:r>
              <a:rPr lang="en-US" dirty="0" err="1" smtClean="0">
                <a:latin typeface="Kruti Dev 010" pitchFamily="2" charset="0"/>
              </a:rPr>
              <a:t>dkj.k</a:t>
            </a:r>
            <a:r>
              <a:rPr lang="en-US" dirty="0" smtClean="0">
                <a:latin typeface="Kruti Dev 010" pitchFamily="2" charset="0"/>
              </a:rPr>
              <a:t> </a:t>
            </a:r>
            <a:r>
              <a:rPr lang="en-US" dirty="0" err="1" smtClean="0">
                <a:latin typeface="Kruti Dev 010" pitchFamily="2" charset="0"/>
              </a:rPr>
              <a:t>gksuk</a:t>
            </a:r>
            <a:r>
              <a:rPr lang="en-US" dirty="0" smtClean="0">
                <a:latin typeface="Kruti Dev 010" pitchFamily="2" charset="0"/>
              </a:rPr>
              <a:t>  </a:t>
            </a:r>
            <a:r>
              <a:rPr lang="en-US" dirty="0" err="1" smtClean="0">
                <a:latin typeface="Kruti Dev 010" pitchFamily="2" charset="0"/>
              </a:rPr>
              <a:t>pkfg</a:t>
            </a:r>
            <a:r>
              <a:rPr lang="en-US" dirty="0" smtClean="0">
                <a:latin typeface="Kruti Dev 010" pitchFamily="2" charset="0"/>
              </a:rPr>
              <a:t>, dh </a:t>
            </a:r>
            <a:r>
              <a:rPr lang="en-US" dirty="0" err="1" smtClean="0">
                <a:latin typeface="Kruti Dev 010" pitchFamily="2" charset="0"/>
              </a:rPr>
              <a:t>efgyk</a:t>
            </a:r>
            <a:r>
              <a:rPr lang="en-US" dirty="0" smtClean="0">
                <a:latin typeface="Kruti Dev 010" pitchFamily="2" charset="0"/>
              </a:rPr>
              <a:t> </a:t>
            </a:r>
            <a:r>
              <a:rPr lang="en-US" dirty="0" err="1" smtClean="0">
                <a:latin typeface="Kruti Dev 010" pitchFamily="2" charset="0"/>
              </a:rPr>
              <a:t>fookfgr</a:t>
            </a:r>
            <a:r>
              <a:rPr lang="en-US" dirty="0" smtClean="0">
                <a:latin typeface="Kruti Dev 010" pitchFamily="2" charset="0"/>
              </a:rPr>
              <a:t> </a:t>
            </a:r>
            <a:r>
              <a:rPr lang="en-US" dirty="0" err="1" smtClean="0">
                <a:latin typeface="Kruti Dev 010" pitchFamily="2" charset="0"/>
              </a:rPr>
              <a:t>gSA</a:t>
            </a:r>
            <a:r>
              <a:rPr lang="en-US" dirty="0" smtClean="0">
                <a:latin typeface="Kruti Dev 010" pitchFamily="2" charset="0"/>
              </a:rPr>
              <a:t> </a:t>
            </a:r>
          </a:p>
          <a:p>
            <a:pPr lvl="0"/>
            <a:r>
              <a:rPr lang="en-US" dirty="0" err="1" smtClean="0">
                <a:latin typeface="Kruti Dev 010" pitchFamily="2" charset="0"/>
              </a:rPr>
              <a:t>ifr</a:t>
            </a:r>
            <a:r>
              <a:rPr lang="en-US" dirty="0" smtClean="0">
                <a:latin typeface="Kruti Dev 010" pitchFamily="2" charset="0"/>
              </a:rPr>
              <a:t> dh </a:t>
            </a:r>
            <a:r>
              <a:rPr lang="en-US" dirty="0" err="1" smtClean="0">
                <a:latin typeface="Kruti Dev 010" pitchFamily="2" charset="0"/>
              </a:rPr>
              <a:t>lEefr</a:t>
            </a:r>
            <a:r>
              <a:rPr lang="en-US" dirty="0" smtClean="0">
                <a:latin typeface="Kruti Dev 010" pitchFamily="2" charset="0"/>
              </a:rPr>
              <a:t> o </a:t>
            </a:r>
            <a:r>
              <a:rPr lang="en-US" dirty="0" err="1" smtClean="0">
                <a:latin typeface="Kruti Dev 010" pitchFamily="2" charset="0"/>
              </a:rPr>
              <a:t>euksuqdwyrk</a:t>
            </a:r>
            <a:r>
              <a:rPr lang="en-US" dirty="0" smtClean="0">
                <a:latin typeface="Kruti Dev 010" pitchFamily="2" charset="0"/>
              </a:rPr>
              <a:t> </a:t>
            </a:r>
            <a:r>
              <a:rPr lang="en-US" dirty="0" err="1" smtClean="0">
                <a:latin typeface="Kruti Dev 010" pitchFamily="2" charset="0"/>
              </a:rPr>
              <a:t>ds</a:t>
            </a:r>
            <a:r>
              <a:rPr lang="en-US" dirty="0" smtClean="0">
                <a:latin typeface="Kruti Dev 010" pitchFamily="2" charset="0"/>
              </a:rPr>
              <a:t> </a:t>
            </a:r>
            <a:r>
              <a:rPr lang="en-US" dirty="0" err="1" smtClean="0">
                <a:latin typeface="Kruti Dev 010" pitchFamily="2" charset="0"/>
              </a:rPr>
              <a:t>fcukA</a:t>
            </a:r>
            <a:r>
              <a:rPr lang="en-US" dirty="0" smtClean="0">
                <a:latin typeface="Kruti Dev 010" pitchFamily="2" charset="0"/>
              </a:rPr>
              <a:t> </a:t>
            </a:r>
          </a:p>
          <a:p>
            <a:pPr lvl="0"/>
            <a:r>
              <a:rPr lang="en-US" dirty="0" err="1" smtClean="0">
                <a:latin typeface="Kruti Dev 010" pitchFamily="2" charset="0"/>
              </a:rPr>
              <a:t>efgyk</a:t>
            </a:r>
            <a:r>
              <a:rPr lang="en-US" dirty="0" smtClean="0">
                <a:latin typeface="Kruti Dev 010" pitchFamily="2" charset="0"/>
              </a:rPr>
              <a:t> dh </a:t>
            </a:r>
            <a:r>
              <a:rPr lang="en-US" dirty="0" err="1" smtClean="0">
                <a:latin typeface="Kruti Dev 010" pitchFamily="2" charset="0"/>
              </a:rPr>
              <a:t>Fkh</a:t>
            </a:r>
            <a:r>
              <a:rPr lang="en-US" dirty="0" smtClean="0">
                <a:latin typeface="Kruti Dev 010" pitchFamily="2" charset="0"/>
              </a:rPr>
              <a:t> </a:t>
            </a:r>
            <a:r>
              <a:rPr lang="en-US" dirty="0" err="1" smtClean="0">
                <a:latin typeface="Kruti Dev 010" pitchFamily="2" charset="0"/>
              </a:rPr>
              <a:t>blesa</a:t>
            </a:r>
            <a:r>
              <a:rPr lang="en-US" dirty="0" smtClean="0">
                <a:latin typeface="Kruti Dev 010" pitchFamily="2" charset="0"/>
              </a:rPr>
              <a:t> </a:t>
            </a:r>
            <a:r>
              <a:rPr lang="en-US" dirty="0" err="1" smtClean="0">
                <a:latin typeface="Kruti Dev 010" pitchFamily="2" charset="0"/>
              </a:rPr>
              <a:t>LosfPNd</a:t>
            </a:r>
            <a:r>
              <a:rPr lang="en-US" dirty="0" smtClean="0">
                <a:latin typeface="Kruti Dev 010" pitchFamily="2" charset="0"/>
              </a:rPr>
              <a:t> </a:t>
            </a:r>
            <a:r>
              <a:rPr lang="en-US" dirty="0" err="1" smtClean="0">
                <a:latin typeface="Kruti Dev 010" pitchFamily="2" charset="0"/>
              </a:rPr>
              <a:t>Hkkxhnkjh</a:t>
            </a:r>
            <a:r>
              <a:rPr lang="en-US" dirty="0" smtClean="0">
                <a:latin typeface="Kruti Dev 010" pitchFamily="2" charset="0"/>
              </a:rPr>
              <a:t> </a:t>
            </a:r>
            <a:r>
              <a:rPr lang="en-US" dirty="0" err="1" smtClean="0">
                <a:latin typeface="Kruti Dev 010" pitchFamily="2" charset="0"/>
              </a:rPr>
              <a:t>gksuh</a:t>
            </a:r>
            <a:r>
              <a:rPr lang="en-US" dirty="0" smtClean="0">
                <a:latin typeface="Kruti Dev 010" pitchFamily="2" charset="0"/>
              </a:rPr>
              <a:t> </a:t>
            </a:r>
            <a:r>
              <a:rPr lang="en-US" dirty="0" err="1" smtClean="0">
                <a:latin typeface="Kruti Dev 010" pitchFamily="2" charset="0"/>
              </a:rPr>
              <a:t>pkfg</a:t>
            </a:r>
            <a:r>
              <a:rPr lang="en-US" dirty="0" smtClean="0">
                <a:latin typeface="Kruti Dev 010" pitchFamily="2" charset="0"/>
              </a:rPr>
              <a:t>, </a:t>
            </a:r>
            <a:r>
              <a:rPr lang="en-US" dirty="0" err="1" smtClean="0">
                <a:latin typeface="Kruti Dev 010" pitchFamily="2" charset="0"/>
              </a:rPr>
              <a:t>vU;Fkk</a:t>
            </a:r>
            <a:r>
              <a:rPr lang="en-US" dirty="0" smtClean="0">
                <a:latin typeface="Kruti Dev 010" pitchFamily="2" charset="0"/>
              </a:rPr>
              <a:t> </a:t>
            </a:r>
            <a:r>
              <a:rPr lang="en-US" dirty="0" err="1" smtClean="0">
                <a:latin typeface="Kruti Dev 010" pitchFamily="2" charset="0"/>
              </a:rPr>
              <a:t>cykRlax</a:t>
            </a:r>
            <a:r>
              <a:rPr lang="en-US" dirty="0" smtClean="0">
                <a:latin typeface="Kruti Dev 010" pitchFamily="2" charset="0"/>
              </a:rPr>
              <a:t> </a:t>
            </a:r>
            <a:r>
              <a:rPr lang="en-US" dirty="0" err="1" smtClean="0">
                <a:latin typeface="Kruti Dev 010" pitchFamily="2" charset="0"/>
              </a:rPr>
              <a:t>ifjofrZr</a:t>
            </a:r>
            <a:r>
              <a:rPr lang="en-US" dirty="0" smtClean="0">
                <a:latin typeface="Kruti Dev 010" pitchFamily="2" charset="0"/>
              </a:rPr>
              <a:t> </a:t>
            </a:r>
            <a:r>
              <a:rPr lang="en-US" dirty="0" err="1" smtClean="0">
                <a:latin typeface="Kruti Dev 010" pitchFamily="2" charset="0"/>
              </a:rPr>
              <a:t>gks</a:t>
            </a:r>
            <a:r>
              <a:rPr lang="en-US" dirty="0" smtClean="0">
                <a:latin typeface="Kruti Dev 010" pitchFamily="2" charset="0"/>
              </a:rPr>
              <a:t> </a:t>
            </a:r>
            <a:r>
              <a:rPr lang="en-US" dirty="0" err="1" smtClean="0">
                <a:latin typeface="Kruti Dev 010" pitchFamily="2" charset="0"/>
              </a:rPr>
              <a:t>tk,xkA</a:t>
            </a:r>
            <a:r>
              <a:rPr lang="en-US" dirty="0" smtClean="0">
                <a:latin typeface="Kruti Dev 010" pitchFamily="2" charset="0"/>
              </a:rPr>
              <a:t> </a:t>
            </a:r>
          </a:p>
          <a:p>
            <a:pPr lvl="0"/>
            <a:r>
              <a:rPr lang="en-US" dirty="0" err="1" smtClean="0">
                <a:latin typeface="Kruti Dev 010" pitchFamily="2" charset="0"/>
              </a:rPr>
              <a:t>iRuh</a:t>
            </a:r>
            <a:r>
              <a:rPr lang="en-US" dirty="0" smtClean="0">
                <a:latin typeface="Kruti Dev 010" pitchFamily="2" charset="0"/>
              </a:rPr>
              <a:t> </a:t>
            </a:r>
            <a:r>
              <a:rPr lang="en-US" dirty="0" err="1" smtClean="0">
                <a:latin typeface="Kruti Dev 010" pitchFamily="2" charset="0"/>
              </a:rPr>
              <a:t>dks</a:t>
            </a:r>
            <a:r>
              <a:rPr lang="en-US" dirty="0" smtClean="0">
                <a:latin typeface="Kruti Dev 010" pitchFamily="2" charset="0"/>
              </a:rPr>
              <a:t> </a:t>
            </a:r>
            <a:r>
              <a:rPr lang="en-US" dirty="0" err="1" smtClean="0">
                <a:latin typeface="Kruti Dev 010" pitchFamily="2" charset="0"/>
              </a:rPr>
              <a:t>nq"izsj.k</a:t>
            </a:r>
            <a:r>
              <a:rPr lang="en-US" dirty="0" smtClean="0">
                <a:latin typeface="Kruti Dev 010" pitchFamily="2" charset="0"/>
              </a:rPr>
              <a:t> </a:t>
            </a:r>
            <a:r>
              <a:rPr lang="en-US" dirty="0" err="1" smtClean="0">
                <a:latin typeface="Kruti Dev 010" pitchFamily="2" charset="0"/>
              </a:rPr>
              <a:t>ds</a:t>
            </a:r>
            <a:r>
              <a:rPr lang="en-US" dirty="0" smtClean="0">
                <a:latin typeface="Kruti Dev 010" pitchFamily="2" charset="0"/>
              </a:rPr>
              <a:t> :</a:t>
            </a:r>
            <a:r>
              <a:rPr lang="en-US" dirty="0" err="1" smtClean="0">
                <a:latin typeface="Kruti Dev 010" pitchFamily="2" charset="0"/>
              </a:rPr>
              <a:t>i</a:t>
            </a:r>
            <a:r>
              <a:rPr lang="en-US" dirty="0" smtClean="0">
                <a:latin typeface="Kruti Dev 010" pitchFamily="2" charset="0"/>
              </a:rPr>
              <a:t> </a:t>
            </a:r>
            <a:r>
              <a:rPr lang="en-US" dirty="0" err="1" smtClean="0">
                <a:latin typeface="Kruti Dev 010" pitchFamily="2" charset="0"/>
              </a:rPr>
              <a:t>esa</a:t>
            </a:r>
            <a:r>
              <a:rPr lang="en-US" dirty="0" smtClean="0">
                <a:latin typeface="Kruti Dev 010" pitchFamily="2" charset="0"/>
              </a:rPr>
              <a:t> </a:t>
            </a:r>
            <a:r>
              <a:rPr lang="en-US" dirty="0" err="1" smtClean="0">
                <a:latin typeface="Kruti Dev 010" pitchFamily="2" charset="0"/>
              </a:rPr>
              <a:t>vfHk;ksftr</a:t>
            </a:r>
            <a:r>
              <a:rPr lang="en-US" dirty="0" smtClean="0">
                <a:latin typeface="Kruti Dev 010" pitchFamily="2" charset="0"/>
              </a:rPr>
              <a:t> ugh </a:t>
            </a:r>
            <a:r>
              <a:rPr lang="en-US" dirty="0" err="1" smtClean="0">
                <a:latin typeface="Kruti Dev 010" pitchFamily="2" charset="0"/>
              </a:rPr>
              <a:t>fd;k</a:t>
            </a:r>
            <a:r>
              <a:rPr lang="en-US" dirty="0" smtClean="0">
                <a:latin typeface="Kruti Dev 010" pitchFamily="2" charset="0"/>
              </a:rPr>
              <a:t> </a:t>
            </a:r>
          </a:p>
          <a:p>
            <a:r>
              <a:rPr lang="en-US" dirty="0" smtClean="0">
                <a:latin typeface="Kruti Dev 010" pitchFamily="2" charset="0"/>
              </a:rPr>
              <a:t>¼efgyk </a:t>
            </a:r>
            <a:r>
              <a:rPr lang="en-US" dirty="0" err="1" smtClean="0">
                <a:latin typeface="Kruti Dev 010" pitchFamily="2" charset="0"/>
              </a:rPr>
              <a:t>dks</a:t>
            </a:r>
            <a:r>
              <a:rPr lang="en-US" dirty="0" smtClean="0">
                <a:latin typeface="Kruti Dev 010" pitchFamily="2" charset="0"/>
              </a:rPr>
              <a:t> </a:t>
            </a:r>
            <a:r>
              <a:rPr lang="en-US" dirty="0" err="1" smtClean="0">
                <a:latin typeface="Kruti Dev 010" pitchFamily="2" charset="0"/>
              </a:rPr>
              <a:t>ihfMr</a:t>
            </a:r>
            <a:r>
              <a:rPr lang="en-US" dirty="0" smtClean="0">
                <a:latin typeface="Kruti Dev 010" pitchFamily="2" charset="0"/>
              </a:rPr>
              <a:t> </a:t>
            </a:r>
            <a:r>
              <a:rPr lang="en-US" dirty="0" err="1" smtClean="0">
                <a:latin typeface="Kruti Dev 010" pitchFamily="2" charset="0"/>
              </a:rPr>
              <a:t>i</a:t>
            </a:r>
            <a:r>
              <a:rPr lang="en-US" dirty="0" smtClean="0">
                <a:latin typeface="Kruti Dev 010" pitchFamily="2" charset="0"/>
              </a:rPr>
              <a:t>{</a:t>
            </a:r>
            <a:r>
              <a:rPr lang="en-US" dirty="0" err="1" smtClean="0">
                <a:latin typeface="Kruti Dev 010" pitchFamily="2" charset="0"/>
              </a:rPr>
              <a:t>kdkj</a:t>
            </a:r>
            <a:r>
              <a:rPr lang="en-US" dirty="0" smtClean="0">
                <a:latin typeface="Kruti Dev 010" pitchFamily="2" charset="0"/>
              </a:rPr>
              <a:t> </a:t>
            </a:r>
            <a:r>
              <a:rPr lang="en-US" dirty="0" err="1" smtClean="0">
                <a:latin typeface="Kruti Dev 010" pitchFamily="2" charset="0"/>
              </a:rPr>
              <a:t>ekuk</a:t>
            </a:r>
            <a:r>
              <a:rPr lang="en-US" dirty="0" smtClean="0">
                <a:latin typeface="Kruti Dev 010" pitchFamily="2" charset="0"/>
              </a:rPr>
              <a:t> </a:t>
            </a:r>
            <a:r>
              <a:rPr lang="en-US" dirty="0" err="1" smtClean="0">
                <a:latin typeface="Kruti Dev 010" pitchFamily="2" charset="0"/>
              </a:rPr>
              <a:t>x;k</a:t>
            </a:r>
            <a:r>
              <a:rPr lang="en-US" dirty="0" smtClean="0">
                <a:latin typeface="Kruti Dev 010" pitchFamily="2" charset="0"/>
              </a:rPr>
              <a:t> </a:t>
            </a:r>
            <a:r>
              <a:rPr lang="en-US" dirty="0" err="1" smtClean="0">
                <a:latin typeface="Kruti Dev 010" pitchFamily="2" charset="0"/>
              </a:rPr>
              <a:t>gS</a:t>
            </a:r>
            <a:r>
              <a:rPr lang="en-US" dirty="0" smtClean="0">
                <a:latin typeface="Kruti Dev 010" pitchFamily="2" charset="0"/>
              </a:rPr>
              <a:t> </a:t>
            </a:r>
            <a:r>
              <a:rPr lang="en-US" dirty="0" err="1" smtClean="0">
                <a:latin typeface="Kruti Dev 010" pitchFamily="2" charset="0"/>
              </a:rPr>
              <a:t>blfy</a:t>
            </a:r>
            <a:r>
              <a:rPr lang="en-US" dirty="0" smtClean="0">
                <a:latin typeface="Kruti Dev 010" pitchFamily="2" charset="0"/>
              </a:rPr>
              <a:t>, </a:t>
            </a:r>
            <a:r>
              <a:rPr lang="en-US" dirty="0" err="1" smtClean="0">
                <a:latin typeface="Kruti Dev 010" pitchFamily="2" charset="0"/>
              </a:rPr>
              <a:t>efgyk</a:t>
            </a:r>
            <a:r>
              <a:rPr lang="en-US" dirty="0" smtClean="0">
                <a:latin typeface="Kruti Dev 010" pitchFamily="2" charset="0"/>
              </a:rPr>
              <a:t> </a:t>
            </a:r>
            <a:r>
              <a:rPr lang="en-US" dirty="0" err="1" smtClean="0">
                <a:latin typeface="Kruti Dev 010" pitchFamily="2" charset="0"/>
              </a:rPr>
              <a:t>dks</a:t>
            </a:r>
            <a:r>
              <a:rPr lang="en-US" dirty="0" smtClean="0">
                <a:latin typeface="Kruti Dev 010" pitchFamily="2" charset="0"/>
              </a:rPr>
              <a:t>                                                             </a:t>
            </a:r>
            <a:r>
              <a:rPr lang="en-US" dirty="0" smtClean="0">
                <a:latin typeface="Agency FB" pitchFamily="34" charset="0"/>
              </a:rPr>
              <a:t>Punish</a:t>
            </a:r>
            <a:r>
              <a:rPr lang="en-US" dirty="0" smtClean="0">
                <a:latin typeface="Kruti Dev 010" pitchFamily="2" charset="0"/>
              </a:rPr>
              <a:t> ugh </a:t>
            </a:r>
            <a:r>
              <a:rPr lang="en-US" dirty="0" err="1" smtClean="0">
                <a:latin typeface="Kruti Dev 010" pitchFamily="2" charset="0"/>
              </a:rPr>
              <a:t>fd;k</a:t>
            </a:r>
            <a:r>
              <a:rPr lang="en-US" dirty="0" smtClean="0">
                <a:latin typeface="Kruti Dev 010" pitchFamily="2" charset="0"/>
              </a:rPr>
              <a:t> </a:t>
            </a:r>
            <a:r>
              <a:rPr lang="en-US" dirty="0" err="1" smtClean="0">
                <a:latin typeface="Kruti Dev 010" pitchFamily="2" charset="0"/>
              </a:rPr>
              <a:t>tk</a:t>
            </a:r>
            <a:r>
              <a:rPr lang="en-US" dirty="0" smtClean="0">
                <a:latin typeface="Kruti Dev 010" pitchFamily="2" charset="0"/>
              </a:rPr>
              <a:t> ldrkA½</a:t>
            </a:r>
          </a:p>
          <a:p>
            <a:r>
              <a:rPr lang="en-US" dirty="0" smtClean="0">
                <a:latin typeface="Kruti Dev 010" pitchFamily="2" charset="0"/>
              </a:rPr>
              <a:t>5 </a:t>
            </a:r>
            <a:r>
              <a:rPr lang="en-US" dirty="0" err="1" smtClean="0">
                <a:latin typeface="Kruti Dev 010" pitchFamily="2" charset="0"/>
              </a:rPr>
              <a:t>o"kZ</a:t>
            </a:r>
            <a:r>
              <a:rPr lang="en-US" dirty="0" smtClean="0">
                <a:latin typeface="Kruti Dev 010" pitchFamily="2" charset="0"/>
              </a:rPr>
              <a:t> </a:t>
            </a:r>
            <a:r>
              <a:rPr lang="en-US" dirty="0" err="1" smtClean="0">
                <a:latin typeface="Kruti Dev 010" pitchFamily="2" charset="0"/>
              </a:rPr>
              <a:t>dkjkokl</a:t>
            </a:r>
            <a:r>
              <a:rPr lang="en-US" dirty="0" smtClean="0">
                <a:latin typeface="Kruti Dev 010" pitchFamily="2" charset="0"/>
              </a:rPr>
              <a:t> $ </a:t>
            </a:r>
            <a:r>
              <a:rPr lang="en-US" dirty="0" err="1" smtClean="0">
                <a:latin typeface="Kruti Dev 010" pitchFamily="2" charset="0"/>
              </a:rPr>
              <a:t>tqekZuk</a:t>
            </a:r>
            <a:r>
              <a:rPr lang="en-US" dirty="0" smtClean="0">
                <a:latin typeface="Kruti Dev 010" pitchFamily="2" charset="0"/>
              </a:rPr>
              <a:t> $ </a:t>
            </a:r>
            <a:r>
              <a:rPr lang="en-US" dirty="0" err="1" smtClean="0">
                <a:latin typeface="Kruti Dev 010" pitchFamily="2" charset="0"/>
              </a:rPr>
              <a:t>nksuk</a:t>
            </a:r>
            <a:endParaRPr lang="en-US" dirty="0" smtClean="0">
              <a:latin typeface="Kruti Dev 010" pitchFamily="2"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834</Words>
  <Application>Microsoft Office PowerPoint</Application>
  <PresentationFormat>On-screen Show (4:3)</PresentationFormat>
  <Paragraphs>48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Chapter XX </vt:lpstr>
      <vt:lpstr>Section 493:- Cohabitation caused by a man deceitfully inducing a belief of lawful marriage </vt:lpstr>
      <vt:lpstr>Section 494:- Marrying again during lifetime of husband or wife</vt:lpstr>
      <vt:lpstr>Exception</vt:lpstr>
      <vt:lpstr>Case</vt:lpstr>
      <vt:lpstr>Case</vt:lpstr>
      <vt:lpstr>Section 495:- Same offence with concealment of former marriage from person with whom subsequent marriage is contracted</vt:lpstr>
      <vt:lpstr>Section 496:- Marriage ceremony fraudulently gone through without lawful marriage</vt:lpstr>
      <vt:lpstr>Section 497:- Adultery</vt:lpstr>
      <vt:lpstr>Section 498:- Enticing or taking away or detaining with criminal intent a married woman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11</cp:revision>
  <dcterms:created xsi:type="dcterms:W3CDTF">2006-08-16T00:00:00Z</dcterms:created>
  <dcterms:modified xsi:type="dcterms:W3CDTF">2021-04-16T17:15:27Z</dcterms:modified>
</cp:coreProperties>
</file>