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302" r:id="rId4"/>
    <p:sldId id="298" r:id="rId5"/>
    <p:sldId id="295" r:id="rId6"/>
    <p:sldId id="258" r:id="rId7"/>
    <p:sldId id="259" r:id="rId8"/>
    <p:sldId id="260" r:id="rId9"/>
    <p:sldId id="299" r:id="rId10"/>
    <p:sldId id="280" r:id="rId11"/>
    <p:sldId id="289" r:id="rId12"/>
    <p:sldId id="290" r:id="rId13"/>
    <p:sldId id="291" r:id="rId14"/>
    <p:sldId id="282" r:id="rId15"/>
    <p:sldId id="300" r:id="rId16"/>
    <p:sldId id="294" r:id="rId17"/>
    <p:sldId id="292" r:id="rId18"/>
    <p:sldId id="261" r:id="rId19"/>
    <p:sldId id="269" r:id="rId20"/>
    <p:sldId id="270" r:id="rId21"/>
    <p:sldId id="274" r:id="rId22"/>
    <p:sldId id="296" r:id="rId23"/>
    <p:sldId id="303" r:id="rId2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0" d="100"/>
          <a:sy n="80" d="100"/>
        </p:scale>
        <p:origin x="-1086" y="174"/>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3/18/2021</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E2DED1"/>
          </a:solidFill>
        </p:spPr>
        <p:txBody>
          <a:bodyPr wrap="square" lIns="0" tIns="0" rIns="0" bIns="0" rtlCol="0"/>
          <a:lstStyle/>
          <a:p>
            <a:endParaRPr/>
          </a:p>
        </p:txBody>
      </p:sp>
      <p:sp>
        <p:nvSpPr>
          <p:cNvPr id="17" name="bg object 17"/>
          <p:cNvSpPr/>
          <p:nvPr/>
        </p:nvSpPr>
        <p:spPr>
          <a:xfrm>
            <a:off x="227075" y="301752"/>
            <a:ext cx="8688324" cy="6353556"/>
          </a:xfrm>
          <a:prstGeom prst="rect">
            <a:avLst/>
          </a:prstGeom>
          <a:blipFill>
            <a:blip r:embed="rId2" cstate="print"/>
            <a:stretch>
              <a:fillRect/>
            </a:stretch>
          </a:blipFill>
        </p:spPr>
        <p:txBody>
          <a:bodyPr wrap="square" lIns="0" tIns="0" rIns="0" bIns="0" rtlCol="0"/>
          <a:lstStyle/>
          <a:p>
            <a:endParaRPr/>
          </a:p>
        </p:txBody>
      </p:sp>
      <p:sp>
        <p:nvSpPr>
          <p:cNvPr id="18" name="bg object 18"/>
          <p:cNvSpPr/>
          <p:nvPr/>
        </p:nvSpPr>
        <p:spPr>
          <a:xfrm>
            <a:off x="305561" y="329946"/>
            <a:ext cx="8531352" cy="6196583"/>
          </a:xfrm>
          <a:prstGeom prst="rect">
            <a:avLst/>
          </a:prstGeom>
          <a:blipFill>
            <a:blip r:embed="rId3" cstate="print"/>
            <a:stretch>
              <a:fillRect/>
            </a:stretch>
          </a:blipFill>
        </p:spPr>
        <p:txBody>
          <a:bodyPr wrap="square" lIns="0" tIns="0" rIns="0" bIns="0" rtlCol="0"/>
          <a:lstStyle/>
          <a:p>
            <a:endParaRPr/>
          </a:p>
        </p:txBody>
      </p:sp>
      <p:sp>
        <p:nvSpPr>
          <p:cNvPr id="19" name="bg object 19"/>
          <p:cNvSpPr/>
          <p:nvPr/>
        </p:nvSpPr>
        <p:spPr>
          <a:xfrm>
            <a:off x="305561" y="329946"/>
            <a:ext cx="8531860" cy="6196965"/>
          </a:xfrm>
          <a:custGeom>
            <a:avLst/>
            <a:gdLst/>
            <a:ahLst/>
            <a:cxnLst/>
            <a:rect l="l" t="t" r="r" b="b"/>
            <a:pathLst>
              <a:path w="8531860" h="6196965">
                <a:moveTo>
                  <a:pt x="0" y="128904"/>
                </a:moveTo>
                <a:lnTo>
                  <a:pt x="10133" y="78759"/>
                </a:lnTo>
                <a:lnTo>
                  <a:pt x="37769" y="37782"/>
                </a:lnTo>
                <a:lnTo>
                  <a:pt x="78759" y="10140"/>
                </a:lnTo>
                <a:lnTo>
                  <a:pt x="128955" y="0"/>
                </a:lnTo>
                <a:lnTo>
                  <a:pt x="8402447" y="0"/>
                </a:lnTo>
                <a:lnTo>
                  <a:pt x="8452592" y="10140"/>
                </a:lnTo>
                <a:lnTo>
                  <a:pt x="8493569" y="37782"/>
                </a:lnTo>
                <a:lnTo>
                  <a:pt x="8521211" y="78759"/>
                </a:lnTo>
                <a:lnTo>
                  <a:pt x="8531352" y="128904"/>
                </a:lnTo>
                <a:lnTo>
                  <a:pt x="8531352" y="6067628"/>
                </a:lnTo>
                <a:lnTo>
                  <a:pt x="8521211" y="6117824"/>
                </a:lnTo>
                <a:lnTo>
                  <a:pt x="8493569" y="6158814"/>
                </a:lnTo>
                <a:lnTo>
                  <a:pt x="8452592" y="6186450"/>
                </a:lnTo>
                <a:lnTo>
                  <a:pt x="8402447" y="6196583"/>
                </a:lnTo>
                <a:lnTo>
                  <a:pt x="128955" y="6196583"/>
                </a:lnTo>
                <a:lnTo>
                  <a:pt x="78759" y="6186450"/>
                </a:lnTo>
                <a:lnTo>
                  <a:pt x="37769" y="6158814"/>
                </a:lnTo>
                <a:lnTo>
                  <a:pt x="10133" y="6117824"/>
                </a:lnTo>
                <a:lnTo>
                  <a:pt x="0" y="6067628"/>
                </a:lnTo>
                <a:lnTo>
                  <a:pt x="0" y="128904"/>
                </a:lnTo>
                <a:close/>
              </a:path>
            </a:pathLst>
          </a:custGeom>
          <a:ln w="3175">
            <a:solidFill>
              <a:srgbClr val="A3A2A2"/>
            </a:solidFill>
          </a:ln>
        </p:spPr>
        <p:txBody>
          <a:bodyPr wrap="square" lIns="0" tIns="0" rIns="0" bIns="0" rtlCol="0"/>
          <a:lstStyle/>
          <a:p>
            <a:endParaRPr/>
          </a:p>
        </p:txBody>
      </p:sp>
      <p:sp>
        <p:nvSpPr>
          <p:cNvPr id="20" name="bg object 20"/>
          <p:cNvSpPr/>
          <p:nvPr/>
        </p:nvSpPr>
        <p:spPr>
          <a:xfrm>
            <a:off x="419100" y="434340"/>
            <a:ext cx="8305800" cy="5486400"/>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1800" b="0" i="0">
                <a:solidFill>
                  <a:schemeClr val="bg1"/>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2400" b="0" i="0">
                <a:solidFill>
                  <a:schemeClr val="bg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3/18/2021</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bg1"/>
                </a:solidFill>
                <a:latin typeface="Verdana"/>
                <a:cs typeface="Verdan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3/18/2021</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E2DED1"/>
          </a:solidFill>
        </p:spPr>
        <p:txBody>
          <a:bodyPr wrap="square" lIns="0" tIns="0" rIns="0" bIns="0" rtlCol="0"/>
          <a:lstStyle/>
          <a:p>
            <a:endParaRPr/>
          </a:p>
        </p:txBody>
      </p:sp>
      <p:sp>
        <p:nvSpPr>
          <p:cNvPr id="17" name="bg object 17"/>
          <p:cNvSpPr/>
          <p:nvPr/>
        </p:nvSpPr>
        <p:spPr>
          <a:xfrm>
            <a:off x="227075" y="301752"/>
            <a:ext cx="8688324" cy="6353556"/>
          </a:xfrm>
          <a:prstGeom prst="rect">
            <a:avLst/>
          </a:prstGeom>
          <a:blipFill>
            <a:blip r:embed="rId2" cstate="print"/>
            <a:stretch>
              <a:fillRect/>
            </a:stretch>
          </a:blipFill>
        </p:spPr>
        <p:txBody>
          <a:bodyPr wrap="square" lIns="0" tIns="0" rIns="0" bIns="0" rtlCol="0"/>
          <a:lstStyle/>
          <a:p>
            <a:endParaRPr/>
          </a:p>
        </p:txBody>
      </p:sp>
      <p:sp>
        <p:nvSpPr>
          <p:cNvPr id="18" name="bg object 18"/>
          <p:cNvSpPr/>
          <p:nvPr/>
        </p:nvSpPr>
        <p:spPr>
          <a:xfrm>
            <a:off x="305561" y="329946"/>
            <a:ext cx="8531352" cy="6196583"/>
          </a:xfrm>
          <a:prstGeom prst="rect">
            <a:avLst/>
          </a:prstGeom>
          <a:blipFill>
            <a:blip r:embed="rId3" cstate="print"/>
            <a:stretch>
              <a:fillRect/>
            </a:stretch>
          </a:blipFill>
        </p:spPr>
        <p:txBody>
          <a:bodyPr wrap="square" lIns="0" tIns="0" rIns="0" bIns="0" rtlCol="0"/>
          <a:lstStyle/>
          <a:p>
            <a:endParaRPr/>
          </a:p>
        </p:txBody>
      </p:sp>
      <p:sp>
        <p:nvSpPr>
          <p:cNvPr id="19" name="bg object 19"/>
          <p:cNvSpPr/>
          <p:nvPr/>
        </p:nvSpPr>
        <p:spPr>
          <a:xfrm>
            <a:off x="305561" y="329946"/>
            <a:ext cx="8531860" cy="6196965"/>
          </a:xfrm>
          <a:custGeom>
            <a:avLst/>
            <a:gdLst/>
            <a:ahLst/>
            <a:cxnLst/>
            <a:rect l="l" t="t" r="r" b="b"/>
            <a:pathLst>
              <a:path w="8531860" h="6196965">
                <a:moveTo>
                  <a:pt x="0" y="128904"/>
                </a:moveTo>
                <a:lnTo>
                  <a:pt x="10133" y="78759"/>
                </a:lnTo>
                <a:lnTo>
                  <a:pt x="37769" y="37782"/>
                </a:lnTo>
                <a:lnTo>
                  <a:pt x="78759" y="10140"/>
                </a:lnTo>
                <a:lnTo>
                  <a:pt x="128955" y="0"/>
                </a:lnTo>
                <a:lnTo>
                  <a:pt x="8402447" y="0"/>
                </a:lnTo>
                <a:lnTo>
                  <a:pt x="8452592" y="10140"/>
                </a:lnTo>
                <a:lnTo>
                  <a:pt x="8493569" y="37782"/>
                </a:lnTo>
                <a:lnTo>
                  <a:pt x="8521211" y="78759"/>
                </a:lnTo>
                <a:lnTo>
                  <a:pt x="8531352" y="128904"/>
                </a:lnTo>
                <a:lnTo>
                  <a:pt x="8531352" y="6067628"/>
                </a:lnTo>
                <a:lnTo>
                  <a:pt x="8521211" y="6117824"/>
                </a:lnTo>
                <a:lnTo>
                  <a:pt x="8493569" y="6158814"/>
                </a:lnTo>
                <a:lnTo>
                  <a:pt x="8452592" y="6186450"/>
                </a:lnTo>
                <a:lnTo>
                  <a:pt x="8402447" y="6196583"/>
                </a:lnTo>
                <a:lnTo>
                  <a:pt x="128955" y="6196583"/>
                </a:lnTo>
                <a:lnTo>
                  <a:pt x="78759" y="6186450"/>
                </a:lnTo>
                <a:lnTo>
                  <a:pt x="37769" y="6158814"/>
                </a:lnTo>
                <a:lnTo>
                  <a:pt x="10133" y="6117824"/>
                </a:lnTo>
                <a:lnTo>
                  <a:pt x="0" y="6067628"/>
                </a:lnTo>
                <a:lnTo>
                  <a:pt x="0" y="128904"/>
                </a:lnTo>
                <a:close/>
              </a:path>
            </a:pathLst>
          </a:custGeom>
          <a:ln w="3175">
            <a:solidFill>
              <a:srgbClr val="A3A2A2"/>
            </a:solidFill>
          </a:ln>
        </p:spPr>
        <p:txBody>
          <a:bodyPr wrap="square" lIns="0" tIns="0" rIns="0" bIns="0" rtlCol="0"/>
          <a:lstStyle/>
          <a:p>
            <a:endParaRPr/>
          </a:p>
        </p:txBody>
      </p:sp>
      <p:sp>
        <p:nvSpPr>
          <p:cNvPr id="20" name="bg object 20"/>
          <p:cNvSpPr/>
          <p:nvPr/>
        </p:nvSpPr>
        <p:spPr>
          <a:xfrm>
            <a:off x="419100" y="434340"/>
            <a:ext cx="8305800" cy="5486400"/>
          </a:xfrm>
          <a:prstGeom prst="rect">
            <a:avLst/>
          </a:prstGeom>
          <a:blipFill>
            <a:blip r:embed="rId4" cstate="print"/>
            <a:stretch>
              <a:fillRect/>
            </a:stretch>
          </a:blipFill>
        </p:spPr>
        <p:txBody>
          <a:bodyPr wrap="square" lIns="0" tIns="0" rIns="0" bIns="0" rtlCol="0"/>
          <a:lstStyle/>
          <a:p>
            <a:endParaRPr/>
          </a:p>
        </p:txBody>
      </p:sp>
      <p:sp>
        <p:nvSpPr>
          <p:cNvPr id="21" name="bg object 21"/>
          <p:cNvSpPr/>
          <p:nvPr/>
        </p:nvSpPr>
        <p:spPr>
          <a:xfrm>
            <a:off x="457200" y="274320"/>
            <a:ext cx="8229600" cy="868680"/>
          </a:xfrm>
          <a:custGeom>
            <a:avLst/>
            <a:gdLst/>
            <a:ahLst/>
            <a:cxnLst/>
            <a:rect l="l" t="t" r="r" b="b"/>
            <a:pathLst>
              <a:path w="8229600" h="868680">
                <a:moveTo>
                  <a:pt x="8229600" y="0"/>
                </a:moveTo>
                <a:lnTo>
                  <a:pt x="0" y="0"/>
                </a:lnTo>
                <a:lnTo>
                  <a:pt x="0" y="868679"/>
                </a:lnTo>
                <a:lnTo>
                  <a:pt x="8229600" y="868679"/>
                </a:lnTo>
                <a:lnTo>
                  <a:pt x="8229600" y="0"/>
                </a:lnTo>
                <a:close/>
              </a:path>
            </a:pathLst>
          </a:custGeom>
          <a:solidFill>
            <a:srgbClr val="1B577B"/>
          </a:solidFill>
        </p:spPr>
        <p:txBody>
          <a:bodyPr wrap="square" lIns="0" tIns="0" rIns="0" bIns="0" rtlCol="0"/>
          <a:lstStyle/>
          <a:p>
            <a:endParaRPr/>
          </a:p>
        </p:txBody>
      </p:sp>
      <p:sp>
        <p:nvSpPr>
          <p:cNvPr id="22" name="bg object 22"/>
          <p:cNvSpPr/>
          <p:nvPr/>
        </p:nvSpPr>
        <p:spPr>
          <a:xfrm>
            <a:off x="2872739" y="275844"/>
            <a:ext cx="3395472" cy="1030223"/>
          </a:xfrm>
          <a:prstGeom prst="rect">
            <a:avLst/>
          </a:prstGeom>
          <a:blipFill>
            <a:blip r:embed="rId5"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1800" b="0" i="0">
                <a:solidFill>
                  <a:schemeClr val="bg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3/18/2021</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3/18/2021</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E2DED1"/>
          </a:solidFill>
        </p:spPr>
        <p:txBody>
          <a:bodyPr wrap="square" lIns="0" tIns="0" rIns="0" bIns="0" rtlCol="0"/>
          <a:lstStyle/>
          <a:p>
            <a:endParaRPr/>
          </a:p>
        </p:txBody>
      </p:sp>
      <p:sp>
        <p:nvSpPr>
          <p:cNvPr id="17" name="bg object 17"/>
          <p:cNvSpPr/>
          <p:nvPr/>
        </p:nvSpPr>
        <p:spPr>
          <a:xfrm>
            <a:off x="227075" y="301752"/>
            <a:ext cx="8688324" cy="6353556"/>
          </a:xfrm>
          <a:prstGeom prst="rect">
            <a:avLst/>
          </a:prstGeom>
          <a:blipFill>
            <a:blip r:embed="rId7" cstate="print"/>
            <a:stretch>
              <a:fillRect/>
            </a:stretch>
          </a:blipFill>
        </p:spPr>
        <p:txBody>
          <a:bodyPr wrap="square" lIns="0" tIns="0" rIns="0" bIns="0" rtlCol="0"/>
          <a:lstStyle/>
          <a:p>
            <a:endParaRPr/>
          </a:p>
        </p:txBody>
      </p:sp>
      <p:sp>
        <p:nvSpPr>
          <p:cNvPr id="18" name="bg object 18"/>
          <p:cNvSpPr/>
          <p:nvPr/>
        </p:nvSpPr>
        <p:spPr>
          <a:xfrm>
            <a:off x="305561" y="329946"/>
            <a:ext cx="8531352" cy="6196583"/>
          </a:xfrm>
          <a:prstGeom prst="rect">
            <a:avLst/>
          </a:prstGeom>
          <a:blipFill>
            <a:blip r:embed="rId8" cstate="print"/>
            <a:stretch>
              <a:fillRect/>
            </a:stretch>
          </a:blipFill>
        </p:spPr>
        <p:txBody>
          <a:bodyPr wrap="square" lIns="0" tIns="0" rIns="0" bIns="0" rtlCol="0"/>
          <a:lstStyle/>
          <a:p>
            <a:endParaRPr/>
          </a:p>
        </p:txBody>
      </p:sp>
      <p:sp>
        <p:nvSpPr>
          <p:cNvPr id="19" name="bg object 19"/>
          <p:cNvSpPr/>
          <p:nvPr/>
        </p:nvSpPr>
        <p:spPr>
          <a:xfrm>
            <a:off x="305561" y="329946"/>
            <a:ext cx="8531860" cy="6196965"/>
          </a:xfrm>
          <a:custGeom>
            <a:avLst/>
            <a:gdLst/>
            <a:ahLst/>
            <a:cxnLst/>
            <a:rect l="l" t="t" r="r" b="b"/>
            <a:pathLst>
              <a:path w="8531860" h="6196965">
                <a:moveTo>
                  <a:pt x="0" y="128904"/>
                </a:moveTo>
                <a:lnTo>
                  <a:pt x="10133" y="78759"/>
                </a:lnTo>
                <a:lnTo>
                  <a:pt x="37769" y="37782"/>
                </a:lnTo>
                <a:lnTo>
                  <a:pt x="78759" y="10140"/>
                </a:lnTo>
                <a:lnTo>
                  <a:pt x="128955" y="0"/>
                </a:lnTo>
                <a:lnTo>
                  <a:pt x="8402447" y="0"/>
                </a:lnTo>
                <a:lnTo>
                  <a:pt x="8452592" y="10140"/>
                </a:lnTo>
                <a:lnTo>
                  <a:pt x="8493569" y="37782"/>
                </a:lnTo>
                <a:lnTo>
                  <a:pt x="8521211" y="78759"/>
                </a:lnTo>
                <a:lnTo>
                  <a:pt x="8531352" y="128904"/>
                </a:lnTo>
                <a:lnTo>
                  <a:pt x="8531352" y="6067628"/>
                </a:lnTo>
                <a:lnTo>
                  <a:pt x="8521211" y="6117824"/>
                </a:lnTo>
                <a:lnTo>
                  <a:pt x="8493569" y="6158814"/>
                </a:lnTo>
                <a:lnTo>
                  <a:pt x="8452592" y="6186450"/>
                </a:lnTo>
                <a:lnTo>
                  <a:pt x="8402447" y="6196583"/>
                </a:lnTo>
                <a:lnTo>
                  <a:pt x="128955" y="6196583"/>
                </a:lnTo>
                <a:lnTo>
                  <a:pt x="78759" y="6186450"/>
                </a:lnTo>
                <a:lnTo>
                  <a:pt x="37769" y="6158814"/>
                </a:lnTo>
                <a:lnTo>
                  <a:pt x="10133" y="6117824"/>
                </a:lnTo>
                <a:lnTo>
                  <a:pt x="0" y="6067628"/>
                </a:lnTo>
                <a:lnTo>
                  <a:pt x="0" y="128904"/>
                </a:lnTo>
                <a:close/>
              </a:path>
            </a:pathLst>
          </a:custGeom>
          <a:ln w="3175">
            <a:solidFill>
              <a:srgbClr val="A3A2A2"/>
            </a:solidFill>
          </a:ln>
        </p:spPr>
        <p:txBody>
          <a:bodyPr wrap="square" lIns="0" tIns="0" rIns="0" bIns="0" rtlCol="0"/>
          <a:lstStyle/>
          <a:p>
            <a:endParaRPr/>
          </a:p>
        </p:txBody>
      </p:sp>
      <p:sp>
        <p:nvSpPr>
          <p:cNvPr id="2" name="Holder 2"/>
          <p:cNvSpPr>
            <a:spLocks noGrp="1"/>
          </p:cNvSpPr>
          <p:nvPr>
            <p:ph type="title"/>
          </p:nvPr>
        </p:nvSpPr>
        <p:spPr>
          <a:xfrm>
            <a:off x="3525139" y="552958"/>
            <a:ext cx="2233929" cy="299719"/>
          </a:xfrm>
          <a:prstGeom prst="rect">
            <a:avLst/>
          </a:prstGeom>
        </p:spPr>
        <p:txBody>
          <a:bodyPr wrap="square" lIns="0" tIns="0" rIns="0" bIns="0">
            <a:spAutoFit/>
          </a:bodyPr>
          <a:lstStyle>
            <a:lvl1pPr>
              <a:defRPr sz="1800" b="0" i="0">
                <a:solidFill>
                  <a:schemeClr val="bg1"/>
                </a:solidFill>
                <a:latin typeface="Verdana"/>
                <a:cs typeface="Verdana"/>
              </a:defRPr>
            </a:lvl1pPr>
          </a:lstStyle>
          <a:p>
            <a:endParaRPr/>
          </a:p>
        </p:txBody>
      </p:sp>
      <p:sp>
        <p:nvSpPr>
          <p:cNvPr id="3" name="Holder 3"/>
          <p:cNvSpPr>
            <a:spLocks noGrp="1"/>
          </p:cNvSpPr>
          <p:nvPr>
            <p:ph type="body" idx="1"/>
          </p:nvPr>
        </p:nvSpPr>
        <p:spPr>
          <a:xfrm>
            <a:off x="627380" y="2170303"/>
            <a:ext cx="7908290" cy="3648710"/>
          </a:xfrm>
          <a:prstGeom prst="rect">
            <a:avLst/>
          </a:prstGeom>
        </p:spPr>
        <p:txBody>
          <a:bodyPr wrap="square" lIns="0" tIns="0" rIns="0" bIns="0">
            <a:spAutoFit/>
          </a:bodyPr>
          <a:lstStyle>
            <a:lvl1pPr>
              <a:defRPr sz="2400" b="0" i="0">
                <a:solidFill>
                  <a:schemeClr val="bg1"/>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3/18/2021</a:t>
            </a:fld>
            <a:endParaRPr lang="en-US" dirty="0"/>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50.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55.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image" Target="../media/image23.jpe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58.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57.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2.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19100" y="423672"/>
            <a:ext cx="8305800" cy="3287395"/>
            <a:chOff x="419100" y="423672"/>
            <a:chExt cx="8305800" cy="3287395"/>
          </a:xfrm>
        </p:grpSpPr>
        <p:sp>
          <p:nvSpPr>
            <p:cNvPr id="3" name="object 3"/>
            <p:cNvSpPr/>
            <p:nvPr/>
          </p:nvSpPr>
          <p:spPr>
            <a:xfrm>
              <a:off x="419100" y="434340"/>
              <a:ext cx="8305800" cy="310896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14171" y="423672"/>
              <a:ext cx="7915656" cy="328726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85800" y="457200"/>
              <a:ext cx="7772400" cy="314401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85800" y="457200"/>
              <a:ext cx="7772400" cy="3144520"/>
            </a:xfrm>
            <a:custGeom>
              <a:avLst/>
              <a:gdLst/>
              <a:ahLst/>
              <a:cxnLst/>
              <a:rect l="l" t="t" r="r" b="b"/>
              <a:pathLst>
                <a:path w="7772400" h="3144520">
                  <a:moveTo>
                    <a:pt x="0" y="3144012"/>
                  </a:moveTo>
                  <a:lnTo>
                    <a:pt x="7772400" y="3144012"/>
                  </a:lnTo>
                  <a:lnTo>
                    <a:pt x="7772400" y="0"/>
                  </a:lnTo>
                  <a:lnTo>
                    <a:pt x="0" y="0"/>
                  </a:lnTo>
                  <a:lnTo>
                    <a:pt x="0" y="3144012"/>
                  </a:lnTo>
                  <a:close/>
                </a:path>
              </a:pathLst>
            </a:custGeom>
            <a:ln w="9143">
              <a:solidFill>
                <a:srgbClr val="035E93"/>
              </a:solidFill>
            </a:ln>
          </p:spPr>
          <p:txBody>
            <a:bodyPr wrap="square" lIns="0" tIns="0" rIns="0" bIns="0" rtlCol="0"/>
            <a:lstStyle/>
            <a:p>
              <a:endParaRPr/>
            </a:p>
          </p:txBody>
        </p:sp>
        <p:sp>
          <p:nvSpPr>
            <p:cNvPr id="7" name="object 7"/>
            <p:cNvSpPr/>
            <p:nvPr/>
          </p:nvSpPr>
          <p:spPr>
            <a:xfrm>
              <a:off x="3093720" y="1126236"/>
              <a:ext cx="2936748" cy="48006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3135122" y="1167384"/>
              <a:ext cx="2853944" cy="398399"/>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4197096" y="1812036"/>
              <a:ext cx="749808" cy="595884"/>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4244466" y="1859280"/>
              <a:ext cx="655955" cy="501650"/>
            </a:xfrm>
            <a:custGeom>
              <a:avLst/>
              <a:gdLst/>
              <a:ahLst/>
              <a:cxnLst/>
              <a:rect l="l" t="t" r="r" b="b"/>
              <a:pathLst>
                <a:path w="655954" h="501650">
                  <a:moveTo>
                    <a:pt x="181356" y="0"/>
                  </a:moveTo>
                  <a:lnTo>
                    <a:pt x="0" y="0"/>
                  </a:lnTo>
                  <a:lnTo>
                    <a:pt x="0" y="10287"/>
                  </a:lnTo>
                  <a:lnTo>
                    <a:pt x="11930" y="10574"/>
                  </a:lnTo>
                  <a:lnTo>
                    <a:pt x="21812" y="11445"/>
                  </a:lnTo>
                  <a:lnTo>
                    <a:pt x="51514" y="41322"/>
                  </a:lnTo>
                  <a:lnTo>
                    <a:pt x="52330" y="319024"/>
                  </a:lnTo>
                  <a:lnTo>
                    <a:pt x="52214" y="325818"/>
                  </a:lnTo>
                  <a:lnTo>
                    <a:pt x="35560" y="363093"/>
                  </a:lnTo>
                  <a:lnTo>
                    <a:pt x="0" y="368046"/>
                  </a:lnTo>
                  <a:lnTo>
                    <a:pt x="0" y="378333"/>
                  </a:lnTo>
                  <a:lnTo>
                    <a:pt x="192278" y="378333"/>
                  </a:lnTo>
                  <a:lnTo>
                    <a:pt x="230090" y="376215"/>
                  </a:lnTo>
                  <a:lnTo>
                    <a:pt x="263128" y="369871"/>
                  </a:lnTo>
                  <a:lnTo>
                    <a:pt x="291379" y="359312"/>
                  </a:lnTo>
                  <a:lnTo>
                    <a:pt x="294050" y="357632"/>
                  </a:lnTo>
                  <a:lnTo>
                    <a:pt x="160782" y="357632"/>
                  </a:lnTo>
                  <a:lnTo>
                    <a:pt x="153162" y="355092"/>
                  </a:lnTo>
                  <a:lnTo>
                    <a:pt x="143002" y="344932"/>
                  </a:lnTo>
                  <a:lnTo>
                    <a:pt x="140335" y="337312"/>
                  </a:lnTo>
                  <a:lnTo>
                    <a:pt x="140374" y="325818"/>
                  </a:lnTo>
                  <a:lnTo>
                    <a:pt x="140716" y="313309"/>
                  </a:lnTo>
                  <a:lnTo>
                    <a:pt x="140716" y="191897"/>
                  </a:lnTo>
                  <a:lnTo>
                    <a:pt x="288758" y="191897"/>
                  </a:lnTo>
                  <a:lnTo>
                    <a:pt x="288083" y="191579"/>
                  </a:lnTo>
                  <a:lnTo>
                    <a:pt x="267142" y="184292"/>
                  </a:lnTo>
                  <a:lnTo>
                    <a:pt x="242188" y="177673"/>
                  </a:lnTo>
                  <a:lnTo>
                    <a:pt x="265336" y="170838"/>
                  </a:lnTo>
                  <a:lnTo>
                    <a:pt x="266944" y="170180"/>
                  </a:lnTo>
                  <a:lnTo>
                    <a:pt x="140716" y="170180"/>
                  </a:lnTo>
                  <a:lnTo>
                    <a:pt x="140716" y="21209"/>
                  </a:lnTo>
                  <a:lnTo>
                    <a:pt x="290971" y="21209"/>
                  </a:lnTo>
                  <a:lnTo>
                    <a:pt x="286369" y="18008"/>
                  </a:lnTo>
                  <a:lnTo>
                    <a:pt x="273558" y="11557"/>
                  </a:lnTo>
                  <a:lnTo>
                    <a:pt x="257597" y="6482"/>
                  </a:lnTo>
                  <a:lnTo>
                    <a:pt x="236934" y="2873"/>
                  </a:lnTo>
                  <a:lnTo>
                    <a:pt x="211532" y="716"/>
                  </a:lnTo>
                  <a:lnTo>
                    <a:pt x="181356" y="0"/>
                  </a:lnTo>
                  <a:close/>
                </a:path>
                <a:path w="655954" h="501650">
                  <a:moveTo>
                    <a:pt x="288758" y="191897"/>
                  </a:moveTo>
                  <a:lnTo>
                    <a:pt x="140716" y="191897"/>
                  </a:lnTo>
                  <a:lnTo>
                    <a:pt x="160720" y="192327"/>
                  </a:lnTo>
                  <a:lnTo>
                    <a:pt x="178069" y="193817"/>
                  </a:lnTo>
                  <a:lnTo>
                    <a:pt x="215022" y="205003"/>
                  </a:lnTo>
                  <a:lnTo>
                    <a:pt x="243986" y="240321"/>
                  </a:lnTo>
                  <a:lnTo>
                    <a:pt x="250952" y="276987"/>
                  </a:lnTo>
                  <a:lnTo>
                    <a:pt x="250311" y="288323"/>
                  </a:lnTo>
                  <a:lnTo>
                    <a:pt x="235269" y="327884"/>
                  </a:lnTo>
                  <a:lnTo>
                    <a:pt x="202318" y="352059"/>
                  </a:lnTo>
                  <a:lnTo>
                    <a:pt x="170815" y="357632"/>
                  </a:lnTo>
                  <a:lnTo>
                    <a:pt x="294050" y="357632"/>
                  </a:lnTo>
                  <a:lnTo>
                    <a:pt x="329834" y="329695"/>
                  </a:lnTo>
                  <a:lnTo>
                    <a:pt x="346979" y="294366"/>
                  </a:lnTo>
                  <a:lnTo>
                    <a:pt x="349123" y="273939"/>
                  </a:lnTo>
                  <a:lnTo>
                    <a:pt x="347170" y="254676"/>
                  </a:lnTo>
                  <a:lnTo>
                    <a:pt x="341312" y="237283"/>
                  </a:lnTo>
                  <a:lnTo>
                    <a:pt x="331549" y="221771"/>
                  </a:lnTo>
                  <a:lnTo>
                    <a:pt x="317881" y="208153"/>
                  </a:lnTo>
                  <a:lnTo>
                    <a:pt x="305000" y="199532"/>
                  </a:lnTo>
                  <a:lnTo>
                    <a:pt x="288758" y="191897"/>
                  </a:lnTo>
                  <a:close/>
                </a:path>
                <a:path w="655954" h="501650">
                  <a:moveTo>
                    <a:pt x="290971" y="21209"/>
                  </a:moveTo>
                  <a:lnTo>
                    <a:pt x="140716" y="21209"/>
                  </a:lnTo>
                  <a:lnTo>
                    <a:pt x="159694" y="21566"/>
                  </a:lnTo>
                  <a:lnTo>
                    <a:pt x="175863" y="23018"/>
                  </a:lnTo>
                  <a:lnTo>
                    <a:pt x="216074" y="39497"/>
                  </a:lnTo>
                  <a:lnTo>
                    <a:pt x="237378" y="82865"/>
                  </a:lnTo>
                  <a:lnTo>
                    <a:pt x="237998" y="94869"/>
                  </a:lnTo>
                  <a:lnTo>
                    <a:pt x="237376" y="106818"/>
                  </a:lnTo>
                  <a:lnTo>
                    <a:pt x="222442" y="143787"/>
                  </a:lnTo>
                  <a:lnTo>
                    <a:pt x="188418" y="165143"/>
                  </a:lnTo>
                  <a:lnTo>
                    <a:pt x="140716" y="170180"/>
                  </a:lnTo>
                  <a:lnTo>
                    <a:pt x="266944" y="170180"/>
                  </a:lnTo>
                  <a:lnTo>
                    <a:pt x="312038" y="143764"/>
                  </a:lnTo>
                  <a:lnTo>
                    <a:pt x="330612" y="108384"/>
                  </a:lnTo>
                  <a:lnTo>
                    <a:pt x="331850" y="95123"/>
                  </a:lnTo>
                  <a:lnTo>
                    <a:pt x="330874" y="82337"/>
                  </a:lnTo>
                  <a:lnTo>
                    <a:pt x="316204" y="46069"/>
                  </a:lnTo>
                  <a:lnTo>
                    <a:pt x="297751" y="25923"/>
                  </a:lnTo>
                  <a:lnTo>
                    <a:pt x="290971" y="21209"/>
                  </a:lnTo>
                  <a:close/>
                </a:path>
                <a:path w="655954" h="501650">
                  <a:moveTo>
                    <a:pt x="434594" y="419100"/>
                  </a:moveTo>
                  <a:lnTo>
                    <a:pt x="425323" y="419100"/>
                  </a:lnTo>
                  <a:lnTo>
                    <a:pt x="418369" y="419764"/>
                  </a:lnTo>
                  <a:lnTo>
                    <a:pt x="391652" y="448696"/>
                  </a:lnTo>
                  <a:lnTo>
                    <a:pt x="391043" y="456545"/>
                  </a:lnTo>
                  <a:lnTo>
                    <a:pt x="391935" y="465439"/>
                  </a:lnTo>
                  <a:lnTo>
                    <a:pt x="421989" y="498332"/>
                  </a:lnTo>
                  <a:lnTo>
                    <a:pt x="442975" y="501650"/>
                  </a:lnTo>
                  <a:lnTo>
                    <a:pt x="456856" y="500195"/>
                  </a:lnTo>
                  <a:lnTo>
                    <a:pt x="469534" y="495823"/>
                  </a:lnTo>
                  <a:lnTo>
                    <a:pt x="480998" y="488523"/>
                  </a:lnTo>
                  <a:lnTo>
                    <a:pt x="491236" y="478282"/>
                  </a:lnTo>
                  <a:lnTo>
                    <a:pt x="495126" y="472313"/>
                  </a:lnTo>
                  <a:lnTo>
                    <a:pt x="462788" y="472313"/>
                  </a:lnTo>
                  <a:lnTo>
                    <a:pt x="460629" y="471297"/>
                  </a:lnTo>
                  <a:lnTo>
                    <a:pt x="457581" y="467233"/>
                  </a:lnTo>
                  <a:lnTo>
                    <a:pt x="456819" y="462661"/>
                  </a:lnTo>
                  <a:lnTo>
                    <a:pt x="456565" y="455675"/>
                  </a:lnTo>
                  <a:lnTo>
                    <a:pt x="455945" y="446938"/>
                  </a:lnTo>
                  <a:lnTo>
                    <a:pt x="454279" y="439404"/>
                  </a:lnTo>
                  <a:lnTo>
                    <a:pt x="451564" y="433083"/>
                  </a:lnTo>
                  <a:lnTo>
                    <a:pt x="447802" y="427990"/>
                  </a:lnTo>
                  <a:lnTo>
                    <a:pt x="442087" y="422021"/>
                  </a:lnTo>
                  <a:lnTo>
                    <a:pt x="434594" y="419100"/>
                  </a:lnTo>
                  <a:close/>
                </a:path>
                <a:path w="655954" h="501650">
                  <a:moveTo>
                    <a:pt x="518541" y="117475"/>
                  </a:moveTo>
                  <a:lnTo>
                    <a:pt x="379857" y="117475"/>
                  </a:lnTo>
                  <a:lnTo>
                    <a:pt x="379857" y="127762"/>
                  </a:lnTo>
                  <a:lnTo>
                    <a:pt x="386022" y="130069"/>
                  </a:lnTo>
                  <a:lnTo>
                    <a:pt x="391747" y="133175"/>
                  </a:lnTo>
                  <a:lnTo>
                    <a:pt x="420937" y="175771"/>
                  </a:lnTo>
                  <a:lnTo>
                    <a:pt x="514096" y="389000"/>
                  </a:lnTo>
                  <a:lnTo>
                    <a:pt x="505968" y="410718"/>
                  </a:lnTo>
                  <a:lnTo>
                    <a:pt x="485590" y="456545"/>
                  </a:lnTo>
                  <a:lnTo>
                    <a:pt x="470027" y="472313"/>
                  </a:lnTo>
                  <a:lnTo>
                    <a:pt x="495126" y="472313"/>
                  </a:lnTo>
                  <a:lnTo>
                    <a:pt x="519846" y="421739"/>
                  </a:lnTo>
                  <a:lnTo>
                    <a:pt x="571786" y="288417"/>
                  </a:lnTo>
                  <a:lnTo>
                    <a:pt x="552323" y="288417"/>
                  </a:lnTo>
                  <a:lnTo>
                    <a:pt x="507619" y="186309"/>
                  </a:lnTo>
                  <a:lnTo>
                    <a:pt x="501544" y="171975"/>
                  </a:lnTo>
                  <a:lnTo>
                    <a:pt x="497207" y="160178"/>
                  </a:lnTo>
                  <a:lnTo>
                    <a:pt x="494635" y="151072"/>
                  </a:lnTo>
                  <a:lnTo>
                    <a:pt x="493775" y="144525"/>
                  </a:lnTo>
                  <a:lnTo>
                    <a:pt x="493775" y="140081"/>
                  </a:lnTo>
                  <a:lnTo>
                    <a:pt x="495554" y="136271"/>
                  </a:lnTo>
                  <a:lnTo>
                    <a:pt x="499363" y="133096"/>
                  </a:lnTo>
                  <a:lnTo>
                    <a:pt x="503047" y="129921"/>
                  </a:lnTo>
                  <a:lnTo>
                    <a:pt x="509397" y="128143"/>
                  </a:lnTo>
                  <a:lnTo>
                    <a:pt x="518541" y="127762"/>
                  </a:lnTo>
                  <a:lnTo>
                    <a:pt x="518541" y="117475"/>
                  </a:lnTo>
                  <a:close/>
                </a:path>
                <a:path w="655954" h="501650">
                  <a:moveTo>
                    <a:pt x="655574" y="117475"/>
                  </a:moveTo>
                  <a:lnTo>
                    <a:pt x="568198" y="117475"/>
                  </a:lnTo>
                  <a:lnTo>
                    <a:pt x="568198" y="127762"/>
                  </a:lnTo>
                  <a:lnTo>
                    <a:pt x="579755" y="128143"/>
                  </a:lnTo>
                  <a:lnTo>
                    <a:pt x="587756" y="130302"/>
                  </a:lnTo>
                  <a:lnTo>
                    <a:pt x="592328" y="134493"/>
                  </a:lnTo>
                  <a:lnTo>
                    <a:pt x="596900" y="138557"/>
                  </a:lnTo>
                  <a:lnTo>
                    <a:pt x="599186" y="144018"/>
                  </a:lnTo>
                  <a:lnTo>
                    <a:pt x="589970" y="190041"/>
                  </a:lnTo>
                  <a:lnTo>
                    <a:pt x="552323" y="288417"/>
                  </a:lnTo>
                  <a:lnTo>
                    <a:pt x="571786" y="288417"/>
                  </a:lnTo>
                  <a:lnTo>
                    <a:pt x="607568" y="195580"/>
                  </a:lnTo>
                  <a:lnTo>
                    <a:pt x="623855" y="156432"/>
                  </a:lnTo>
                  <a:lnTo>
                    <a:pt x="655574" y="127762"/>
                  </a:lnTo>
                  <a:lnTo>
                    <a:pt x="655574" y="117475"/>
                  </a:lnTo>
                  <a:close/>
                </a:path>
              </a:pathLst>
            </a:custGeom>
            <a:solidFill>
              <a:srgbClr val="FDFDFD"/>
            </a:solidFill>
          </p:spPr>
          <p:txBody>
            <a:bodyPr wrap="square" lIns="0" tIns="0" rIns="0" bIns="0" rtlCol="0"/>
            <a:lstStyle/>
            <a:p>
              <a:endParaRPr/>
            </a:p>
          </p:txBody>
        </p:sp>
        <p:sp>
          <p:nvSpPr>
            <p:cNvPr id="11" name="object 11"/>
            <p:cNvSpPr/>
            <p:nvPr/>
          </p:nvSpPr>
          <p:spPr>
            <a:xfrm>
              <a:off x="4378705" y="2045080"/>
              <a:ext cx="122809" cy="177927"/>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4624323" y="1976755"/>
              <a:ext cx="276225" cy="384175"/>
            </a:xfrm>
            <a:custGeom>
              <a:avLst/>
              <a:gdLst/>
              <a:ahLst/>
              <a:cxnLst/>
              <a:rect l="l" t="t" r="r" b="b"/>
              <a:pathLst>
                <a:path w="276225" h="384175">
                  <a:moveTo>
                    <a:pt x="0" y="0"/>
                  </a:moveTo>
                  <a:lnTo>
                    <a:pt x="138684" y="0"/>
                  </a:lnTo>
                  <a:lnTo>
                    <a:pt x="138684" y="10287"/>
                  </a:lnTo>
                  <a:lnTo>
                    <a:pt x="129539" y="10668"/>
                  </a:lnTo>
                  <a:lnTo>
                    <a:pt x="123189" y="12446"/>
                  </a:lnTo>
                  <a:lnTo>
                    <a:pt x="119506" y="15621"/>
                  </a:lnTo>
                  <a:lnTo>
                    <a:pt x="115697" y="18796"/>
                  </a:lnTo>
                  <a:lnTo>
                    <a:pt x="113918" y="22606"/>
                  </a:lnTo>
                  <a:lnTo>
                    <a:pt x="113918" y="27050"/>
                  </a:lnTo>
                  <a:lnTo>
                    <a:pt x="114778" y="33597"/>
                  </a:lnTo>
                  <a:lnTo>
                    <a:pt x="117363" y="42751"/>
                  </a:lnTo>
                  <a:lnTo>
                    <a:pt x="121687" y="54500"/>
                  </a:lnTo>
                  <a:lnTo>
                    <a:pt x="127762" y="68834"/>
                  </a:lnTo>
                  <a:lnTo>
                    <a:pt x="172465" y="170942"/>
                  </a:lnTo>
                  <a:lnTo>
                    <a:pt x="202946" y="92075"/>
                  </a:lnTo>
                  <a:lnTo>
                    <a:pt x="210113" y="72566"/>
                  </a:lnTo>
                  <a:lnTo>
                    <a:pt x="215233" y="56308"/>
                  </a:lnTo>
                  <a:lnTo>
                    <a:pt x="218305" y="43265"/>
                  </a:lnTo>
                  <a:lnTo>
                    <a:pt x="219328" y="33400"/>
                  </a:lnTo>
                  <a:lnTo>
                    <a:pt x="219328" y="26543"/>
                  </a:lnTo>
                  <a:lnTo>
                    <a:pt x="217042" y="21082"/>
                  </a:lnTo>
                  <a:lnTo>
                    <a:pt x="212471" y="17018"/>
                  </a:lnTo>
                  <a:lnTo>
                    <a:pt x="207899" y="12827"/>
                  </a:lnTo>
                  <a:lnTo>
                    <a:pt x="199898" y="10668"/>
                  </a:lnTo>
                  <a:lnTo>
                    <a:pt x="188340" y="10287"/>
                  </a:lnTo>
                  <a:lnTo>
                    <a:pt x="188340" y="0"/>
                  </a:lnTo>
                  <a:lnTo>
                    <a:pt x="275716" y="0"/>
                  </a:lnTo>
                  <a:lnTo>
                    <a:pt x="275716" y="10287"/>
                  </a:lnTo>
                  <a:lnTo>
                    <a:pt x="267208" y="11175"/>
                  </a:lnTo>
                  <a:lnTo>
                    <a:pt x="260223" y="14478"/>
                  </a:lnTo>
                  <a:lnTo>
                    <a:pt x="236545" y="55983"/>
                  </a:lnTo>
                  <a:lnTo>
                    <a:pt x="153162" y="271525"/>
                  </a:lnTo>
                  <a:lnTo>
                    <a:pt x="139989" y="304264"/>
                  </a:lnTo>
                  <a:lnTo>
                    <a:pt x="119122" y="348928"/>
                  </a:lnTo>
                  <a:lnTo>
                    <a:pt x="89677" y="378348"/>
                  </a:lnTo>
                  <a:lnTo>
                    <a:pt x="63118" y="384175"/>
                  </a:lnTo>
                  <a:lnTo>
                    <a:pt x="52066" y="383343"/>
                  </a:lnTo>
                  <a:lnTo>
                    <a:pt x="14779" y="356298"/>
                  </a:lnTo>
                  <a:lnTo>
                    <a:pt x="11175" y="338963"/>
                  </a:lnTo>
                  <a:lnTo>
                    <a:pt x="11795" y="331221"/>
                  </a:lnTo>
                  <a:lnTo>
                    <a:pt x="38512" y="302289"/>
                  </a:lnTo>
                  <a:lnTo>
                    <a:pt x="45465" y="301625"/>
                  </a:lnTo>
                  <a:lnTo>
                    <a:pt x="54737" y="301625"/>
                  </a:lnTo>
                  <a:lnTo>
                    <a:pt x="76708" y="338200"/>
                  </a:lnTo>
                  <a:lnTo>
                    <a:pt x="76962" y="345186"/>
                  </a:lnTo>
                  <a:lnTo>
                    <a:pt x="77724" y="349758"/>
                  </a:lnTo>
                  <a:lnTo>
                    <a:pt x="79248" y="351790"/>
                  </a:lnTo>
                  <a:lnTo>
                    <a:pt x="80772" y="353822"/>
                  </a:lnTo>
                  <a:lnTo>
                    <a:pt x="82930" y="354838"/>
                  </a:lnTo>
                  <a:lnTo>
                    <a:pt x="85725" y="354838"/>
                  </a:lnTo>
                  <a:lnTo>
                    <a:pt x="90170" y="354838"/>
                  </a:lnTo>
                  <a:lnTo>
                    <a:pt x="118826" y="312296"/>
                  </a:lnTo>
                  <a:lnTo>
                    <a:pt x="134238" y="271525"/>
                  </a:lnTo>
                  <a:lnTo>
                    <a:pt x="49911" y="78105"/>
                  </a:lnTo>
                  <a:lnTo>
                    <a:pt x="33464" y="42703"/>
                  </a:lnTo>
                  <a:lnTo>
                    <a:pt x="6165" y="12594"/>
                  </a:lnTo>
                  <a:lnTo>
                    <a:pt x="0" y="10287"/>
                  </a:lnTo>
                  <a:lnTo>
                    <a:pt x="0" y="0"/>
                  </a:lnTo>
                  <a:close/>
                </a:path>
              </a:pathLst>
            </a:custGeom>
            <a:ln w="12192">
              <a:solidFill>
                <a:srgbClr val="B88A46"/>
              </a:solidFill>
            </a:ln>
          </p:spPr>
          <p:txBody>
            <a:bodyPr wrap="square" lIns="0" tIns="0" rIns="0" bIns="0" rtlCol="0"/>
            <a:lstStyle/>
            <a:p>
              <a:endParaRPr/>
            </a:p>
          </p:txBody>
        </p:sp>
        <p:sp>
          <p:nvSpPr>
            <p:cNvPr id="13" name="object 13"/>
            <p:cNvSpPr/>
            <p:nvPr/>
          </p:nvSpPr>
          <p:spPr>
            <a:xfrm>
              <a:off x="4379086" y="1874393"/>
              <a:ext cx="109474" cy="161163"/>
            </a:xfrm>
            <a:prstGeom prst="rect">
              <a:avLst/>
            </a:prstGeom>
            <a:blipFill>
              <a:blip r:embed="rId9" cstate="print"/>
              <a:stretch>
                <a:fillRect/>
              </a:stretch>
            </a:blipFill>
          </p:spPr>
          <p:txBody>
            <a:bodyPr wrap="square" lIns="0" tIns="0" rIns="0" bIns="0" rtlCol="0"/>
            <a:lstStyle/>
            <a:p>
              <a:endParaRPr/>
            </a:p>
          </p:txBody>
        </p:sp>
        <p:sp>
          <p:nvSpPr>
            <p:cNvPr id="14" name="object 14"/>
            <p:cNvSpPr/>
            <p:nvPr/>
          </p:nvSpPr>
          <p:spPr>
            <a:xfrm>
              <a:off x="4244466" y="1859280"/>
              <a:ext cx="349250" cy="378460"/>
            </a:xfrm>
            <a:custGeom>
              <a:avLst/>
              <a:gdLst/>
              <a:ahLst/>
              <a:cxnLst/>
              <a:rect l="l" t="t" r="r" b="b"/>
              <a:pathLst>
                <a:path w="349250" h="378460">
                  <a:moveTo>
                    <a:pt x="0" y="0"/>
                  </a:moveTo>
                  <a:lnTo>
                    <a:pt x="181356" y="0"/>
                  </a:lnTo>
                  <a:lnTo>
                    <a:pt x="211532" y="716"/>
                  </a:lnTo>
                  <a:lnTo>
                    <a:pt x="257597" y="6482"/>
                  </a:lnTo>
                  <a:lnTo>
                    <a:pt x="297751" y="25923"/>
                  </a:lnTo>
                  <a:lnTo>
                    <a:pt x="323064" y="57814"/>
                  </a:lnTo>
                  <a:lnTo>
                    <a:pt x="331850" y="95123"/>
                  </a:lnTo>
                  <a:lnTo>
                    <a:pt x="330612" y="108384"/>
                  </a:lnTo>
                  <a:lnTo>
                    <a:pt x="312038" y="143764"/>
                  </a:lnTo>
                  <a:lnTo>
                    <a:pt x="265336" y="170838"/>
                  </a:lnTo>
                  <a:lnTo>
                    <a:pt x="242188" y="177673"/>
                  </a:lnTo>
                  <a:lnTo>
                    <a:pt x="267142" y="184292"/>
                  </a:lnTo>
                  <a:lnTo>
                    <a:pt x="305000" y="199532"/>
                  </a:lnTo>
                  <a:lnTo>
                    <a:pt x="341312" y="237283"/>
                  </a:lnTo>
                  <a:lnTo>
                    <a:pt x="349123" y="273939"/>
                  </a:lnTo>
                  <a:lnTo>
                    <a:pt x="346979" y="294366"/>
                  </a:lnTo>
                  <a:lnTo>
                    <a:pt x="329834" y="329695"/>
                  </a:lnTo>
                  <a:lnTo>
                    <a:pt x="291379" y="359312"/>
                  </a:lnTo>
                  <a:lnTo>
                    <a:pt x="230090" y="376215"/>
                  </a:lnTo>
                  <a:lnTo>
                    <a:pt x="192278" y="378333"/>
                  </a:lnTo>
                  <a:lnTo>
                    <a:pt x="0" y="378333"/>
                  </a:lnTo>
                  <a:lnTo>
                    <a:pt x="0" y="368046"/>
                  </a:lnTo>
                  <a:lnTo>
                    <a:pt x="12074" y="367736"/>
                  </a:lnTo>
                  <a:lnTo>
                    <a:pt x="22018" y="366807"/>
                  </a:lnTo>
                  <a:lnTo>
                    <a:pt x="51514" y="336867"/>
                  </a:lnTo>
                  <a:lnTo>
                    <a:pt x="52450" y="311912"/>
                  </a:lnTo>
                  <a:lnTo>
                    <a:pt x="52450" y="66294"/>
                  </a:lnTo>
                  <a:lnTo>
                    <a:pt x="48768" y="27686"/>
                  </a:lnTo>
                  <a:lnTo>
                    <a:pt x="11930" y="10574"/>
                  </a:lnTo>
                  <a:lnTo>
                    <a:pt x="0" y="10287"/>
                  </a:lnTo>
                  <a:lnTo>
                    <a:pt x="0" y="0"/>
                  </a:lnTo>
                  <a:close/>
                </a:path>
              </a:pathLst>
            </a:custGeom>
            <a:ln w="12192">
              <a:solidFill>
                <a:srgbClr val="B88A46"/>
              </a:solidFill>
            </a:ln>
          </p:spPr>
          <p:txBody>
            <a:bodyPr wrap="square" lIns="0" tIns="0" rIns="0" bIns="0" rtlCol="0"/>
            <a:lstStyle/>
            <a:p>
              <a:endParaRPr/>
            </a:p>
          </p:txBody>
        </p:sp>
        <p:sp>
          <p:nvSpPr>
            <p:cNvPr id="15" name="object 15"/>
            <p:cNvSpPr/>
            <p:nvPr/>
          </p:nvSpPr>
          <p:spPr>
            <a:xfrm>
              <a:off x="1834896" y="2488692"/>
              <a:ext cx="5478780" cy="60350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876171" y="2529967"/>
              <a:ext cx="5396230" cy="521716"/>
            </a:xfrm>
            <a:prstGeom prst="rect">
              <a:avLst/>
            </a:prstGeom>
            <a:blipFill>
              <a:blip r:embed="rId11" cstate="print"/>
              <a:stretch>
                <a:fillRect/>
              </a:stretch>
            </a:blipFill>
          </p:spPr>
          <p:txBody>
            <a:bodyPr wrap="square" lIns="0" tIns="0" rIns="0" bIns="0" rtlCol="0"/>
            <a:lstStyle/>
            <a:p>
              <a:endParaRPr/>
            </a:p>
          </p:txBody>
        </p:sp>
      </p:grpSp>
      <p:sp>
        <p:nvSpPr>
          <p:cNvPr id="17" name="object 17"/>
          <p:cNvSpPr txBox="1"/>
          <p:nvPr/>
        </p:nvSpPr>
        <p:spPr>
          <a:xfrm>
            <a:off x="4506848" y="3871340"/>
            <a:ext cx="3188335" cy="330835"/>
          </a:xfrm>
          <a:prstGeom prst="rect">
            <a:avLst/>
          </a:prstGeom>
        </p:spPr>
        <p:txBody>
          <a:bodyPr vert="horz" wrap="square" lIns="0" tIns="12700" rIns="0" bIns="0" rtlCol="0">
            <a:spAutoFit/>
          </a:bodyPr>
          <a:lstStyle/>
          <a:p>
            <a:pPr marL="12700">
              <a:lnSpc>
                <a:spcPct val="100000"/>
              </a:lnSpc>
              <a:spcBef>
                <a:spcPts val="100"/>
              </a:spcBef>
            </a:pPr>
            <a:r>
              <a:rPr lang="en-US" sz="2000" dirty="0" smtClean="0">
                <a:latin typeface="Verdana"/>
                <a:cs typeface="Verdana"/>
              </a:rPr>
              <a:t>PRADEEP TRIKHA</a:t>
            </a:r>
            <a:endParaRPr sz="2000" dirty="0">
              <a:latin typeface="Verdana"/>
              <a:cs typeface="Verdana"/>
            </a:endParaRPr>
          </a:p>
        </p:txBody>
      </p:sp>
      <p:sp>
        <p:nvSpPr>
          <p:cNvPr id="19" name="object 19"/>
          <p:cNvSpPr txBox="1"/>
          <p:nvPr/>
        </p:nvSpPr>
        <p:spPr>
          <a:xfrm>
            <a:off x="1833117" y="4039361"/>
            <a:ext cx="170624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FFFF"/>
                </a:solidFill>
                <a:latin typeface="Verdana"/>
                <a:cs typeface="Verdana"/>
              </a:rPr>
              <a:t>Sapat</a:t>
            </a:r>
            <a:r>
              <a:rPr sz="2400" spc="5" dirty="0">
                <a:solidFill>
                  <a:srgbClr val="FFFFFF"/>
                </a:solidFill>
                <a:latin typeface="Verdana"/>
                <a:cs typeface="Verdana"/>
              </a:rPr>
              <a:t>g</a:t>
            </a:r>
            <a:r>
              <a:rPr sz="2400" spc="-45" dirty="0">
                <a:solidFill>
                  <a:srgbClr val="FFFFFF"/>
                </a:solidFill>
                <a:latin typeface="Verdana"/>
                <a:cs typeface="Verdana"/>
              </a:rPr>
              <a:t>r</a:t>
            </a:r>
            <a:r>
              <a:rPr sz="2400" dirty="0">
                <a:solidFill>
                  <a:srgbClr val="FFFFFF"/>
                </a:solidFill>
                <a:latin typeface="Verdana"/>
                <a:cs typeface="Verdana"/>
              </a:rPr>
              <a:t>am</a:t>
            </a:r>
            <a:endParaRPr sz="2400">
              <a:latin typeface="Verdana"/>
              <a:cs typeface="Verdana"/>
            </a:endParaRPr>
          </a:p>
        </p:txBody>
      </p:sp>
      <p:sp>
        <p:nvSpPr>
          <p:cNvPr id="23" name="object 23"/>
          <p:cNvSpPr txBox="1"/>
          <p:nvPr/>
        </p:nvSpPr>
        <p:spPr>
          <a:xfrm>
            <a:off x="2285745" y="5516067"/>
            <a:ext cx="802005" cy="391160"/>
          </a:xfrm>
          <a:prstGeom prst="rect">
            <a:avLst/>
          </a:prstGeom>
        </p:spPr>
        <p:txBody>
          <a:bodyPr vert="horz" wrap="square" lIns="0" tIns="12700" rIns="0" bIns="0" rtlCol="0">
            <a:spAutoFit/>
          </a:bodyPr>
          <a:lstStyle/>
          <a:p>
            <a:pPr marL="12700">
              <a:lnSpc>
                <a:spcPct val="100000"/>
              </a:lnSpc>
              <a:spcBef>
                <a:spcPts val="100"/>
              </a:spcBef>
            </a:pPr>
            <a:r>
              <a:rPr sz="2400" spc="-15" dirty="0">
                <a:solidFill>
                  <a:srgbClr val="FFFFFF"/>
                </a:solidFill>
                <a:latin typeface="Verdana"/>
                <a:cs typeface="Verdana"/>
              </a:rPr>
              <a:t>I</a:t>
            </a:r>
            <a:r>
              <a:rPr sz="2400" dirty="0">
                <a:solidFill>
                  <a:srgbClr val="FFFFFF"/>
                </a:solidFill>
                <a:latin typeface="Verdana"/>
                <a:cs typeface="Verdana"/>
              </a:rPr>
              <a:t>n</a:t>
            </a:r>
            <a:r>
              <a:rPr sz="2400" spc="10" dirty="0">
                <a:solidFill>
                  <a:srgbClr val="FFFFFF"/>
                </a:solidFill>
                <a:latin typeface="Verdana"/>
                <a:cs typeface="Verdana"/>
              </a:rPr>
              <a:t>d</a:t>
            </a:r>
            <a:r>
              <a:rPr sz="2400" spc="-10" dirty="0">
                <a:solidFill>
                  <a:srgbClr val="FFFFFF"/>
                </a:solidFill>
                <a:latin typeface="Verdana"/>
                <a:cs typeface="Verdana"/>
              </a:rPr>
              <a:t>ia</a:t>
            </a:r>
            <a:endParaRPr sz="2400">
              <a:latin typeface="Verdana"/>
              <a:cs typeface="Verdana"/>
            </a:endParaRPr>
          </a:p>
        </p:txBody>
      </p:sp>
      <p:sp>
        <p:nvSpPr>
          <p:cNvPr id="25" name="object 25"/>
          <p:cNvSpPr txBox="1"/>
          <p:nvPr/>
        </p:nvSpPr>
        <p:spPr>
          <a:xfrm>
            <a:off x="5457825" y="5516067"/>
            <a:ext cx="2154555"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FFFFFF"/>
                </a:solidFill>
                <a:latin typeface="Verdana"/>
                <a:cs typeface="Verdana"/>
              </a:rPr>
              <a:t>09859945270</a:t>
            </a:r>
            <a:endParaRPr sz="2400">
              <a:latin typeface="Verdana"/>
              <a:cs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52958"/>
            <a:ext cx="7543799" cy="738664"/>
          </a:xfrm>
        </p:spPr>
        <p:txBody>
          <a:bodyPr/>
          <a:lstStyle/>
          <a:p>
            <a:r>
              <a:rPr lang="en-IN" sz="2800" b="1" spc="300" dirty="0" smtClean="0">
                <a:solidFill>
                  <a:srgbClr val="FF0000"/>
                </a:solidFill>
                <a:latin typeface="+mj-lt"/>
              </a:rPr>
              <a:t>Doctor Faustus: As a Renaissance Play</a:t>
            </a:r>
            <a:r>
              <a:rPr lang="en-IN" sz="2000" dirty="0" smtClean="0">
                <a:solidFill>
                  <a:srgbClr val="FF0000"/>
                </a:solidFill>
                <a:latin typeface="+mj-lt"/>
              </a:rPr>
              <a:t/>
            </a:r>
            <a:br>
              <a:rPr lang="en-IN" sz="2000" dirty="0" smtClean="0">
                <a:solidFill>
                  <a:srgbClr val="FF0000"/>
                </a:solidFill>
                <a:latin typeface="+mj-lt"/>
              </a:rPr>
            </a:br>
            <a:endParaRPr lang="en-US" sz="2000" dirty="0">
              <a:solidFill>
                <a:srgbClr val="FF0000"/>
              </a:solidFill>
              <a:latin typeface="+mj-lt"/>
            </a:endParaRPr>
          </a:p>
        </p:txBody>
      </p:sp>
      <p:sp>
        <p:nvSpPr>
          <p:cNvPr id="3" name="Text Placeholder 2"/>
          <p:cNvSpPr>
            <a:spLocks noGrp="1"/>
          </p:cNvSpPr>
          <p:nvPr>
            <p:ph type="body" idx="1"/>
          </p:nvPr>
        </p:nvSpPr>
        <p:spPr>
          <a:xfrm>
            <a:off x="627380" y="1295399"/>
            <a:ext cx="7908290" cy="4308872"/>
          </a:xfrm>
        </p:spPr>
        <p:txBody>
          <a:bodyPr/>
          <a:lstStyle/>
          <a:p>
            <a:pPr algn="just"/>
            <a:endParaRPr lang="en-IN" sz="2800" dirty="0" smtClean="0">
              <a:solidFill>
                <a:schemeClr val="tx2"/>
              </a:solidFill>
            </a:endParaRPr>
          </a:p>
          <a:p>
            <a:pPr algn="just"/>
            <a:r>
              <a:rPr lang="en-IN" sz="2800" dirty="0" smtClean="0">
                <a:solidFill>
                  <a:schemeClr val="tx2"/>
                </a:solidFill>
              </a:rPr>
              <a:t>The Morality drama A Drama in 15th and 16th centuries using allegorical characters to portray the souls struggle to achieve salvation. Something viewed as exhibiting the struggle between Good and Evil and offering a moral lesson. The Moralities developed from the Miracle and Mystery Plays subsequently developing into the Interludes and he regular Drama. Dr Faustus is a morality play but with Renaissance period undertones</a:t>
            </a:r>
            <a:r>
              <a:rPr lang="en-IN" dirty="0" smtClean="0">
                <a:solidFill>
                  <a:schemeClr val="tx2"/>
                </a:solidFill>
              </a:rPr>
              <a: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34340" y="457200"/>
            <a:ext cx="8442960" cy="5923787"/>
            <a:chOff x="434340" y="457200"/>
            <a:chExt cx="8442960" cy="5923787"/>
          </a:xfrm>
        </p:grpSpPr>
        <p:sp>
          <p:nvSpPr>
            <p:cNvPr id="3" name="object 3"/>
            <p:cNvSpPr/>
            <p:nvPr/>
          </p:nvSpPr>
          <p:spPr>
            <a:xfrm>
              <a:off x="434340" y="5151119"/>
              <a:ext cx="8321040" cy="122986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897123" y="5244084"/>
              <a:ext cx="3395472" cy="10302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34340" y="457200"/>
              <a:ext cx="8442960" cy="5562600"/>
            </a:xfrm>
            <a:prstGeom prst="rect">
              <a:avLst/>
            </a:prstGeom>
            <a:blipFill>
              <a:blip r:embed="rId4"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673100" y="597154"/>
            <a:ext cx="7938134" cy="443070"/>
          </a:xfrm>
          <a:prstGeom prst="rect">
            <a:avLst/>
          </a:prstGeom>
        </p:spPr>
        <p:txBody>
          <a:bodyPr vert="horz" wrap="square" lIns="0" tIns="12065" rIns="0" bIns="0" rtlCol="0">
            <a:spAutoFit/>
          </a:bodyPr>
          <a:lstStyle/>
          <a:p>
            <a:pPr marL="278130" marR="5080" indent="-266065" algn="just">
              <a:lnSpc>
                <a:spcPct val="100000"/>
              </a:lnSpc>
              <a:spcBef>
                <a:spcPts val="95"/>
              </a:spcBef>
            </a:pPr>
            <a:r>
              <a:rPr sz="2800" i="1" spc="-5" smtClean="0">
                <a:latin typeface="Times New Roman"/>
                <a:cs typeface="Times New Roman"/>
              </a:rPr>
              <a:t>.</a:t>
            </a:r>
            <a:r>
              <a:rPr lang="en-IN" sz="2800" i="1" spc="-5" dirty="0" smtClean="0">
                <a:latin typeface="Times New Roman"/>
                <a:cs typeface="Times New Roman"/>
              </a:rPr>
              <a:t>Renaissance- I</a:t>
            </a:r>
            <a:endParaRPr sz="2800">
              <a:latin typeface="Times New Roman"/>
              <a:cs typeface="Times New Roman"/>
            </a:endParaRPr>
          </a:p>
        </p:txBody>
      </p:sp>
      <p:sp>
        <p:nvSpPr>
          <p:cNvPr id="8" name="Rectangle 7"/>
          <p:cNvSpPr/>
          <p:nvPr/>
        </p:nvSpPr>
        <p:spPr>
          <a:xfrm>
            <a:off x="762000" y="1143000"/>
            <a:ext cx="7924800" cy="4832092"/>
          </a:xfrm>
          <a:prstGeom prst="rect">
            <a:avLst/>
          </a:prstGeom>
        </p:spPr>
        <p:txBody>
          <a:bodyPr wrap="square">
            <a:spAutoFit/>
          </a:bodyPr>
          <a:lstStyle/>
          <a:p>
            <a:pPr algn="just">
              <a:buFont typeface="Wingdings" pitchFamily="2" charset="2"/>
              <a:buChar char="Ø"/>
            </a:pPr>
            <a:r>
              <a:rPr lang="en-IN" sz="2800" b="1" dirty="0" smtClean="0"/>
              <a:t>Dr </a:t>
            </a:r>
            <a:r>
              <a:rPr lang="en-IN" sz="2800" b="1" dirty="0" smtClean="0"/>
              <a:t>Faustus of Marlowe is rather an embodiment of the spirit of Renaissance with its dreams and desires, with its yearning for limitless knowledge and power, with its craving for sensuousness and mundane pleasures of life and not just a cunning magician of the medieval age indulging in his miraculous feats</a:t>
            </a:r>
            <a:r>
              <a:rPr lang="en-IN" sz="2800" b="1" dirty="0" smtClean="0"/>
              <a:t>.</a:t>
            </a:r>
          </a:p>
          <a:p>
            <a:pPr algn="just">
              <a:buFont typeface="Wingdings" pitchFamily="2" charset="2"/>
              <a:buChar char="Ø"/>
            </a:pPr>
            <a:r>
              <a:rPr lang="en-IN" sz="2800" b="1" dirty="0" smtClean="0"/>
              <a:t> Marlowe’s </a:t>
            </a:r>
            <a:r>
              <a:rPr lang="en-IN" sz="2800" b="1" dirty="0" smtClean="0"/>
              <a:t>Faustus has a revolutionary spirit and that is why he challenges God, religion, conventional morality and dogmas of medieval Christianity. How is Dr Faustus a </a:t>
            </a:r>
            <a:r>
              <a:rPr lang="en-IN" sz="2800" b="1" dirty="0" smtClean="0"/>
              <a:t>Renaissance </a:t>
            </a:r>
            <a:r>
              <a:rPr lang="en-IN" sz="2800" b="1" dirty="0" smtClean="0"/>
              <a:t>Play?</a:t>
            </a:r>
            <a:endParaRPr lang="en-IN" sz="28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34340" y="483108"/>
            <a:ext cx="8442960" cy="5993892"/>
            <a:chOff x="434340" y="483108"/>
            <a:chExt cx="8442960" cy="5993892"/>
          </a:xfrm>
        </p:grpSpPr>
        <p:sp>
          <p:nvSpPr>
            <p:cNvPr id="3" name="object 3"/>
            <p:cNvSpPr/>
            <p:nvPr/>
          </p:nvSpPr>
          <p:spPr>
            <a:xfrm>
              <a:off x="434340" y="5151119"/>
              <a:ext cx="8321040" cy="122986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897123" y="5244084"/>
              <a:ext cx="3395472" cy="10302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34340" y="483108"/>
              <a:ext cx="8442960" cy="5993892"/>
            </a:xfrm>
            <a:prstGeom prst="rect">
              <a:avLst/>
            </a:prstGeom>
            <a:blipFill>
              <a:blip r:embed="rId4"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673100" y="597154"/>
            <a:ext cx="7938134" cy="443070"/>
          </a:xfrm>
          <a:prstGeom prst="rect">
            <a:avLst/>
          </a:prstGeom>
        </p:spPr>
        <p:txBody>
          <a:bodyPr vert="horz" wrap="square" lIns="0" tIns="12065" rIns="0" bIns="0" rtlCol="0">
            <a:spAutoFit/>
          </a:bodyPr>
          <a:lstStyle/>
          <a:p>
            <a:pPr marL="278130" marR="5080" indent="-266065" algn="just">
              <a:lnSpc>
                <a:spcPct val="100000"/>
              </a:lnSpc>
              <a:spcBef>
                <a:spcPts val="95"/>
              </a:spcBef>
            </a:pPr>
            <a:r>
              <a:rPr sz="2800" i="1" spc="-5" smtClean="0">
                <a:latin typeface="Times New Roman"/>
                <a:cs typeface="Times New Roman"/>
              </a:rPr>
              <a:t>.</a:t>
            </a:r>
            <a:r>
              <a:rPr lang="en-IN" sz="2800" i="1" spc="-5" dirty="0" smtClean="0">
                <a:latin typeface="Times New Roman"/>
                <a:cs typeface="Times New Roman"/>
              </a:rPr>
              <a:t>Ahead of Times</a:t>
            </a:r>
            <a:endParaRPr sz="2800">
              <a:latin typeface="Times New Roman"/>
              <a:cs typeface="Times New Roman"/>
            </a:endParaRPr>
          </a:p>
        </p:txBody>
      </p:sp>
      <p:sp>
        <p:nvSpPr>
          <p:cNvPr id="7" name="Rectangle 6"/>
          <p:cNvSpPr/>
          <p:nvPr/>
        </p:nvSpPr>
        <p:spPr>
          <a:xfrm>
            <a:off x="609600" y="1305342"/>
            <a:ext cx="8001000" cy="4708981"/>
          </a:xfrm>
          <a:prstGeom prst="rect">
            <a:avLst/>
          </a:prstGeom>
        </p:spPr>
        <p:txBody>
          <a:bodyPr wrap="square">
            <a:spAutoFit/>
          </a:bodyPr>
          <a:lstStyle/>
          <a:p>
            <a:pPr algn="just">
              <a:buFont typeface="Wingdings" pitchFamily="2" charset="2"/>
              <a:buChar char="Ø"/>
            </a:pPr>
            <a:r>
              <a:rPr lang="en-IN" sz="2500" dirty="0" smtClean="0"/>
              <a:t>Marlowe </a:t>
            </a:r>
            <a:r>
              <a:rPr lang="en-IN" sz="2500" dirty="0" smtClean="0"/>
              <a:t>himself was the spirit of Renaissance </a:t>
            </a:r>
            <a:r>
              <a:rPr lang="en-IN" sz="2500" dirty="0" smtClean="0"/>
              <a:t>incarnate.</a:t>
            </a:r>
          </a:p>
          <a:p>
            <a:pPr algn="just">
              <a:buFont typeface="Wingdings" pitchFamily="2" charset="2"/>
              <a:buChar char="Ø"/>
            </a:pPr>
            <a:r>
              <a:rPr lang="en-IN" sz="2500" dirty="0" smtClean="0"/>
              <a:t>Marlowe </a:t>
            </a:r>
            <a:r>
              <a:rPr lang="en-IN" sz="2500" dirty="0" smtClean="0"/>
              <a:t>and his fellows who together are called the University wits were the most prominent embodiment of the spirit of Renaissance. </a:t>
            </a:r>
            <a:endParaRPr lang="en-IN" sz="2500" dirty="0" smtClean="0"/>
          </a:p>
          <a:p>
            <a:pPr algn="just">
              <a:buFont typeface="Wingdings" pitchFamily="2" charset="2"/>
              <a:buChar char="Ø"/>
            </a:pPr>
            <a:r>
              <a:rPr lang="en-IN" sz="2500" dirty="0" smtClean="0"/>
              <a:t>They </a:t>
            </a:r>
            <a:r>
              <a:rPr lang="en-IN" sz="2500" dirty="0" smtClean="0"/>
              <a:t>were pamphleteers, and often alleged as spies working for the government. </a:t>
            </a:r>
            <a:endParaRPr lang="en-IN" sz="2500" dirty="0" smtClean="0"/>
          </a:p>
          <a:p>
            <a:pPr algn="just">
              <a:buFont typeface="Wingdings" pitchFamily="2" charset="2"/>
              <a:buChar char="Ø"/>
            </a:pPr>
            <a:r>
              <a:rPr lang="en-IN" sz="2500" dirty="0" smtClean="0"/>
              <a:t>Marlowe </a:t>
            </a:r>
            <a:r>
              <a:rPr lang="en-IN" sz="2500" dirty="0" smtClean="0"/>
              <a:t>is believed to be an atheist, an embodiment of that is clearly found in Faustus who although not an atheist but is a disbeliever. In the central characters of his dramas like </a:t>
            </a:r>
            <a:r>
              <a:rPr lang="en-IN" sz="2500" i="1" dirty="0" smtClean="0"/>
              <a:t>Tamburlaine, </a:t>
            </a:r>
            <a:r>
              <a:rPr lang="en-IN" sz="2500" i="1" dirty="0" smtClean="0"/>
              <a:t>Faustus</a:t>
            </a:r>
            <a:r>
              <a:rPr lang="en-IN" sz="2500" dirty="0" smtClean="0"/>
              <a:t> and </a:t>
            </a:r>
            <a:r>
              <a:rPr lang="en-IN" sz="2500" i="1" dirty="0" smtClean="0"/>
              <a:t>Jew of Malta</a:t>
            </a:r>
            <a:r>
              <a:rPr lang="en-IN" sz="2500" dirty="0" smtClean="0"/>
              <a:t>, he is impelled by the Renaissance spirit for unlimited power, unlimited knowledge, unlimited wealth.</a:t>
            </a:r>
            <a:endParaRPr lang="en-IN" sz="25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34340" y="483108"/>
            <a:ext cx="8442960" cy="5993892"/>
            <a:chOff x="434340" y="483108"/>
            <a:chExt cx="8442960" cy="5993892"/>
          </a:xfrm>
        </p:grpSpPr>
        <p:sp>
          <p:nvSpPr>
            <p:cNvPr id="3" name="object 3"/>
            <p:cNvSpPr/>
            <p:nvPr/>
          </p:nvSpPr>
          <p:spPr>
            <a:xfrm>
              <a:off x="434340" y="5151119"/>
              <a:ext cx="8321040" cy="122986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897123" y="5244084"/>
              <a:ext cx="3395472" cy="10302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34340" y="483108"/>
              <a:ext cx="8442960" cy="5993892"/>
            </a:xfrm>
            <a:prstGeom prst="rect">
              <a:avLst/>
            </a:prstGeom>
            <a:blipFill>
              <a:blip r:embed="rId4"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673100" y="597154"/>
            <a:ext cx="7938134" cy="443070"/>
          </a:xfrm>
          <a:prstGeom prst="rect">
            <a:avLst/>
          </a:prstGeom>
        </p:spPr>
        <p:txBody>
          <a:bodyPr vert="horz" wrap="square" lIns="0" tIns="12065" rIns="0" bIns="0" rtlCol="0">
            <a:spAutoFit/>
          </a:bodyPr>
          <a:lstStyle/>
          <a:p>
            <a:pPr marL="278130" marR="5080" indent="-266065" algn="just">
              <a:lnSpc>
                <a:spcPct val="100000"/>
              </a:lnSpc>
              <a:spcBef>
                <a:spcPts val="95"/>
              </a:spcBef>
            </a:pPr>
            <a:r>
              <a:rPr lang="en-IN" sz="2800" i="1" spc="-5" dirty="0" smtClean="0">
                <a:latin typeface="Times New Roman"/>
                <a:cs typeface="Times New Roman"/>
              </a:rPr>
              <a:t>Quest to Be a Magician</a:t>
            </a:r>
            <a:endParaRPr sz="2800">
              <a:latin typeface="Times New Roman"/>
              <a:cs typeface="Times New Roman"/>
            </a:endParaRPr>
          </a:p>
        </p:txBody>
      </p:sp>
      <p:sp>
        <p:nvSpPr>
          <p:cNvPr id="7" name="Rectangle 6"/>
          <p:cNvSpPr/>
          <p:nvPr/>
        </p:nvSpPr>
        <p:spPr>
          <a:xfrm>
            <a:off x="533400" y="1066800"/>
            <a:ext cx="8077200" cy="5262979"/>
          </a:xfrm>
          <a:prstGeom prst="rect">
            <a:avLst/>
          </a:prstGeom>
        </p:spPr>
        <p:txBody>
          <a:bodyPr wrap="square">
            <a:spAutoFit/>
          </a:bodyPr>
          <a:lstStyle/>
          <a:p>
            <a:pPr algn="just">
              <a:buFont typeface="Wingdings" pitchFamily="2" charset="2"/>
              <a:buChar char="Ø"/>
            </a:pPr>
            <a:r>
              <a:rPr lang="en-IN" sz="2400" dirty="0" smtClean="0"/>
              <a:t>The Quest for limitless knowledge </a:t>
            </a:r>
            <a:endParaRPr lang="en-IN" sz="2400" dirty="0" smtClean="0"/>
          </a:p>
          <a:p>
            <a:pPr algn="just">
              <a:buFont typeface="Wingdings" pitchFamily="2" charset="2"/>
              <a:buChar char="Ø"/>
            </a:pPr>
            <a:r>
              <a:rPr lang="en-IN" sz="2400" dirty="0" smtClean="0"/>
              <a:t>The </a:t>
            </a:r>
            <a:r>
              <a:rPr lang="en-IN" sz="2400" dirty="0" smtClean="0"/>
              <a:t>Church which was the supreme authority in medieval times was strongly challenged by free thinkers, artisans, dramatists and painters. </a:t>
            </a:r>
            <a:endParaRPr lang="en-IN" sz="2400" dirty="0" smtClean="0"/>
          </a:p>
          <a:p>
            <a:pPr algn="just">
              <a:buFont typeface="Wingdings" pitchFamily="2" charset="2"/>
              <a:buChar char="Ø"/>
            </a:pPr>
            <a:r>
              <a:rPr lang="en-IN" sz="2400" dirty="0" smtClean="0"/>
              <a:t>Books </a:t>
            </a:r>
            <a:r>
              <a:rPr lang="en-IN" sz="2400" dirty="0" smtClean="0"/>
              <a:t>became a symbol of resistance nullifying the ideals of papal authority. Faustus also craves for unlimited power and knowledge and even disregards the Bible in favour of magic. He says, “The wages of sin is death”, “divinity adieu.”</a:t>
            </a:r>
          </a:p>
          <a:p>
            <a:pPr algn="just">
              <a:buFont typeface="Wingdings" pitchFamily="2" charset="2"/>
              <a:buChar char="Ø"/>
            </a:pPr>
            <a:r>
              <a:rPr lang="en-IN" sz="2400" dirty="0" smtClean="0"/>
              <a:t>The </a:t>
            </a:r>
            <a:r>
              <a:rPr lang="en-IN" sz="2400" dirty="0" smtClean="0"/>
              <a:t>Practice of Necromancy (Black Arts) Performing Black Magic has always been prohibited be it the modern, medieval or the dark ages but Faustus nonetheless indulges in the forbidden. Black Magic is used to invoke the devils whilst having no fear of suppression. Faustus says, “A sound magician is a mighty god”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19100" y="434340"/>
            <a:ext cx="8458200" cy="5946775"/>
            <a:chOff x="419100" y="434340"/>
            <a:chExt cx="8458200" cy="5946775"/>
          </a:xfrm>
        </p:grpSpPr>
        <p:sp>
          <p:nvSpPr>
            <p:cNvPr id="3" name="object 3"/>
            <p:cNvSpPr/>
            <p:nvPr/>
          </p:nvSpPr>
          <p:spPr>
            <a:xfrm>
              <a:off x="434340" y="5151119"/>
              <a:ext cx="8321040" cy="122986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897123" y="5244084"/>
              <a:ext cx="3395472" cy="10302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34340" y="483108"/>
              <a:ext cx="8442960" cy="4840224"/>
            </a:xfrm>
            <a:prstGeom prst="rect">
              <a:avLst/>
            </a:prstGeom>
            <a:blipFill>
              <a:blip r:embed="rId4"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673100" y="597154"/>
            <a:ext cx="7938134" cy="504625"/>
          </a:xfrm>
          <a:prstGeom prst="rect">
            <a:avLst/>
          </a:prstGeom>
        </p:spPr>
        <p:txBody>
          <a:bodyPr vert="horz" wrap="square" lIns="0" tIns="12065" rIns="0" bIns="0" rtlCol="0">
            <a:spAutoFit/>
          </a:bodyPr>
          <a:lstStyle/>
          <a:p>
            <a:pPr marL="278130" marR="5080" indent="-266065" algn="just">
              <a:lnSpc>
                <a:spcPct val="100000"/>
              </a:lnSpc>
              <a:spcBef>
                <a:spcPts val="95"/>
              </a:spcBef>
            </a:pPr>
            <a:r>
              <a:rPr lang="en-IN" sz="3200" b="1" spc="600" dirty="0" smtClean="0">
                <a:solidFill>
                  <a:srgbClr val="EF7E09"/>
                </a:solidFill>
                <a:latin typeface="Times New Roman" pitchFamily="18" charset="0"/>
                <a:cs typeface="Times New Roman" pitchFamily="18" charset="0"/>
              </a:rPr>
              <a:t>Christianity V/s Devils Party</a:t>
            </a:r>
            <a:endParaRPr sz="2800" b="1" spc="600" dirty="0">
              <a:latin typeface="Times New Roman" pitchFamily="18" charset="0"/>
              <a:cs typeface="Times New Roman" pitchFamily="18" charset="0"/>
            </a:endParaRPr>
          </a:p>
        </p:txBody>
      </p:sp>
      <p:sp>
        <p:nvSpPr>
          <p:cNvPr id="7" name="object 7"/>
          <p:cNvSpPr txBox="1"/>
          <p:nvPr/>
        </p:nvSpPr>
        <p:spPr>
          <a:xfrm>
            <a:off x="635000" y="1066800"/>
            <a:ext cx="8037830" cy="3613169"/>
          </a:xfrm>
          <a:prstGeom prst="rect">
            <a:avLst/>
          </a:prstGeom>
        </p:spPr>
        <p:txBody>
          <a:bodyPr vert="horz" wrap="square" lIns="0" tIns="12065" rIns="0" bIns="0" rtlCol="0">
            <a:spAutoFit/>
          </a:bodyPr>
          <a:lstStyle/>
          <a:p>
            <a:r>
              <a:rPr lang="en-IN" sz="2600" dirty="0" smtClean="0"/>
              <a:t>The Trinities of Christianity Faustus is ready to renounce his faith in the Holy Scriptures and Christ. He says, “ Already done and holds this principle, There is no chief but only Beelzebub. The Trinities of Christianity rests on the three aspects of divinity, God, the son and the Holy Ghost. The Infernal Trinity consists of Lucifer, Beelzebub and Demogorgon. Faustus is aware of his fate yet he is ready to do the unthinkable </a:t>
            </a:r>
            <a:r>
              <a:rPr lang="en-IN" sz="2600" dirty="0" smtClean="0"/>
              <a:t>i.e. </a:t>
            </a:r>
            <a:r>
              <a:rPr lang="en-IN" sz="2600" dirty="0" smtClean="0"/>
              <a:t>barter his soul for some 24 years of voluptuous ease. He is a Renaissance hero</a:t>
            </a:r>
            <a:r>
              <a:rPr lang="en-IN" sz="2600" dirty="0" smtClean="0"/>
              <a:t>.</a:t>
            </a:r>
            <a:endParaRPr sz="2600" dirty="0">
              <a:latin typeface="Verdana"/>
              <a:cs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19100" y="434340"/>
            <a:ext cx="8305800" cy="5814060"/>
            <a:chOff x="419100" y="434340"/>
            <a:chExt cx="8305800" cy="5814060"/>
          </a:xfrm>
        </p:grpSpPr>
        <p:sp>
          <p:nvSpPr>
            <p:cNvPr id="3" name="object 3"/>
            <p:cNvSpPr/>
            <p:nvPr/>
          </p:nvSpPr>
          <p:spPr>
            <a:xfrm>
              <a:off x="419100" y="434340"/>
              <a:ext cx="8305800" cy="54864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457200"/>
              <a:ext cx="8229600" cy="57912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76656" y="4905755"/>
              <a:ext cx="2610612" cy="131521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082040" y="5289804"/>
              <a:ext cx="2174748" cy="6141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762761" y="4953761"/>
              <a:ext cx="2438400" cy="1143000"/>
            </a:xfrm>
            <a:custGeom>
              <a:avLst/>
              <a:gdLst/>
              <a:ahLst/>
              <a:cxnLst/>
              <a:rect l="l" t="t" r="r" b="b"/>
              <a:pathLst>
                <a:path w="2438400" h="1143000">
                  <a:moveTo>
                    <a:pt x="2247900" y="0"/>
                  </a:moveTo>
                  <a:lnTo>
                    <a:pt x="190500" y="0"/>
                  </a:lnTo>
                  <a:lnTo>
                    <a:pt x="146821" y="5034"/>
                  </a:lnTo>
                  <a:lnTo>
                    <a:pt x="106724" y="19372"/>
                  </a:lnTo>
                  <a:lnTo>
                    <a:pt x="71353" y="41867"/>
                  </a:lnTo>
                  <a:lnTo>
                    <a:pt x="41851" y="71374"/>
                  </a:lnTo>
                  <a:lnTo>
                    <a:pt x="19363" y="106746"/>
                  </a:lnTo>
                  <a:lnTo>
                    <a:pt x="5031" y="146837"/>
                  </a:lnTo>
                  <a:lnTo>
                    <a:pt x="0" y="190500"/>
                  </a:lnTo>
                  <a:lnTo>
                    <a:pt x="0" y="952500"/>
                  </a:lnTo>
                  <a:lnTo>
                    <a:pt x="5031" y="996178"/>
                  </a:lnTo>
                  <a:lnTo>
                    <a:pt x="19363" y="1036275"/>
                  </a:lnTo>
                  <a:lnTo>
                    <a:pt x="41851" y="1071646"/>
                  </a:lnTo>
                  <a:lnTo>
                    <a:pt x="71353" y="1101148"/>
                  </a:lnTo>
                  <a:lnTo>
                    <a:pt x="106724" y="1123636"/>
                  </a:lnTo>
                  <a:lnTo>
                    <a:pt x="146821" y="1137968"/>
                  </a:lnTo>
                  <a:lnTo>
                    <a:pt x="190500" y="1143000"/>
                  </a:lnTo>
                  <a:lnTo>
                    <a:pt x="2247900" y="1143000"/>
                  </a:lnTo>
                  <a:lnTo>
                    <a:pt x="2291562" y="1137968"/>
                  </a:lnTo>
                  <a:lnTo>
                    <a:pt x="2331653" y="1123636"/>
                  </a:lnTo>
                  <a:lnTo>
                    <a:pt x="2367025" y="1101148"/>
                  </a:lnTo>
                  <a:lnTo>
                    <a:pt x="2396532" y="1071646"/>
                  </a:lnTo>
                  <a:lnTo>
                    <a:pt x="2419027" y="1036275"/>
                  </a:lnTo>
                  <a:lnTo>
                    <a:pt x="2433365" y="996178"/>
                  </a:lnTo>
                  <a:lnTo>
                    <a:pt x="2438400" y="952500"/>
                  </a:lnTo>
                  <a:lnTo>
                    <a:pt x="2438400" y="190500"/>
                  </a:lnTo>
                  <a:lnTo>
                    <a:pt x="2433365" y="146837"/>
                  </a:lnTo>
                  <a:lnTo>
                    <a:pt x="2419027" y="106746"/>
                  </a:lnTo>
                  <a:lnTo>
                    <a:pt x="2396532" y="71374"/>
                  </a:lnTo>
                  <a:lnTo>
                    <a:pt x="2367025" y="41867"/>
                  </a:lnTo>
                  <a:lnTo>
                    <a:pt x="2331653" y="19372"/>
                  </a:lnTo>
                  <a:lnTo>
                    <a:pt x="2291562" y="5034"/>
                  </a:lnTo>
                  <a:lnTo>
                    <a:pt x="2247900" y="0"/>
                  </a:lnTo>
                  <a:close/>
                </a:path>
              </a:pathLst>
            </a:custGeom>
            <a:solidFill>
              <a:srgbClr val="000000"/>
            </a:solidFill>
          </p:spPr>
          <p:txBody>
            <a:bodyPr wrap="square" lIns="0" tIns="0" rIns="0" bIns="0" rtlCol="0"/>
            <a:lstStyle/>
            <a:p>
              <a:endParaRPr/>
            </a:p>
          </p:txBody>
        </p:sp>
        <p:sp>
          <p:nvSpPr>
            <p:cNvPr id="8" name="object 8"/>
            <p:cNvSpPr/>
            <p:nvPr/>
          </p:nvSpPr>
          <p:spPr>
            <a:xfrm>
              <a:off x="762761" y="4953761"/>
              <a:ext cx="2438400" cy="1143000"/>
            </a:xfrm>
            <a:custGeom>
              <a:avLst/>
              <a:gdLst/>
              <a:ahLst/>
              <a:cxnLst/>
              <a:rect l="l" t="t" r="r" b="b"/>
              <a:pathLst>
                <a:path w="2438400" h="1143000">
                  <a:moveTo>
                    <a:pt x="0" y="190500"/>
                  </a:moveTo>
                  <a:lnTo>
                    <a:pt x="5031" y="146837"/>
                  </a:lnTo>
                  <a:lnTo>
                    <a:pt x="19363" y="106746"/>
                  </a:lnTo>
                  <a:lnTo>
                    <a:pt x="41851" y="71374"/>
                  </a:lnTo>
                  <a:lnTo>
                    <a:pt x="71353" y="41867"/>
                  </a:lnTo>
                  <a:lnTo>
                    <a:pt x="106724" y="19372"/>
                  </a:lnTo>
                  <a:lnTo>
                    <a:pt x="146821" y="5034"/>
                  </a:lnTo>
                  <a:lnTo>
                    <a:pt x="190500" y="0"/>
                  </a:lnTo>
                  <a:lnTo>
                    <a:pt x="2247900" y="0"/>
                  </a:lnTo>
                  <a:lnTo>
                    <a:pt x="2291562" y="5034"/>
                  </a:lnTo>
                  <a:lnTo>
                    <a:pt x="2331653" y="19372"/>
                  </a:lnTo>
                  <a:lnTo>
                    <a:pt x="2367025" y="41867"/>
                  </a:lnTo>
                  <a:lnTo>
                    <a:pt x="2396532" y="71374"/>
                  </a:lnTo>
                  <a:lnTo>
                    <a:pt x="2419027" y="106746"/>
                  </a:lnTo>
                  <a:lnTo>
                    <a:pt x="2433365" y="146837"/>
                  </a:lnTo>
                  <a:lnTo>
                    <a:pt x="2438400" y="190500"/>
                  </a:lnTo>
                  <a:lnTo>
                    <a:pt x="2438400" y="952500"/>
                  </a:lnTo>
                  <a:lnTo>
                    <a:pt x="2433365" y="996178"/>
                  </a:lnTo>
                  <a:lnTo>
                    <a:pt x="2419027" y="1036275"/>
                  </a:lnTo>
                  <a:lnTo>
                    <a:pt x="2396532" y="1071646"/>
                  </a:lnTo>
                  <a:lnTo>
                    <a:pt x="2367025" y="1101148"/>
                  </a:lnTo>
                  <a:lnTo>
                    <a:pt x="2331653" y="1123636"/>
                  </a:lnTo>
                  <a:lnTo>
                    <a:pt x="2291562" y="1137968"/>
                  </a:lnTo>
                  <a:lnTo>
                    <a:pt x="2247900" y="1143000"/>
                  </a:lnTo>
                  <a:lnTo>
                    <a:pt x="190500" y="1143000"/>
                  </a:lnTo>
                  <a:lnTo>
                    <a:pt x="146821" y="1137968"/>
                  </a:lnTo>
                  <a:lnTo>
                    <a:pt x="106724" y="1123636"/>
                  </a:lnTo>
                  <a:lnTo>
                    <a:pt x="71353" y="1101148"/>
                  </a:lnTo>
                  <a:lnTo>
                    <a:pt x="41851" y="1071646"/>
                  </a:lnTo>
                  <a:lnTo>
                    <a:pt x="19363" y="1036275"/>
                  </a:lnTo>
                  <a:lnTo>
                    <a:pt x="5031" y="996178"/>
                  </a:lnTo>
                  <a:lnTo>
                    <a:pt x="0" y="952500"/>
                  </a:lnTo>
                  <a:lnTo>
                    <a:pt x="0" y="190500"/>
                  </a:lnTo>
                  <a:close/>
                </a:path>
              </a:pathLst>
            </a:custGeom>
            <a:ln w="38100">
              <a:solidFill>
                <a:srgbClr val="FFFFFF"/>
              </a:solidFill>
            </a:ln>
          </p:spPr>
          <p:txBody>
            <a:bodyPr wrap="square" lIns="0" tIns="0" rIns="0" bIns="0" rtlCol="0"/>
            <a:lstStyle/>
            <a:p>
              <a:endParaRPr/>
            </a:p>
          </p:txBody>
        </p:sp>
      </p:grpSp>
      <p:sp>
        <p:nvSpPr>
          <p:cNvPr id="9" name="object 9"/>
          <p:cNvSpPr txBox="1"/>
          <p:nvPr/>
        </p:nvSpPr>
        <p:spPr>
          <a:xfrm>
            <a:off x="1273302" y="5374335"/>
            <a:ext cx="1793875"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Verdana"/>
                <a:cs typeface="Verdana"/>
              </a:rPr>
              <a:t>Mephistopheles</a:t>
            </a:r>
            <a:endParaRPr sz="1800">
              <a:latin typeface="Verdana"/>
              <a:cs typeface="Verdan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34340" y="483108"/>
            <a:ext cx="8442960" cy="5993892"/>
            <a:chOff x="434340" y="483108"/>
            <a:chExt cx="8442960" cy="5993892"/>
          </a:xfrm>
        </p:grpSpPr>
        <p:sp>
          <p:nvSpPr>
            <p:cNvPr id="3" name="object 3"/>
            <p:cNvSpPr/>
            <p:nvPr/>
          </p:nvSpPr>
          <p:spPr>
            <a:xfrm>
              <a:off x="434340" y="5151119"/>
              <a:ext cx="8321040" cy="122986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897123" y="5244084"/>
              <a:ext cx="3395472" cy="10302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34340" y="483108"/>
              <a:ext cx="8442960" cy="5993892"/>
            </a:xfrm>
            <a:prstGeom prst="rect">
              <a:avLst/>
            </a:prstGeom>
            <a:blipFill>
              <a:blip r:embed="rId4"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673100" y="597154"/>
            <a:ext cx="7938134" cy="443070"/>
          </a:xfrm>
          <a:prstGeom prst="rect">
            <a:avLst/>
          </a:prstGeom>
        </p:spPr>
        <p:txBody>
          <a:bodyPr vert="horz" wrap="square" lIns="0" tIns="12065" rIns="0" bIns="0" rtlCol="0">
            <a:spAutoFit/>
          </a:bodyPr>
          <a:lstStyle/>
          <a:p>
            <a:pPr marL="278130" marR="5080" indent="-266065" algn="just">
              <a:lnSpc>
                <a:spcPct val="100000"/>
              </a:lnSpc>
              <a:spcBef>
                <a:spcPts val="95"/>
              </a:spcBef>
            </a:pPr>
            <a:r>
              <a:rPr lang="en-IN" sz="2800" i="1" spc="-5" dirty="0" smtClean="0">
                <a:latin typeface="Times New Roman"/>
                <a:cs typeface="Times New Roman"/>
              </a:rPr>
              <a:t>Transgression</a:t>
            </a:r>
            <a:endParaRPr sz="2800">
              <a:latin typeface="Times New Roman"/>
              <a:cs typeface="Times New Roman"/>
            </a:endParaRPr>
          </a:p>
        </p:txBody>
      </p:sp>
      <p:sp>
        <p:nvSpPr>
          <p:cNvPr id="7" name="Rectangle 6"/>
          <p:cNvSpPr/>
          <p:nvPr/>
        </p:nvSpPr>
        <p:spPr>
          <a:xfrm>
            <a:off x="533400" y="1066800"/>
            <a:ext cx="8077200" cy="4893647"/>
          </a:xfrm>
          <a:prstGeom prst="rect">
            <a:avLst/>
          </a:prstGeom>
        </p:spPr>
        <p:txBody>
          <a:bodyPr wrap="square">
            <a:spAutoFit/>
          </a:bodyPr>
          <a:lstStyle/>
          <a:p>
            <a:endParaRPr lang="en-IN" sz="2400" dirty="0" smtClean="0"/>
          </a:p>
          <a:p>
            <a:pPr algn="just">
              <a:buFont typeface="Wingdings" pitchFamily="2" charset="2"/>
              <a:buChar char="Ø"/>
            </a:pPr>
            <a:r>
              <a:rPr lang="en-IN" sz="2400" b="1" dirty="0" smtClean="0"/>
              <a:t>Christian </a:t>
            </a:r>
            <a:r>
              <a:rPr lang="en-IN" sz="2400" b="1" dirty="0" smtClean="0"/>
              <a:t>Concept of Sin, According to Christianity, “All </a:t>
            </a:r>
            <a:r>
              <a:rPr lang="en-IN" sz="2400" b="1" dirty="0" smtClean="0"/>
              <a:t>unrighteousness </a:t>
            </a:r>
            <a:r>
              <a:rPr lang="en-IN" sz="2400" b="1" dirty="0" smtClean="0"/>
              <a:t>is sin”. </a:t>
            </a:r>
            <a:endParaRPr lang="en-IN" sz="2400" b="1" dirty="0" smtClean="0"/>
          </a:p>
          <a:p>
            <a:pPr algn="just">
              <a:buFont typeface="Wingdings" pitchFamily="2" charset="2"/>
              <a:buChar char="Ø"/>
            </a:pPr>
            <a:r>
              <a:rPr lang="en-IN" sz="2400" b="1" dirty="0" smtClean="0"/>
              <a:t>Sin </a:t>
            </a:r>
            <a:r>
              <a:rPr lang="en-IN" sz="2400" b="1" dirty="0" smtClean="0"/>
              <a:t>is a transgression (going beyond) of diving law. They are different to crimes that transgress man’s laws</a:t>
            </a:r>
            <a:r>
              <a:rPr lang="en-IN" sz="2400" b="1" dirty="0" smtClean="0"/>
              <a:t>.</a:t>
            </a:r>
          </a:p>
          <a:p>
            <a:pPr algn="just">
              <a:buFont typeface="Wingdings" pitchFamily="2" charset="2"/>
              <a:buChar char="Ø"/>
            </a:pPr>
            <a:r>
              <a:rPr lang="en-IN" sz="2400" b="1" dirty="0" smtClean="0"/>
              <a:t> </a:t>
            </a:r>
            <a:r>
              <a:rPr lang="en-IN" sz="2400" b="1" dirty="0" smtClean="0"/>
              <a:t>The Catholic Church had two kinds of sin, Venial and Mortal. Venial sins were smaller and could be forgiven but mortal </a:t>
            </a:r>
            <a:r>
              <a:rPr lang="en-IN" sz="2400" b="1" dirty="0" smtClean="0"/>
              <a:t>sins </a:t>
            </a:r>
            <a:r>
              <a:rPr lang="en-IN" sz="2400" b="1" dirty="0" smtClean="0"/>
              <a:t>threaten to </a:t>
            </a:r>
            <a:r>
              <a:rPr lang="en-IN" sz="2400" b="1" dirty="0" smtClean="0"/>
              <a:t>destroy </a:t>
            </a:r>
            <a:r>
              <a:rPr lang="en-IN" sz="2400" b="1" dirty="0" smtClean="0"/>
              <a:t>the life of grace and condemn the sinner to </a:t>
            </a:r>
            <a:r>
              <a:rPr lang="en-IN" sz="2400" b="1" dirty="0" smtClean="0"/>
              <a:t>eternal </a:t>
            </a:r>
            <a:r>
              <a:rPr lang="en-IN" sz="2400" b="1" dirty="0" smtClean="0"/>
              <a:t>damnation, unless they are absolved through confession. </a:t>
            </a:r>
            <a:endParaRPr lang="en-IN" sz="2400" b="1" dirty="0" smtClean="0"/>
          </a:p>
          <a:p>
            <a:pPr algn="just">
              <a:buFont typeface="Wingdings" pitchFamily="2" charset="2"/>
              <a:buChar char="Ø"/>
            </a:pPr>
            <a:r>
              <a:rPr lang="en-IN" sz="2400" b="1" dirty="0" smtClean="0"/>
              <a:t>Each </a:t>
            </a:r>
            <a:r>
              <a:rPr lang="en-IN" sz="2400" b="1" dirty="0" smtClean="0"/>
              <a:t>sin was punished through an appropriate form o suffering in hell. </a:t>
            </a:r>
            <a:r>
              <a:rPr lang="en-IN" sz="2400" b="1" dirty="0" smtClean="0"/>
              <a:t>Faustus </a:t>
            </a:r>
            <a:r>
              <a:rPr lang="en-IN" sz="2400" b="1" dirty="0" smtClean="0"/>
              <a:t>commits a venial or mortal sin? Was he </a:t>
            </a:r>
            <a:r>
              <a:rPr lang="en-IN" sz="2400" b="1" dirty="0" smtClean="0"/>
              <a:t>beyond </a:t>
            </a:r>
            <a:r>
              <a:rPr lang="en-IN" sz="2400" b="1" dirty="0" smtClean="0"/>
              <a:t>reclamation?</a:t>
            </a:r>
            <a:endParaRPr lang="en-IN" sz="2400" b="1" dirty="0">
              <a:latin typeface="Verdana"/>
              <a:cs typeface="Verdan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34340" y="483108"/>
            <a:ext cx="8442960" cy="5993892"/>
            <a:chOff x="434340" y="483108"/>
            <a:chExt cx="8442960" cy="5993892"/>
          </a:xfrm>
        </p:grpSpPr>
        <p:sp>
          <p:nvSpPr>
            <p:cNvPr id="3" name="object 3"/>
            <p:cNvSpPr/>
            <p:nvPr/>
          </p:nvSpPr>
          <p:spPr>
            <a:xfrm>
              <a:off x="434340" y="5151119"/>
              <a:ext cx="8321040" cy="122986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897123" y="5244084"/>
              <a:ext cx="3395472" cy="10302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34340" y="483108"/>
              <a:ext cx="8442960" cy="5993892"/>
            </a:xfrm>
            <a:prstGeom prst="rect">
              <a:avLst/>
            </a:prstGeom>
            <a:blipFill>
              <a:blip r:embed="rId4"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673100" y="597154"/>
            <a:ext cx="7938134" cy="443070"/>
          </a:xfrm>
          <a:prstGeom prst="rect">
            <a:avLst/>
          </a:prstGeom>
        </p:spPr>
        <p:txBody>
          <a:bodyPr vert="horz" wrap="square" lIns="0" tIns="12065" rIns="0" bIns="0" rtlCol="0">
            <a:spAutoFit/>
          </a:bodyPr>
          <a:lstStyle/>
          <a:p>
            <a:pPr marL="278130" marR="5080" indent="-266065" algn="just">
              <a:lnSpc>
                <a:spcPct val="100000"/>
              </a:lnSpc>
              <a:spcBef>
                <a:spcPts val="95"/>
              </a:spcBef>
            </a:pPr>
            <a:r>
              <a:rPr lang="en-IN" sz="2800" i="1" spc="-5" dirty="0" smtClean="0">
                <a:latin typeface="Times New Roman"/>
                <a:cs typeface="Times New Roman"/>
              </a:rPr>
              <a:t>Damnation</a:t>
            </a:r>
            <a:endParaRPr sz="2800">
              <a:latin typeface="Times New Roman"/>
              <a:cs typeface="Times New Roman"/>
            </a:endParaRPr>
          </a:p>
        </p:txBody>
      </p:sp>
      <p:sp>
        <p:nvSpPr>
          <p:cNvPr id="7" name="Rectangle 6"/>
          <p:cNvSpPr/>
          <p:nvPr/>
        </p:nvSpPr>
        <p:spPr>
          <a:xfrm>
            <a:off x="533400" y="1066800"/>
            <a:ext cx="8077200" cy="5170646"/>
          </a:xfrm>
          <a:prstGeom prst="rect">
            <a:avLst/>
          </a:prstGeom>
        </p:spPr>
        <p:txBody>
          <a:bodyPr wrap="square">
            <a:spAutoFit/>
          </a:bodyPr>
          <a:lstStyle/>
          <a:p>
            <a:pPr>
              <a:buFont typeface="Wingdings" pitchFamily="2" charset="2"/>
              <a:buChar char="q"/>
            </a:pPr>
            <a:r>
              <a:rPr lang="en-IN" sz="2200" dirty="0" smtClean="0"/>
              <a:t>I</a:t>
            </a:r>
            <a:r>
              <a:rPr lang="en-IN" sz="2200" dirty="0" smtClean="0"/>
              <a:t>s </a:t>
            </a:r>
            <a:r>
              <a:rPr lang="en-IN" sz="2200" dirty="0" smtClean="0"/>
              <a:t>the concept of divine punishment and torment in an afterlife for actions committed on Earth. In some forms of Western Christian belief, damnation to hell is what humanity deserves for its sins. </a:t>
            </a:r>
            <a:endParaRPr lang="en-IN" sz="2200" dirty="0" smtClean="0"/>
          </a:p>
          <a:p>
            <a:pPr>
              <a:buFont typeface="Wingdings" pitchFamily="2" charset="2"/>
              <a:buChar char="q"/>
            </a:pPr>
            <a:r>
              <a:rPr lang="en-IN" sz="2200" dirty="0" smtClean="0"/>
              <a:t>Many </a:t>
            </a:r>
            <a:r>
              <a:rPr lang="en-IN" sz="2200" dirty="0" smtClean="0"/>
              <a:t>Catholic and Protestant denominations hold that human sin is the product of the fall of man of Adam and Eve in the book of Genesis. </a:t>
            </a:r>
            <a:endParaRPr lang="en-IN" sz="2200" dirty="0" smtClean="0"/>
          </a:p>
          <a:p>
            <a:pPr>
              <a:buFont typeface="Wingdings" pitchFamily="2" charset="2"/>
              <a:buChar char="q"/>
            </a:pPr>
            <a:r>
              <a:rPr lang="en-IN" sz="2200" dirty="0" smtClean="0"/>
              <a:t>Faustus </a:t>
            </a:r>
            <a:r>
              <a:rPr lang="en-IN" sz="2200" dirty="0" smtClean="0"/>
              <a:t>is subjected to eternal </a:t>
            </a:r>
            <a:r>
              <a:rPr lang="en-IN" sz="2200" dirty="0" smtClean="0"/>
              <a:t>damnation </a:t>
            </a:r>
            <a:r>
              <a:rPr lang="en-IN" sz="2200" dirty="0" smtClean="0"/>
              <a:t>but he is not afraid. “The word “damnation” terrifies not him, for he confounds hell in </a:t>
            </a:r>
            <a:r>
              <a:rPr lang="en-IN" sz="2200" dirty="0" smtClean="0"/>
              <a:t>Elysium”</a:t>
            </a:r>
          </a:p>
          <a:p>
            <a:pPr>
              <a:buFont typeface="Wingdings" pitchFamily="2" charset="2"/>
              <a:buChar char="q"/>
            </a:pPr>
            <a:r>
              <a:rPr lang="en-IN" sz="2200" dirty="0" smtClean="0"/>
              <a:t>Hell </a:t>
            </a:r>
            <a:r>
              <a:rPr lang="en-IN" sz="2200" dirty="0" smtClean="0"/>
              <a:t>is the place or state into which by God's definitive judgment unrepentant sinners pass either immediately after death (particular judgment) or in the general judgment. </a:t>
            </a:r>
            <a:endParaRPr lang="en-IN" sz="2200" dirty="0" smtClean="0"/>
          </a:p>
          <a:p>
            <a:pPr>
              <a:buFont typeface="Wingdings" pitchFamily="2" charset="2"/>
              <a:buChar char="q"/>
            </a:pPr>
            <a:r>
              <a:rPr lang="en-IN" sz="2200" dirty="0" smtClean="0"/>
              <a:t>This </a:t>
            </a:r>
            <a:r>
              <a:rPr lang="en-IN" sz="2200" dirty="0" smtClean="0"/>
              <a:t>concept of hell is challenged in the play when Mephistopheles says, “Hell hath no limits, nor is circumscribed in one self place; for where we are is hell. And where hell is, there must we ever be… all places shall be hell that are not heaven.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19100" y="367284"/>
            <a:ext cx="8305800" cy="5553710"/>
            <a:chOff x="419100" y="367284"/>
            <a:chExt cx="8305800" cy="5553710"/>
          </a:xfrm>
        </p:grpSpPr>
        <p:sp>
          <p:nvSpPr>
            <p:cNvPr id="3" name="object 3"/>
            <p:cNvSpPr/>
            <p:nvPr/>
          </p:nvSpPr>
          <p:spPr>
            <a:xfrm>
              <a:off x="457200" y="457200"/>
              <a:ext cx="8229600" cy="685800"/>
            </a:xfrm>
            <a:custGeom>
              <a:avLst/>
              <a:gdLst/>
              <a:ahLst/>
              <a:cxnLst/>
              <a:rect l="l" t="t" r="r" b="b"/>
              <a:pathLst>
                <a:path w="8229600" h="685800">
                  <a:moveTo>
                    <a:pt x="8229600" y="0"/>
                  </a:moveTo>
                  <a:lnTo>
                    <a:pt x="0" y="0"/>
                  </a:lnTo>
                  <a:lnTo>
                    <a:pt x="0" y="685800"/>
                  </a:lnTo>
                  <a:lnTo>
                    <a:pt x="8229600" y="685800"/>
                  </a:lnTo>
                  <a:lnTo>
                    <a:pt x="8229600" y="0"/>
                  </a:lnTo>
                  <a:close/>
                </a:path>
              </a:pathLst>
            </a:custGeom>
            <a:solidFill>
              <a:srgbClr val="1B577B"/>
            </a:solidFill>
          </p:spPr>
          <p:txBody>
            <a:bodyPr wrap="square" lIns="0" tIns="0" rIns="0" bIns="0" rtlCol="0"/>
            <a:lstStyle/>
            <a:p>
              <a:endParaRPr/>
            </a:p>
          </p:txBody>
        </p:sp>
        <p:sp>
          <p:nvSpPr>
            <p:cNvPr id="4" name="object 4"/>
            <p:cNvSpPr/>
            <p:nvPr/>
          </p:nvSpPr>
          <p:spPr>
            <a:xfrm>
              <a:off x="457200" y="457200"/>
              <a:ext cx="8229600" cy="685800"/>
            </a:xfrm>
            <a:custGeom>
              <a:avLst/>
              <a:gdLst/>
              <a:ahLst/>
              <a:cxnLst/>
              <a:rect l="l" t="t" r="r" b="b"/>
              <a:pathLst>
                <a:path w="8229600" h="685800">
                  <a:moveTo>
                    <a:pt x="0" y="685800"/>
                  </a:moveTo>
                  <a:lnTo>
                    <a:pt x="8229600" y="685800"/>
                  </a:lnTo>
                  <a:lnTo>
                    <a:pt x="8229600" y="0"/>
                  </a:lnTo>
                  <a:lnTo>
                    <a:pt x="0" y="0"/>
                  </a:lnTo>
                  <a:lnTo>
                    <a:pt x="0" y="685800"/>
                  </a:lnTo>
                  <a:close/>
                </a:path>
              </a:pathLst>
            </a:custGeom>
            <a:ln w="42672">
              <a:solidFill>
                <a:srgbClr val="113D58"/>
              </a:solidFill>
            </a:ln>
          </p:spPr>
          <p:txBody>
            <a:bodyPr wrap="square" lIns="0" tIns="0" rIns="0" bIns="0" rtlCol="0"/>
            <a:lstStyle/>
            <a:p>
              <a:endParaRPr/>
            </a:p>
          </p:txBody>
        </p:sp>
        <p:sp>
          <p:nvSpPr>
            <p:cNvPr id="5" name="object 5"/>
            <p:cNvSpPr/>
            <p:nvPr/>
          </p:nvSpPr>
          <p:spPr>
            <a:xfrm>
              <a:off x="2872739" y="367284"/>
              <a:ext cx="3395472" cy="1030224"/>
            </a:xfrm>
            <a:prstGeom prst="rect">
              <a:avLst/>
            </a:prstGeom>
            <a:blipFill>
              <a:blip r:embed="rId2"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3170682" y="510285"/>
            <a:ext cx="2802255" cy="574040"/>
          </a:xfrm>
          <a:prstGeom prst="rect">
            <a:avLst/>
          </a:prstGeom>
        </p:spPr>
        <p:txBody>
          <a:bodyPr vert="horz" wrap="square" lIns="0" tIns="12700" rIns="0" bIns="0" rtlCol="0">
            <a:spAutoFit/>
          </a:bodyPr>
          <a:lstStyle/>
          <a:p>
            <a:pPr marL="12700">
              <a:lnSpc>
                <a:spcPct val="100000"/>
              </a:lnSpc>
              <a:spcBef>
                <a:spcPts val="100"/>
              </a:spcBef>
            </a:pPr>
            <a:r>
              <a:rPr sz="3600" b="1" spc="-5" dirty="0">
                <a:latin typeface="Verdana"/>
                <a:cs typeface="Verdana"/>
              </a:rPr>
              <a:t>Dr.Faustus</a:t>
            </a:r>
            <a:endParaRPr sz="3600">
              <a:latin typeface="Verdana"/>
              <a:cs typeface="Verdana"/>
            </a:endParaRPr>
          </a:p>
        </p:txBody>
      </p:sp>
      <p:grpSp>
        <p:nvGrpSpPr>
          <p:cNvPr id="7" name="object 7"/>
          <p:cNvGrpSpPr/>
          <p:nvPr/>
        </p:nvGrpSpPr>
        <p:grpSpPr>
          <a:xfrm>
            <a:off x="371856" y="1063752"/>
            <a:ext cx="8458200" cy="5538470"/>
            <a:chOff x="371856" y="1063752"/>
            <a:chExt cx="8458200" cy="5538470"/>
          </a:xfrm>
        </p:grpSpPr>
        <p:sp>
          <p:nvSpPr>
            <p:cNvPr id="8" name="object 8"/>
            <p:cNvSpPr/>
            <p:nvPr/>
          </p:nvSpPr>
          <p:spPr>
            <a:xfrm>
              <a:off x="371856" y="1095756"/>
              <a:ext cx="8401812" cy="5506212"/>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455676" y="1063752"/>
              <a:ext cx="8374380" cy="5326380"/>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457962" y="1143762"/>
              <a:ext cx="8229600" cy="5334000"/>
            </a:xfrm>
            <a:custGeom>
              <a:avLst/>
              <a:gdLst/>
              <a:ahLst/>
              <a:cxnLst/>
              <a:rect l="l" t="t" r="r" b="b"/>
              <a:pathLst>
                <a:path w="8229600" h="5334000">
                  <a:moveTo>
                    <a:pt x="8229600" y="0"/>
                  </a:moveTo>
                  <a:lnTo>
                    <a:pt x="0" y="0"/>
                  </a:lnTo>
                  <a:lnTo>
                    <a:pt x="0" y="5334000"/>
                  </a:lnTo>
                  <a:lnTo>
                    <a:pt x="8229600" y="5334000"/>
                  </a:lnTo>
                  <a:lnTo>
                    <a:pt x="8229600" y="0"/>
                  </a:lnTo>
                  <a:close/>
                </a:path>
              </a:pathLst>
            </a:custGeom>
            <a:solidFill>
              <a:srgbClr val="1B577B"/>
            </a:solidFill>
          </p:spPr>
          <p:txBody>
            <a:bodyPr wrap="square" lIns="0" tIns="0" rIns="0" bIns="0" rtlCol="0"/>
            <a:lstStyle/>
            <a:p>
              <a:endParaRPr/>
            </a:p>
          </p:txBody>
        </p:sp>
        <p:sp>
          <p:nvSpPr>
            <p:cNvPr id="11" name="object 11"/>
            <p:cNvSpPr/>
            <p:nvPr/>
          </p:nvSpPr>
          <p:spPr>
            <a:xfrm>
              <a:off x="457962" y="1143762"/>
              <a:ext cx="8229600" cy="5334000"/>
            </a:xfrm>
            <a:custGeom>
              <a:avLst/>
              <a:gdLst/>
              <a:ahLst/>
              <a:cxnLst/>
              <a:rect l="l" t="t" r="r" b="b"/>
              <a:pathLst>
                <a:path w="8229600" h="5334000">
                  <a:moveTo>
                    <a:pt x="0" y="5334000"/>
                  </a:moveTo>
                  <a:lnTo>
                    <a:pt x="8229600" y="5334000"/>
                  </a:lnTo>
                  <a:lnTo>
                    <a:pt x="8229600" y="0"/>
                  </a:lnTo>
                  <a:lnTo>
                    <a:pt x="0" y="0"/>
                  </a:lnTo>
                  <a:lnTo>
                    <a:pt x="0" y="5334000"/>
                  </a:lnTo>
                  <a:close/>
                </a:path>
              </a:pathLst>
            </a:custGeom>
            <a:ln w="38100">
              <a:solidFill>
                <a:srgbClr val="FFFFFF"/>
              </a:solidFill>
            </a:ln>
          </p:spPr>
          <p:txBody>
            <a:bodyPr wrap="square" lIns="0" tIns="0" rIns="0" bIns="0" rtlCol="0"/>
            <a:lstStyle/>
            <a:p>
              <a:endParaRPr/>
            </a:p>
          </p:txBody>
        </p:sp>
      </p:grpSp>
      <p:sp>
        <p:nvSpPr>
          <p:cNvPr id="12" name="object 12"/>
          <p:cNvSpPr txBox="1"/>
          <p:nvPr/>
        </p:nvSpPr>
        <p:spPr>
          <a:xfrm>
            <a:off x="627380" y="1144269"/>
            <a:ext cx="7984490" cy="4839273"/>
          </a:xfrm>
          <a:prstGeom prst="rect">
            <a:avLst/>
          </a:prstGeom>
        </p:spPr>
        <p:txBody>
          <a:bodyPr vert="horz" wrap="square" lIns="0" tIns="78740" rIns="0" bIns="0" rtlCol="0">
            <a:spAutoFit/>
          </a:bodyPr>
          <a:lstStyle/>
          <a:p>
            <a:pPr marL="278130" marR="6350" indent="-266065" algn="just">
              <a:lnSpc>
                <a:spcPct val="80000"/>
              </a:lnSpc>
              <a:spcBef>
                <a:spcPts val="620"/>
              </a:spcBef>
              <a:buClr>
                <a:srgbClr val="EF7E09"/>
              </a:buClr>
              <a:buSzPct val="79545"/>
              <a:buFont typeface="Arial"/>
              <a:buChar char=""/>
              <a:tabLst>
                <a:tab pos="278765" algn="l"/>
              </a:tabLst>
            </a:pPr>
            <a:r>
              <a:rPr sz="2200" spc="-10" dirty="0">
                <a:solidFill>
                  <a:srgbClr val="FFFFFF"/>
                </a:solidFill>
                <a:latin typeface="Palladio Uralic"/>
                <a:cs typeface="Palladio Uralic"/>
              </a:rPr>
              <a:t>Not </a:t>
            </a:r>
            <a:r>
              <a:rPr sz="2200" spc="-5" dirty="0">
                <a:solidFill>
                  <a:srgbClr val="FFFFFF"/>
                </a:solidFill>
                <a:latin typeface="Palladio Uralic"/>
                <a:cs typeface="Palladio Uralic"/>
              </a:rPr>
              <a:t>everybody knows Faust(us). But a lot do. Most </a:t>
            </a:r>
            <a:r>
              <a:rPr sz="2200" spc="-40" dirty="0">
                <a:solidFill>
                  <a:srgbClr val="FFFFFF"/>
                </a:solidFill>
                <a:latin typeface="Palladio Uralic"/>
                <a:cs typeface="Palladio Uralic"/>
              </a:rPr>
              <a:t>readers  </a:t>
            </a:r>
            <a:r>
              <a:rPr sz="2200" spc="-5" dirty="0">
                <a:solidFill>
                  <a:srgbClr val="FFFFFF"/>
                </a:solidFill>
                <a:latin typeface="Palladio Uralic"/>
                <a:cs typeface="Palladio Uralic"/>
              </a:rPr>
              <a:t>know this tragic personage </a:t>
            </a:r>
            <a:r>
              <a:rPr sz="2200" spc="-10" dirty="0">
                <a:solidFill>
                  <a:srgbClr val="FFFFFF"/>
                </a:solidFill>
                <a:latin typeface="Palladio Uralic"/>
                <a:cs typeface="Palladio Uralic"/>
              </a:rPr>
              <a:t>who </a:t>
            </a:r>
            <a:r>
              <a:rPr sz="2200" spc="-5" dirty="0">
                <a:solidFill>
                  <a:srgbClr val="FFFFFF"/>
                </a:solidFill>
                <a:latin typeface="Palladio Uralic"/>
                <a:cs typeface="Palladio Uralic"/>
              </a:rPr>
              <a:t>allied himself with </a:t>
            </a:r>
            <a:r>
              <a:rPr sz="2200" spc="-10" dirty="0">
                <a:solidFill>
                  <a:srgbClr val="FFFFFF"/>
                </a:solidFill>
                <a:latin typeface="Palladio Uralic"/>
                <a:cs typeface="Palladio Uralic"/>
              </a:rPr>
              <a:t>the </a:t>
            </a:r>
            <a:r>
              <a:rPr sz="2200" spc="-5" dirty="0">
                <a:solidFill>
                  <a:srgbClr val="FFFFFF"/>
                </a:solidFill>
                <a:latin typeface="Palladio Uralic"/>
                <a:cs typeface="Palladio Uralic"/>
              </a:rPr>
              <a:t>devil  and finally paid the price for his betrayal of God from a  famous </a:t>
            </a:r>
            <a:r>
              <a:rPr sz="2200" spc="-10" dirty="0">
                <a:solidFill>
                  <a:srgbClr val="FFFFFF"/>
                </a:solidFill>
                <a:latin typeface="Palladio Uralic"/>
                <a:cs typeface="Palladio Uralic"/>
              </a:rPr>
              <a:t>play </a:t>
            </a:r>
            <a:r>
              <a:rPr sz="2200" spc="-5" dirty="0">
                <a:solidFill>
                  <a:srgbClr val="FFFFFF"/>
                </a:solidFill>
                <a:latin typeface="Palladio Uralic"/>
                <a:cs typeface="Palladio Uralic"/>
              </a:rPr>
              <a:t>written by J.W.</a:t>
            </a:r>
            <a:r>
              <a:rPr sz="2200" spc="20" dirty="0">
                <a:solidFill>
                  <a:srgbClr val="FFFFFF"/>
                </a:solidFill>
                <a:latin typeface="Palladio Uralic"/>
                <a:cs typeface="Palladio Uralic"/>
              </a:rPr>
              <a:t> </a:t>
            </a:r>
            <a:r>
              <a:rPr sz="2200" spc="-5" dirty="0">
                <a:solidFill>
                  <a:srgbClr val="FFFFFF"/>
                </a:solidFill>
                <a:latin typeface="Palladio Uralic"/>
                <a:cs typeface="Palladio Uralic"/>
              </a:rPr>
              <a:t>Goethe.</a:t>
            </a:r>
            <a:endParaRPr sz="2200" dirty="0">
              <a:latin typeface="Palladio Uralic"/>
              <a:cs typeface="Palladio Uralic"/>
            </a:endParaRPr>
          </a:p>
          <a:p>
            <a:pPr>
              <a:lnSpc>
                <a:spcPct val="100000"/>
              </a:lnSpc>
              <a:spcBef>
                <a:spcPts val="20"/>
              </a:spcBef>
              <a:buClr>
                <a:srgbClr val="EF7E09"/>
              </a:buClr>
              <a:buFont typeface="Arial"/>
              <a:buChar char=""/>
            </a:pPr>
            <a:endParaRPr sz="2250" dirty="0">
              <a:latin typeface="Palladio Uralic"/>
              <a:cs typeface="Palladio Uralic"/>
            </a:endParaRPr>
          </a:p>
          <a:p>
            <a:pPr marL="278130" marR="8255" indent="-266065" algn="just">
              <a:lnSpc>
                <a:spcPct val="80000"/>
              </a:lnSpc>
              <a:buClr>
                <a:srgbClr val="EF7E09"/>
              </a:buClr>
              <a:buSzPct val="79545"/>
              <a:buFont typeface="Arial"/>
              <a:buChar char=""/>
              <a:tabLst>
                <a:tab pos="278765" algn="l"/>
              </a:tabLst>
            </a:pPr>
            <a:r>
              <a:rPr sz="2200" spc="-5" dirty="0">
                <a:solidFill>
                  <a:srgbClr val="FFFFFF"/>
                </a:solidFill>
                <a:latin typeface="Palladio Uralic"/>
                <a:cs typeface="Palladio Uralic"/>
              </a:rPr>
              <a:t>Exactly </a:t>
            </a:r>
            <a:r>
              <a:rPr sz="2200" dirty="0">
                <a:solidFill>
                  <a:srgbClr val="FFFFFF"/>
                </a:solidFill>
                <a:latin typeface="Palladio Uralic"/>
                <a:cs typeface="Palladio Uralic"/>
              </a:rPr>
              <a:t>201 </a:t>
            </a:r>
            <a:r>
              <a:rPr sz="2200" spc="-5" dirty="0">
                <a:solidFill>
                  <a:srgbClr val="FFFFFF"/>
                </a:solidFill>
                <a:latin typeface="Palladio Uralic"/>
                <a:cs typeface="Palladio Uralic"/>
              </a:rPr>
              <a:t>years </a:t>
            </a:r>
            <a:r>
              <a:rPr sz="2200" spc="-10" dirty="0">
                <a:solidFill>
                  <a:srgbClr val="FFFFFF"/>
                </a:solidFill>
                <a:latin typeface="Palladio Uralic"/>
                <a:cs typeface="Palladio Uralic"/>
              </a:rPr>
              <a:t>before Goethe </a:t>
            </a:r>
            <a:r>
              <a:rPr sz="2200" spc="-5" dirty="0">
                <a:solidFill>
                  <a:srgbClr val="FFFFFF"/>
                </a:solidFill>
                <a:latin typeface="Palladio Uralic"/>
                <a:cs typeface="Palladio Uralic"/>
              </a:rPr>
              <a:t>published </a:t>
            </a:r>
            <a:r>
              <a:rPr sz="2200" spc="-10" dirty="0">
                <a:solidFill>
                  <a:srgbClr val="FFFFFF"/>
                </a:solidFill>
                <a:latin typeface="Palladio Uralic"/>
                <a:cs typeface="Palladio Uralic"/>
              </a:rPr>
              <a:t>his </a:t>
            </a:r>
            <a:r>
              <a:rPr sz="2200" spc="-5" dirty="0">
                <a:solidFill>
                  <a:srgbClr val="FFFFFF"/>
                </a:solidFill>
                <a:latin typeface="Palladio Uralic"/>
                <a:cs typeface="Palladio Uralic"/>
              </a:rPr>
              <a:t>work, a play </a:t>
            </a:r>
            <a:r>
              <a:rPr sz="2200" spc="-125" dirty="0">
                <a:solidFill>
                  <a:srgbClr val="FFFFFF"/>
                </a:solidFill>
                <a:latin typeface="Palladio Uralic"/>
                <a:cs typeface="Palladio Uralic"/>
              </a:rPr>
              <a:t>by  </a:t>
            </a:r>
            <a:r>
              <a:rPr sz="2200" spc="-5" dirty="0">
                <a:solidFill>
                  <a:srgbClr val="FFFFFF"/>
                </a:solidFill>
                <a:latin typeface="Palladio Uralic"/>
                <a:cs typeface="Palladio Uralic"/>
              </a:rPr>
              <a:t>the Englishman Christopher Marlowe saw </a:t>
            </a:r>
            <a:r>
              <a:rPr sz="2200" spc="-10" dirty="0">
                <a:solidFill>
                  <a:srgbClr val="FFFFFF"/>
                </a:solidFill>
                <a:latin typeface="Palladio Uralic"/>
                <a:cs typeface="Palladio Uralic"/>
              </a:rPr>
              <a:t>the </a:t>
            </a:r>
            <a:r>
              <a:rPr sz="2200" spc="-5" dirty="0">
                <a:solidFill>
                  <a:srgbClr val="FFFFFF"/>
                </a:solidFill>
                <a:latin typeface="Palladio Uralic"/>
                <a:cs typeface="Palladio Uralic"/>
              </a:rPr>
              <a:t>light of </a:t>
            </a:r>
            <a:r>
              <a:rPr sz="2200" spc="-10" dirty="0">
                <a:solidFill>
                  <a:srgbClr val="FFFFFF"/>
                </a:solidFill>
                <a:latin typeface="Palladio Uralic"/>
                <a:cs typeface="Palladio Uralic"/>
              </a:rPr>
              <a:t>the  </a:t>
            </a:r>
            <a:r>
              <a:rPr sz="2200" spc="-5" dirty="0">
                <a:solidFill>
                  <a:srgbClr val="FFFFFF"/>
                </a:solidFill>
                <a:latin typeface="Palladio Uralic"/>
                <a:cs typeface="Palladio Uralic"/>
              </a:rPr>
              <a:t>world.</a:t>
            </a:r>
            <a:endParaRPr sz="2200" dirty="0">
              <a:latin typeface="Palladio Uralic"/>
              <a:cs typeface="Palladio Uralic"/>
            </a:endParaRPr>
          </a:p>
          <a:p>
            <a:pPr>
              <a:lnSpc>
                <a:spcPct val="100000"/>
              </a:lnSpc>
              <a:spcBef>
                <a:spcPts val="15"/>
              </a:spcBef>
              <a:buClr>
                <a:srgbClr val="EF7E09"/>
              </a:buClr>
              <a:buFont typeface="Arial"/>
              <a:buChar char=""/>
            </a:pPr>
            <a:endParaRPr sz="2250" dirty="0">
              <a:latin typeface="Palladio Uralic"/>
              <a:cs typeface="Palladio Uralic"/>
            </a:endParaRPr>
          </a:p>
          <a:p>
            <a:pPr marL="278130" marR="5080" indent="-266065" algn="just">
              <a:lnSpc>
                <a:spcPct val="80000"/>
              </a:lnSpc>
              <a:spcBef>
                <a:spcPts val="5"/>
              </a:spcBef>
              <a:buClr>
                <a:srgbClr val="EF7E09"/>
              </a:buClr>
              <a:buSzPct val="79545"/>
              <a:buFont typeface="Arial"/>
              <a:buChar char=""/>
              <a:tabLst>
                <a:tab pos="348615" algn="l"/>
              </a:tabLst>
            </a:pPr>
            <a:r>
              <a:rPr dirty="0"/>
              <a:t>	</a:t>
            </a:r>
            <a:r>
              <a:rPr sz="2200" spc="-5" dirty="0">
                <a:solidFill>
                  <a:srgbClr val="FFFFFF"/>
                </a:solidFill>
                <a:latin typeface="Palladio Uralic"/>
                <a:cs typeface="Palladio Uralic"/>
              </a:rPr>
              <a:t>A biography of </a:t>
            </a:r>
            <a:r>
              <a:rPr sz="2200" dirty="0">
                <a:solidFill>
                  <a:srgbClr val="FFFFFF"/>
                </a:solidFill>
                <a:latin typeface="Palladio Uralic"/>
                <a:cs typeface="Palladio Uralic"/>
              </a:rPr>
              <a:t>Faust, </a:t>
            </a:r>
            <a:r>
              <a:rPr sz="2200" spc="-10" dirty="0">
                <a:solidFill>
                  <a:srgbClr val="FFFFFF"/>
                </a:solidFill>
                <a:latin typeface="Palladio Uralic"/>
                <a:cs typeface="Palladio Uralic"/>
              </a:rPr>
              <a:t>the </a:t>
            </a:r>
            <a:r>
              <a:rPr sz="2200" spc="-5" dirty="0">
                <a:solidFill>
                  <a:srgbClr val="FFFFFF"/>
                </a:solidFill>
                <a:latin typeface="Palladio Uralic"/>
                <a:cs typeface="Palladio Uralic"/>
              </a:rPr>
              <a:t>Historia von D. </a:t>
            </a:r>
            <a:r>
              <a:rPr sz="2200" spc="-50" dirty="0">
                <a:solidFill>
                  <a:srgbClr val="FFFFFF"/>
                </a:solidFill>
                <a:latin typeface="Palladio Uralic"/>
                <a:cs typeface="Palladio Uralic"/>
              </a:rPr>
              <a:t>Johann  </a:t>
            </a:r>
            <a:r>
              <a:rPr sz="2200" spc="-5" dirty="0">
                <a:solidFill>
                  <a:srgbClr val="FFFFFF"/>
                </a:solidFill>
                <a:latin typeface="Palladio Uralic"/>
                <a:cs typeface="Palladio Uralic"/>
              </a:rPr>
              <a:t>Fausten, </a:t>
            </a:r>
            <a:r>
              <a:rPr sz="2200" spc="-10" dirty="0">
                <a:solidFill>
                  <a:srgbClr val="FFFFFF"/>
                </a:solidFill>
                <a:latin typeface="Palladio Uralic"/>
                <a:cs typeface="Palladio Uralic"/>
              </a:rPr>
              <a:t>based upon </a:t>
            </a:r>
            <a:r>
              <a:rPr sz="2200" spc="-5" dirty="0">
                <a:solidFill>
                  <a:srgbClr val="FFFFFF"/>
                </a:solidFill>
                <a:latin typeface="Palladio Uralic"/>
                <a:cs typeface="Palladio Uralic"/>
              </a:rPr>
              <a:t>the </a:t>
            </a:r>
            <a:r>
              <a:rPr sz="2200" dirty="0">
                <a:solidFill>
                  <a:srgbClr val="FFFFFF"/>
                </a:solidFill>
                <a:latin typeface="Palladio Uralic"/>
                <a:cs typeface="Palladio Uralic"/>
              </a:rPr>
              <a:t>shadowy </a:t>
            </a:r>
            <a:r>
              <a:rPr sz="2200" spc="-5" dirty="0">
                <a:solidFill>
                  <a:srgbClr val="FFFFFF"/>
                </a:solidFill>
                <a:latin typeface="Palladio Uralic"/>
                <a:cs typeface="Palladio Uralic"/>
              </a:rPr>
              <a:t>life of Faust </a:t>
            </a:r>
            <a:r>
              <a:rPr sz="2200" spc="-10" dirty="0">
                <a:solidFill>
                  <a:srgbClr val="FFFFFF"/>
                </a:solidFill>
                <a:latin typeface="Palladio Uralic"/>
                <a:cs typeface="Palladio Uralic"/>
              </a:rPr>
              <a:t>the </a:t>
            </a:r>
            <a:r>
              <a:rPr sz="2200" spc="-5" dirty="0">
                <a:solidFill>
                  <a:srgbClr val="FFFFFF"/>
                </a:solidFill>
                <a:latin typeface="Palladio Uralic"/>
                <a:cs typeface="Palladio Uralic"/>
              </a:rPr>
              <a:t>Younger,  but including many </a:t>
            </a:r>
            <a:r>
              <a:rPr sz="2200" spc="-10" dirty="0">
                <a:solidFill>
                  <a:srgbClr val="FFFFFF"/>
                </a:solidFill>
                <a:latin typeface="Palladio Uralic"/>
                <a:cs typeface="Palladio Uralic"/>
              </a:rPr>
              <a:t>of </a:t>
            </a:r>
            <a:r>
              <a:rPr sz="2200" spc="-5" dirty="0">
                <a:solidFill>
                  <a:srgbClr val="FFFFFF"/>
                </a:solidFill>
                <a:latin typeface="Palladio Uralic"/>
                <a:cs typeface="Palladio Uralic"/>
              </a:rPr>
              <a:t>the fanciful legendary stories, was  published </a:t>
            </a:r>
            <a:r>
              <a:rPr sz="2200" dirty="0">
                <a:solidFill>
                  <a:srgbClr val="FFFFFF"/>
                </a:solidFill>
                <a:latin typeface="Palladio Uralic"/>
                <a:cs typeface="Palladio Uralic"/>
              </a:rPr>
              <a:t>in </a:t>
            </a:r>
            <a:r>
              <a:rPr sz="2200" spc="-10" dirty="0">
                <a:solidFill>
                  <a:srgbClr val="FFFFFF"/>
                </a:solidFill>
                <a:latin typeface="Palladio Uralic"/>
                <a:cs typeface="Palladio Uralic"/>
              </a:rPr>
              <a:t>Frankfurt, </a:t>
            </a:r>
            <a:r>
              <a:rPr sz="2200" spc="-5" dirty="0">
                <a:solidFill>
                  <a:srgbClr val="FFFFFF"/>
                </a:solidFill>
                <a:latin typeface="Palladio Uralic"/>
                <a:cs typeface="Palladio Uralic"/>
              </a:rPr>
              <a:t>Germany, </a:t>
            </a:r>
            <a:r>
              <a:rPr sz="2200" spc="-15" dirty="0">
                <a:solidFill>
                  <a:srgbClr val="FFFFFF"/>
                </a:solidFill>
                <a:latin typeface="Palladio Uralic"/>
                <a:cs typeface="Palladio Uralic"/>
              </a:rPr>
              <a:t>in </a:t>
            </a:r>
            <a:r>
              <a:rPr sz="2200" dirty="0">
                <a:solidFill>
                  <a:srgbClr val="FFFFFF"/>
                </a:solidFill>
                <a:latin typeface="Palladio Uralic"/>
                <a:cs typeface="Palladio Uralic"/>
              </a:rPr>
              <a:t>1587. </a:t>
            </a:r>
            <a:r>
              <a:rPr sz="2200" spc="-5" dirty="0">
                <a:solidFill>
                  <a:srgbClr val="FFFFFF"/>
                </a:solidFill>
                <a:latin typeface="Palladio Uralic"/>
                <a:cs typeface="Palladio Uralic"/>
              </a:rPr>
              <a:t>That same year </a:t>
            </a:r>
            <a:r>
              <a:rPr sz="2200" spc="-10" dirty="0">
                <a:solidFill>
                  <a:srgbClr val="FFFFFF"/>
                </a:solidFill>
                <a:latin typeface="Palladio Uralic"/>
                <a:cs typeface="Palladio Uralic"/>
              </a:rPr>
              <a:t>it  </a:t>
            </a:r>
            <a:r>
              <a:rPr sz="2200" spc="-5" dirty="0">
                <a:solidFill>
                  <a:srgbClr val="FFFFFF"/>
                </a:solidFill>
                <a:latin typeface="Palladio Uralic"/>
                <a:cs typeface="Palladio Uralic"/>
              </a:rPr>
              <a:t>was translated </a:t>
            </a:r>
            <a:r>
              <a:rPr sz="2200" spc="-10" dirty="0">
                <a:solidFill>
                  <a:srgbClr val="FFFFFF"/>
                </a:solidFill>
                <a:latin typeface="Palladio Uralic"/>
                <a:cs typeface="Palladio Uralic"/>
              </a:rPr>
              <a:t>into </a:t>
            </a:r>
            <a:r>
              <a:rPr sz="2200" spc="-5" dirty="0">
                <a:solidFill>
                  <a:srgbClr val="FFFFFF"/>
                </a:solidFill>
                <a:latin typeface="Palladio Uralic"/>
                <a:cs typeface="Palladio Uralic"/>
              </a:rPr>
              <a:t>English </a:t>
            </a:r>
            <a:r>
              <a:rPr sz="2200" dirty="0">
                <a:solidFill>
                  <a:srgbClr val="FFFFFF"/>
                </a:solidFill>
                <a:latin typeface="Palladio Uralic"/>
                <a:cs typeface="Palladio Uralic"/>
              </a:rPr>
              <a:t>as </a:t>
            </a:r>
            <a:r>
              <a:rPr sz="2200" spc="-10" dirty="0">
                <a:solidFill>
                  <a:srgbClr val="FFFFFF"/>
                </a:solidFill>
                <a:latin typeface="Palladio Uralic"/>
                <a:cs typeface="Palladio Uralic"/>
              </a:rPr>
              <a:t>The Historie </a:t>
            </a:r>
            <a:r>
              <a:rPr sz="2200" spc="-5" dirty="0">
                <a:solidFill>
                  <a:srgbClr val="FFFFFF"/>
                </a:solidFill>
                <a:latin typeface="Palladio Uralic"/>
                <a:cs typeface="Palladio Uralic"/>
              </a:rPr>
              <a:t>of the </a:t>
            </a:r>
            <a:r>
              <a:rPr sz="2200" spc="-10" dirty="0">
                <a:solidFill>
                  <a:srgbClr val="FFFFFF"/>
                </a:solidFill>
                <a:latin typeface="Palladio Uralic"/>
                <a:cs typeface="Palladio Uralic"/>
              </a:rPr>
              <a:t>damnable  </a:t>
            </a:r>
            <a:r>
              <a:rPr sz="2200" spc="-5" dirty="0">
                <a:solidFill>
                  <a:srgbClr val="FFFFFF"/>
                </a:solidFill>
                <a:latin typeface="Palladio Uralic"/>
                <a:cs typeface="Palladio Uralic"/>
              </a:rPr>
              <a:t>life </a:t>
            </a:r>
            <a:r>
              <a:rPr sz="2200" dirty="0">
                <a:solidFill>
                  <a:srgbClr val="FFFFFF"/>
                </a:solidFill>
                <a:latin typeface="Palladio Uralic"/>
                <a:cs typeface="Palladio Uralic"/>
              </a:rPr>
              <a:t>and </a:t>
            </a:r>
            <a:r>
              <a:rPr sz="2200" spc="-5" dirty="0">
                <a:solidFill>
                  <a:srgbClr val="FFFFFF"/>
                </a:solidFill>
                <a:latin typeface="Palladio Uralic"/>
                <a:cs typeface="Palladio Uralic"/>
              </a:rPr>
              <a:t>deserved death of Doctor John Faustus.</a:t>
            </a:r>
            <a:endParaRPr sz="2200" dirty="0">
              <a:latin typeface="Palladio Uralic"/>
              <a:cs typeface="Palladio Uralic"/>
            </a:endParaRPr>
          </a:p>
          <a:p>
            <a:pPr>
              <a:lnSpc>
                <a:spcPct val="100000"/>
              </a:lnSpc>
              <a:spcBef>
                <a:spcPts val="5"/>
              </a:spcBef>
            </a:pPr>
            <a:endParaRPr sz="3550" dirty="0">
              <a:latin typeface="Palladio Uralic"/>
              <a:cs typeface="Palladio Uralic"/>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71856" y="333756"/>
            <a:ext cx="8402320" cy="5587365"/>
            <a:chOff x="371856" y="333756"/>
            <a:chExt cx="8402320" cy="5587365"/>
          </a:xfrm>
        </p:grpSpPr>
        <p:sp>
          <p:nvSpPr>
            <p:cNvPr id="3" name="object 3"/>
            <p:cNvSpPr/>
            <p:nvPr/>
          </p:nvSpPr>
          <p:spPr>
            <a:xfrm>
              <a:off x="371856" y="333756"/>
              <a:ext cx="8401812" cy="101041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807207" y="339852"/>
              <a:ext cx="3526536" cy="116128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962" y="381762"/>
              <a:ext cx="8229600" cy="838200"/>
            </a:xfrm>
            <a:custGeom>
              <a:avLst/>
              <a:gdLst/>
              <a:ahLst/>
              <a:cxnLst/>
              <a:rect l="l" t="t" r="r" b="b"/>
              <a:pathLst>
                <a:path w="8229600" h="838200">
                  <a:moveTo>
                    <a:pt x="8229600" y="0"/>
                  </a:moveTo>
                  <a:lnTo>
                    <a:pt x="0" y="0"/>
                  </a:lnTo>
                  <a:lnTo>
                    <a:pt x="0" y="838200"/>
                  </a:lnTo>
                  <a:lnTo>
                    <a:pt x="8229600" y="838200"/>
                  </a:lnTo>
                  <a:lnTo>
                    <a:pt x="8229600" y="0"/>
                  </a:lnTo>
                  <a:close/>
                </a:path>
              </a:pathLst>
            </a:custGeom>
            <a:solidFill>
              <a:srgbClr val="1B577B"/>
            </a:solidFill>
          </p:spPr>
          <p:txBody>
            <a:bodyPr wrap="square" lIns="0" tIns="0" rIns="0" bIns="0" rtlCol="0"/>
            <a:lstStyle/>
            <a:p>
              <a:endParaRPr/>
            </a:p>
          </p:txBody>
        </p:sp>
        <p:sp>
          <p:nvSpPr>
            <p:cNvPr id="6" name="object 6"/>
            <p:cNvSpPr/>
            <p:nvPr/>
          </p:nvSpPr>
          <p:spPr>
            <a:xfrm>
              <a:off x="2872739" y="367284"/>
              <a:ext cx="3395472" cy="1030224"/>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457962" y="381761"/>
            <a:ext cx="8229600" cy="838200"/>
          </a:xfrm>
          <a:prstGeom prst="rect">
            <a:avLst/>
          </a:prstGeom>
          <a:ln w="38100">
            <a:solidFill>
              <a:srgbClr val="FFFFFF"/>
            </a:solidFill>
          </a:ln>
        </p:spPr>
        <p:txBody>
          <a:bodyPr vert="horz" wrap="square" lIns="0" tIns="140970" rIns="0" bIns="0" rtlCol="0">
            <a:spAutoFit/>
          </a:bodyPr>
          <a:lstStyle/>
          <a:p>
            <a:pPr algn="ctr">
              <a:lnSpc>
                <a:spcPct val="100000"/>
              </a:lnSpc>
              <a:spcBef>
                <a:spcPts val="1110"/>
              </a:spcBef>
            </a:pPr>
            <a:r>
              <a:rPr sz="3600" b="1" spc="-5" dirty="0">
                <a:latin typeface="Verdana"/>
                <a:cs typeface="Verdana"/>
              </a:rPr>
              <a:t>Dr.Faustus</a:t>
            </a:r>
            <a:endParaRPr sz="3600">
              <a:latin typeface="Verdana"/>
              <a:cs typeface="Verdana"/>
            </a:endParaRPr>
          </a:p>
        </p:txBody>
      </p:sp>
      <p:grpSp>
        <p:nvGrpSpPr>
          <p:cNvPr id="8" name="object 8"/>
          <p:cNvGrpSpPr/>
          <p:nvPr/>
        </p:nvGrpSpPr>
        <p:grpSpPr>
          <a:xfrm>
            <a:off x="376427" y="1252727"/>
            <a:ext cx="8423275" cy="5268595"/>
            <a:chOff x="376427" y="1252727"/>
            <a:chExt cx="8423275" cy="5268595"/>
          </a:xfrm>
        </p:grpSpPr>
        <p:sp>
          <p:nvSpPr>
            <p:cNvPr id="9" name="object 9"/>
            <p:cNvSpPr/>
            <p:nvPr/>
          </p:nvSpPr>
          <p:spPr>
            <a:xfrm>
              <a:off x="376427" y="1252727"/>
              <a:ext cx="8392668" cy="5268468"/>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390143" y="1266443"/>
              <a:ext cx="8409432" cy="4988052"/>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457961" y="1296161"/>
              <a:ext cx="8229600" cy="5105400"/>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457961" y="1296161"/>
              <a:ext cx="8229600" cy="5105400"/>
            </a:xfrm>
            <a:custGeom>
              <a:avLst/>
              <a:gdLst/>
              <a:ahLst/>
              <a:cxnLst/>
              <a:rect l="l" t="t" r="r" b="b"/>
              <a:pathLst>
                <a:path w="8229600" h="5105400">
                  <a:moveTo>
                    <a:pt x="0" y="5105400"/>
                  </a:moveTo>
                  <a:lnTo>
                    <a:pt x="8229600" y="5105400"/>
                  </a:lnTo>
                  <a:lnTo>
                    <a:pt x="8229600" y="0"/>
                  </a:lnTo>
                  <a:lnTo>
                    <a:pt x="0" y="0"/>
                  </a:lnTo>
                  <a:lnTo>
                    <a:pt x="0" y="5105400"/>
                  </a:lnTo>
                  <a:close/>
                </a:path>
              </a:pathLst>
            </a:custGeom>
            <a:ln w="28956">
              <a:solidFill>
                <a:srgbClr val="0D0D0D"/>
              </a:solidFill>
            </a:ln>
          </p:spPr>
          <p:txBody>
            <a:bodyPr wrap="square" lIns="0" tIns="0" rIns="0" bIns="0" rtlCol="0"/>
            <a:lstStyle/>
            <a:p>
              <a:endParaRPr/>
            </a:p>
          </p:txBody>
        </p:sp>
      </p:grpSp>
      <p:sp>
        <p:nvSpPr>
          <p:cNvPr id="13" name="object 13"/>
          <p:cNvSpPr txBox="1"/>
          <p:nvPr/>
        </p:nvSpPr>
        <p:spPr>
          <a:xfrm>
            <a:off x="627380" y="1322543"/>
            <a:ext cx="7982584" cy="4464684"/>
          </a:xfrm>
          <a:prstGeom prst="rect">
            <a:avLst/>
          </a:prstGeom>
        </p:spPr>
        <p:txBody>
          <a:bodyPr vert="horz" wrap="square" lIns="0" tIns="62865" rIns="0" bIns="0" rtlCol="0">
            <a:spAutoFit/>
          </a:bodyPr>
          <a:lstStyle/>
          <a:p>
            <a:pPr marL="12700" algn="just">
              <a:lnSpc>
                <a:spcPct val="100000"/>
              </a:lnSpc>
              <a:spcBef>
                <a:spcPts val="495"/>
              </a:spcBef>
            </a:pPr>
            <a:r>
              <a:rPr sz="2400" dirty="0">
                <a:solidFill>
                  <a:srgbClr val="FFFFFF"/>
                </a:solidFill>
                <a:latin typeface="Verdana"/>
                <a:cs typeface="Verdana"/>
              </a:rPr>
              <a:t>Legends about </a:t>
            </a:r>
            <a:r>
              <a:rPr sz="2400" spc="-5" dirty="0">
                <a:solidFill>
                  <a:srgbClr val="FFFFFF"/>
                </a:solidFill>
                <a:latin typeface="Verdana"/>
                <a:cs typeface="Verdana"/>
              </a:rPr>
              <a:t>the </a:t>
            </a:r>
            <a:r>
              <a:rPr sz="2400" spc="-10" dirty="0">
                <a:solidFill>
                  <a:srgbClr val="FFFFFF"/>
                </a:solidFill>
                <a:latin typeface="Verdana"/>
                <a:cs typeface="Verdana"/>
              </a:rPr>
              <a:t>impact </a:t>
            </a:r>
            <a:r>
              <a:rPr sz="2400" spc="-5" dirty="0">
                <a:solidFill>
                  <a:srgbClr val="FFFFFF"/>
                </a:solidFill>
                <a:latin typeface="Verdana"/>
                <a:cs typeface="Verdana"/>
              </a:rPr>
              <a:t>of the</a:t>
            </a:r>
            <a:r>
              <a:rPr sz="2400" spc="100" dirty="0">
                <a:solidFill>
                  <a:srgbClr val="FFFFFF"/>
                </a:solidFill>
                <a:latin typeface="Verdana"/>
                <a:cs typeface="Verdana"/>
              </a:rPr>
              <a:t> </a:t>
            </a:r>
            <a:r>
              <a:rPr sz="2400" spc="-10" dirty="0">
                <a:solidFill>
                  <a:srgbClr val="FFFFFF"/>
                </a:solidFill>
                <a:latin typeface="Verdana"/>
                <a:cs typeface="Verdana"/>
              </a:rPr>
              <a:t>play:-</a:t>
            </a:r>
            <a:endParaRPr sz="2400" dirty="0">
              <a:latin typeface="Verdana"/>
              <a:cs typeface="Verdana"/>
            </a:endParaRPr>
          </a:p>
          <a:p>
            <a:pPr marL="278130" marR="5080" indent="57785" algn="just">
              <a:lnSpc>
                <a:spcPct val="100000"/>
              </a:lnSpc>
              <a:spcBef>
                <a:spcPts val="300"/>
              </a:spcBef>
            </a:pPr>
            <a:r>
              <a:rPr sz="1800" i="1" spc="-5" dirty="0">
                <a:solidFill>
                  <a:srgbClr val="FFFFFF"/>
                </a:solidFill>
                <a:latin typeface="Verdana"/>
                <a:cs typeface="Verdana"/>
              </a:rPr>
              <a:t>‘</a:t>
            </a:r>
            <a:r>
              <a:rPr sz="1800" spc="-5" dirty="0">
                <a:solidFill>
                  <a:srgbClr val="FFFFFF"/>
                </a:solidFill>
                <a:latin typeface="Verdana"/>
                <a:cs typeface="Verdana"/>
              </a:rPr>
              <a:t>Doctor </a:t>
            </a:r>
            <a:r>
              <a:rPr sz="1800" spc="-15" dirty="0">
                <a:solidFill>
                  <a:srgbClr val="FFFFFF"/>
                </a:solidFill>
                <a:latin typeface="Verdana"/>
                <a:cs typeface="Verdana"/>
              </a:rPr>
              <a:t>Faustus’</a:t>
            </a:r>
            <a:r>
              <a:rPr sz="1800" spc="600" dirty="0">
                <a:solidFill>
                  <a:srgbClr val="FFFFFF"/>
                </a:solidFill>
                <a:latin typeface="Verdana"/>
                <a:cs typeface="Verdana"/>
              </a:rPr>
              <a:t> </a:t>
            </a:r>
            <a:r>
              <a:rPr sz="1800" spc="-5" dirty="0">
                <a:solidFill>
                  <a:srgbClr val="FFFFFF"/>
                </a:solidFill>
                <a:latin typeface="Verdana"/>
                <a:cs typeface="Verdana"/>
              </a:rPr>
              <a:t>was </a:t>
            </a:r>
            <a:r>
              <a:rPr sz="1800" dirty="0">
                <a:solidFill>
                  <a:srgbClr val="FFFFFF"/>
                </a:solidFill>
                <a:latin typeface="Verdana"/>
                <a:cs typeface="Verdana"/>
              </a:rPr>
              <a:t>first </a:t>
            </a:r>
            <a:r>
              <a:rPr sz="1800" spc="-5" dirty="0">
                <a:solidFill>
                  <a:srgbClr val="FFFFFF"/>
                </a:solidFill>
                <a:latin typeface="Verdana"/>
                <a:cs typeface="Verdana"/>
              </a:rPr>
              <a:t>staged at the </a:t>
            </a:r>
            <a:r>
              <a:rPr sz="1800" spc="-10" dirty="0">
                <a:solidFill>
                  <a:srgbClr val="FFFFFF"/>
                </a:solidFill>
                <a:latin typeface="Verdana"/>
                <a:cs typeface="Verdana"/>
              </a:rPr>
              <a:t>Rose </a:t>
            </a:r>
            <a:r>
              <a:rPr sz="1800" spc="-5" dirty="0">
                <a:solidFill>
                  <a:srgbClr val="FFFFFF"/>
                </a:solidFill>
                <a:latin typeface="Verdana"/>
                <a:cs typeface="Verdana"/>
              </a:rPr>
              <a:t>Theater on  September </a:t>
            </a:r>
            <a:r>
              <a:rPr sz="1800" dirty="0">
                <a:solidFill>
                  <a:srgbClr val="FFFFFF"/>
                </a:solidFill>
                <a:latin typeface="Verdana"/>
                <a:cs typeface="Verdana"/>
              </a:rPr>
              <a:t>30, 1594, </a:t>
            </a:r>
            <a:r>
              <a:rPr sz="1800" spc="-5" dirty="0">
                <a:solidFill>
                  <a:srgbClr val="FFFFFF"/>
                </a:solidFill>
                <a:latin typeface="Verdana"/>
                <a:cs typeface="Verdana"/>
              </a:rPr>
              <a:t>under the </a:t>
            </a:r>
            <a:r>
              <a:rPr sz="1800" dirty="0">
                <a:solidFill>
                  <a:srgbClr val="FFFFFF"/>
                </a:solidFill>
                <a:latin typeface="Verdana"/>
                <a:cs typeface="Verdana"/>
              </a:rPr>
              <a:t>direction </a:t>
            </a:r>
            <a:r>
              <a:rPr sz="1800" spc="-5" dirty="0">
                <a:solidFill>
                  <a:srgbClr val="FFFFFF"/>
                </a:solidFill>
                <a:latin typeface="Verdana"/>
                <a:cs typeface="Verdana"/>
              </a:rPr>
              <a:t>of the Admiral's Men. It  </a:t>
            </a:r>
            <a:r>
              <a:rPr sz="1800" dirty="0">
                <a:solidFill>
                  <a:srgbClr val="FFFFFF"/>
                </a:solidFill>
                <a:latin typeface="Verdana"/>
                <a:cs typeface="Verdana"/>
              </a:rPr>
              <a:t>had </a:t>
            </a:r>
            <a:r>
              <a:rPr sz="1800" spc="-5" dirty="0">
                <a:solidFill>
                  <a:srgbClr val="FFFFFF"/>
                </a:solidFill>
                <a:latin typeface="Verdana"/>
                <a:cs typeface="Verdana"/>
              </a:rPr>
              <a:t>tremendous impact on the Elizabethan</a:t>
            </a:r>
            <a:r>
              <a:rPr sz="1800" spc="45" dirty="0">
                <a:solidFill>
                  <a:srgbClr val="FFFFFF"/>
                </a:solidFill>
                <a:latin typeface="Verdana"/>
                <a:cs typeface="Verdana"/>
              </a:rPr>
              <a:t> </a:t>
            </a:r>
            <a:r>
              <a:rPr sz="1800" spc="-10" dirty="0">
                <a:solidFill>
                  <a:srgbClr val="FFFFFF"/>
                </a:solidFill>
                <a:latin typeface="Verdana"/>
                <a:cs typeface="Verdana"/>
              </a:rPr>
              <a:t>play-goers.</a:t>
            </a:r>
            <a:endParaRPr sz="1800" dirty="0">
              <a:latin typeface="Verdana"/>
              <a:cs typeface="Verdana"/>
            </a:endParaRPr>
          </a:p>
          <a:p>
            <a:pPr marL="278130" marR="5715" indent="301625" algn="just">
              <a:lnSpc>
                <a:spcPct val="100000"/>
              </a:lnSpc>
              <a:spcBef>
                <a:spcPts val="305"/>
              </a:spcBef>
            </a:pPr>
            <a:r>
              <a:rPr sz="1800" spc="-5" dirty="0">
                <a:solidFill>
                  <a:srgbClr val="FFFFFF"/>
                </a:solidFill>
                <a:latin typeface="Verdana"/>
                <a:cs typeface="Verdana"/>
              </a:rPr>
              <a:t>The </a:t>
            </a:r>
            <a:r>
              <a:rPr sz="1800" spc="-10" dirty="0">
                <a:solidFill>
                  <a:srgbClr val="FFFFFF"/>
                </a:solidFill>
                <a:latin typeface="Verdana"/>
                <a:cs typeface="Verdana"/>
              </a:rPr>
              <a:t>Admiral’s </a:t>
            </a:r>
            <a:r>
              <a:rPr sz="1800" spc="-5" dirty="0">
                <a:solidFill>
                  <a:srgbClr val="FFFFFF"/>
                </a:solidFill>
                <a:latin typeface="Verdana"/>
                <a:cs typeface="Verdana"/>
              </a:rPr>
              <a:t>Men performed </a:t>
            </a:r>
            <a:r>
              <a:rPr sz="1800" i="1" dirty="0">
                <a:solidFill>
                  <a:srgbClr val="FFFFFF"/>
                </a:solidFill>
                <a:latin typeface="Verdana"/>
                <a:cs typeface="Verdana"/>
              </a:rPr>
              <a:t>Doctor </a:t>
            </a:r>
            <a:r>
              <a:rPr sz="1800" i="1" spc="-5" dirty="0">
                <a:solidFill>
                  <a:srgbClr val="FFFFFF"/>
                </a:solidFill>
                <a:latin typeface="Verdana"/>
                <a:cs typeface="Verdana"/>
              </a:rPr>
              <a:t>Faustus </a:t>
            </a:r>
            <a:r>
              <a:rPr sz="1800" spc="-5" dirty="0">
                <a:solidFill>
                  <a:srgbClr val="FFFFFF"/>
                </a:solidFill>
                <a:latin typeface="Verdana"/>
                <a:cs typeface="Verdana"/>
              </a:rPr>
              <a:t>twenty-five </a:t>
            </a:r>
            <a:r>
              <a:rPr sz="1800" dirty="0">
                <a:solidFill>
                  <a:srgbClr val="FFFFFF"/>
                </a:solidFill>
                <a:latin typeface="Verdana"/>
                <a:cs typeface="Verdana"/>
              </a:rPr>
              <a:t>times  </a:t>
            </a:r>
            <a:r>
              <a:rPr sz="1800" spc="5" dirty="0">
                <a:solidFill>
                  <a:srgbClr val="FFFFFF"/>
                </a:solidFill>
                <a:latin typeface="Verdana"/>
                <a:cs typeface="Verdana"/>
              </a:rPr>
              <a:t>in </a:t>
            </a:r>
            <a:r>
              <a:rPr sz="1800" spc="-5" dirty="0">
                <a:solidFill>
                  <a:srgbClr val="FFFFFF"/>
                </a:solidFill>
                <a:latin typeface="Verdana"/>
                <a:cs typeface="Verdana"/>
              </a:rPr>
              <a:t>the three years between October </a:t>
            </a:r>
            <a:r>
              <a:rPr sz="1800" dirty="0">
                <a:solidFill>
                  <a:srgbClr val="FFFFFF"/>
                </a:solidFill>
                <a:latin typeface="Verdana"/>
                <a:cs typeface="Verdana"/>
              </a:rPr>
              <a:t>1594 and </a:t>
            </a:r>
            <a:r>
              <a:rPr sz="1800" spc="-5" dirty="0">
                <a:solidFill>
                  <a:srgbClr val="FFFFFF"/>
                </a:solidFill>
                <a:latin typeface="Verdana"/>
                <a:cs typeface="Verdana"/>
              </a:rPr>
              <a:t>October </a:t>
            </a:r>
            <a:r>
              <a:rPr sz="1800" dirty="0">
                <a:solidFill>
                  <a:srgbClr val="FFFFFF"/>
                </a:solidFill>
                <a:latin typeface="Verdana"/>
                <a:cs typeface="Verdana"/>
              </a:rPr>
              <a:t>1597.The  </a:t>
            </a:r>
            <a:r>
              <a:rPr sz="1800" spc="-5" dirty="0">
                <a:solidFill>
                  <a:srgbClr val="FFFFFF"/>
                </a:solidFill>
                <a:latin typeface="Verdana"/>
                <a:cs typeface="Verdana"/>
              </a:rPr>
              <a:t>stage director was </a:t>
            </a:r>
            <a:r>
              <a:rPr sz="1800" dirty="0">
                <a:solidFill>
                  <a:srgbClr val="FFFFFF"/>
                </a:solidFill>
                <a:latin typeface="Verdana"/>
                <a:cs typeface="Verdana"/>
              </a:rPr>
              <a:t>Philip</a:t>
            </a:r>
            <a:r>
              <a:rPr sz="1800" spc="30" dirty="0">
                <a:solidFill>
                  <a:srgbClr val="FFFFFF"/>
                </a:solidFill>
                <a:latin typeface="Verdana"/>
                <a:cs typeface="Verdana"/>
              </a:rPr>
              <a:t> </a:t>
            </a:r>
            <a:r>
              <a:rPr sz="1800" spc="-5" dirty="0">
                <a:solidFill>
                  <a:srgbClr val="FFFFFF"/>
                </a:solidFill>
                <a:latin typeface="Verdana"/>
                <a:cs typeface="Verdana"/>
              </a:rPr>
              <a:t>Henslowe.</a:t>
            </a:r>
            <a:endParaRPr sz="1800" dirty="0">
              <a:latin typeface="Verdana"/>
              <a:cs typeface="Verdana"/>
            </a:endParaRPr>
          </a:p>
          <a:p>
            <a:pPr marL="278130" marR="5715" indent="-266065" algn="just">
              <a:lnSpc>
                <a:spcPct val="100000"/>
              </a:lnSpc>
              <a:spcBef>
                <a:spcPts val="300"/>
              </a:spcBef>
              <a:buClr>
                <a:srgbClr val="EF7E09"/>
              </a:buClr>
              <a:buSzPct val="80555"/>
              <a:buFont typeface="Arial"/>
              <a:buChar char=""/>
              <a:tabLst>
                <a:tab pos="278765" algn="l"/>
              </a:tabLst>
            </a:pPr>
            <a:r>
              <a:rPr sz="1800" dirty="0">
                <a:solidFill>
                  <a:srgbClr val="FFFFFF"/>
                </a:solidFill>
                <a:latin typeface="Verdana"/>
                <a:cs typeface="Verdana"/>
              </a:rPr>
              <a:t>William </a:t>
            </a:r>
            <a:r>
              <a:rPr sz="1800" spc="-10" dirty="0">
                <a:solidFill>
                  <a:srgbClr val="FFFFFF"/>
                </a:solidFill>
                <a:latin typeface="Verdana"/>
                <a:cs typeface="Verdana"/>
              </a:rPr>
              <a:t>Prynne </a:t>
            </a:r>
            <a:r>
              <a:rPr sz="1800" spc="-5" dirty="0">
                <a:solidFill>
                  <a:srgbClr val="FFFFFF"/>
                </a:solidFill>
                <a:latin typeface="Verdana"/>
                <a:cs typeface="Verdana"/>
              </a:rPr>
              <a:t>records </a:t>
            </a:r>
            <a:r>
              <a:rPr sz="1800" dirty="0">
                <a:solidFill>
                  <a:srgbClr val="FFFFFF"/>
                </a:solidFill>
                <a:latin typeface="Verdana"/>
                <a:cs typeface="Verdana"/>
              </a:rPr>
              <a:t>the tale </a:t>
            </a:r>
            <a:r>
              <a:rPr sz="1800" spc="-5" dirty="0">
                <a:solidFill>
                  <a:srgbClr val="FFFFFF"/>
                </a:solidFill>
                <a:latin typeface="Verdana"/>
                <a:cs typeface="Verdana"/>
              </a:rPr>
              <a:t>that actual </a:t>
            </a:r>
            <a:r>
              <a:rPr sz="1800" dirty="0">
                <a:solidFill>
                  <a:srgbClr val="FFFFFF"/>
                </a:solidFill>
                <a:latin typeface="Verdana"/>
                <a:cs typeface="Verdana"/>
              </a:rPr>
              <a:t>devils once </a:t>
            </a:r>
            <a:r>
              <a:rPr sz="1800" spc="-30" dirty="0">
                <a:solidFill>
                  <a:srgbClr val="FFFFFF"/>
                </a:solidFill>
                <a:latin typeface="Verdana"/>
                <a:cs typeface="Verdana"/>
              </a:rPr>
              <a:t>appeared  </a:t>
            </a:r>
            <a:r>
              <a:rPr sz="1800" spc="-5" dirty="0">
                <a:solidFill>
                  <a:srgbClr val="FFFFFF"/>
                </a:solidFill>
                <a:latin typeface="Verdana"/>
                <a:cs typeface="Verdana"/>
              </a:rPr>
              <a:t>on the </a:t>
            </a:r>
            <a:r>
              <a:rPr sz="1800" dirty="0">
                <a:solidFill>
                  <a:srgbClr val="FFFFFF"/>
                </a:solidFill>
                <a:latin typeface="Verdana"/>
                <a:cs typeface="Verdana"/>
              </a:rPr>
              <a:t>stage during a </a:t>
            </a:r>
            <a:r>
              <a:rPr sz="1800" spc="-5" dirty="0">
                <a:solidFill>
                  <a:srgbClr val="FFFFFF"/>
                </a:solidFill>
                <a:latin typeface="Verdana"/>
                <a:cs typeface="Verdana"/>
              </a:rPr>
              <a:t>performance of </a:t>
            </a:r>
            <a:r>
              <a:rPr sz="1800" spc="-15" dirty="0">
                <a:solidFill>
                  <a:srgbClr val="FFFFFF"/>
                </a:solidFill>
                <a:latin typeface="Verdana"/>
                <a:cs typeface="Verdana"/>
              </a:rPr>
              <a:t>Faustus, </a:t>
            </a:r>
            <a:r>
              <a:rPr sz="1800" dirty="0">
                <a:solidFill>
                  <a:srgbClr val="FFFFFF"/>
                </a:solidFill>
                <a:latin typeface="Verdana"/>
                <a:cs typeface="Verdana"/>
              </a:rPr>
              <a:t>"to </a:t>
            </a:r>
            <a:r>
              <a:rPr sz="1800" spc="-5" dirty="0">
                <a:solidFill>
                  <a:srgbClr val="FFFFFF"/>
                </a:solidFill>
                <a:latin typeface="Verdana"/>
                <a:cs typeface="Verdana"/>
              </a:rPr>
              <a:t>the great  amazement of both the actors </a:t>
            </a:r>
            <a:r>
              <a:rPr sz="1800" dirty="0">
                <a:solidFill>
                  <a:srgbClr val="FFFFFF"/>
                </a:solidFill>
                <a:latin typeface="Verdana"/>
                <a:cs typeface="Verdana"/>
              </a:rPr>
              <a:t>and </a:t>
            </a:r>
            <a:r>
              <a:rPr sz="1800" spc="-5" dirty="0">
                <a:solidFill>
                  <a:srgbClr val="FFFFFF"/>
                </a:solidFill>
                <a:latin typeface="Verdana"/>
                <a:cs typeface="Verdana"/>
              </a:rPr>
              <a:t>spectators". </a:t>
            </a:r>
            <a:r>
              <a:rPr sz="1800" spc="-10" dirty="0">
                <a:solidFill>
                  <a:srgbClr val="FFFFFF"/>
                </a:solidFill>
                <a:latin typeface="Verdana"/>
                <a:cs typeface="Verdana"/>
              </a:rPr>
              <a:t>Some </a:t>
            </a:r>
            <a:r>
              <a:rPr sz="1800" spc="-5" dirty="0">
                <a:solidFill>
                  <a:srgbClr val="FFFFFF"/>
                </a:solidFill>
                <a:latin typeface="Verdana"/>
                <a:cs typeface="Verdana"/>
              </a:rPr>
              <a:t>people </a:t>
            </a:r>
            <a:r>
              <a:rPr sz="1800" spc="5" dirty="0">
                <a:solidFill>
                  <a:srgbClr val="FFFFFF"/>
                </a:solidFill>
                <a:latin typeface="Verdana"/>
                <a:cs typeface="Verdana"/>
              </a:rPr>
              <a:t>were  </a:t>
            </a:r>
            <a:r>
              <a:rPr sz="1800" spc="-5" dirty="0">
                <a:solidFill>
                  <a:srgbClr val="FFFFFF"/>
                </a:solidFill>
                <a:latin typeface="Verdana"/>
                <a:cs typeface="Verdana"/>
              </a:rPr>
              <a:t>allegedly driven mad, "distracted </a:t>
            </a:r>
            <a:r>
              <a:rPr sz="1800" dirty="0">
                <a:solidFill>
                  <a:srgbClr val="FFFFFF"/>
                </a:solidFill>
                <a:latin typeface="Verdana"/>
                <a:cs typeface="Verdana"/>
              </a:rPr>
              <a:t>with </a:t>
            </a:r>
            <a:r>
              <a:rPr sz="1800" spc="-5" dirty="0">
                <a:solidFill>
                  <a:srgbClr val="FFFFFF"/>
                </a:solidFill>
                <a:latin typeface="Verdana"/>
                <a:cs typeface="Verdana"/>
              </a:rPr>
              <a:t>that </a:t>
            </a:r>
            <a:r>
              <a:rPr sz="1800" dirty="0">
                <a:solidFill>
                  <a:srgbClr val="FFFFFF"/>
                </a:solidFill>
                <a:latin typeface="Verdana"/>
                <a:cs typeface="Verdana"/>
              </a:rPr>
              <a:t>fearful</a:t>
            </a:r>
            <a:r>
              <a:rPr sz="1800" spc="55" dirty="0">
                <a:solidFill>
                  <a:srgbClr val="FFFFFF"/>
                </a:solidFill>
                <a:latin typeface="Verdana"/>
                <a:cs typeface="Verdana"/>
              </a:rPr>
              <a:t> </a:t>
            </a:r>
            <a:r>
              <a:rPr sz="1800" spc="-5" dirty="0">
                <a:solidFill>
                  <a:srgbClr val="FFFFFF"/>
                </a:solidFill>
                <a:latin typeface="Verdana"/>
                <a:cs typeface="Verdana"/>
              </a:rPr>
              <a:t>sight".</a:t>
            </a:r>
            <a:endParaRPr sz="1800" dirty="0">
              <a:latin typeface="Verdana"/>
              <a:cs typeface="Verdana"/>
            </a:endParaRPr>
          </a:p>
          <a:p>
            <a:pPr marL="278130" marR="5080" indent="-266065" algn="just">
              <a:lnSpc>
                <a:spcPct val="100000"/>
              </a:lnSpc>
              <a:spcBef>
                <a:spcPts val="300"/>
              </a:spcBef>
              <a:buClr>
                <a:srgbClr val="EF7E09"/>
              </a:buClr>
              <a:buSzPct val="80555"/>
              <a:buFont typeface="Arial"/>
              <a:buChar char=""/>
              <a:tabLst>
                <a:tab pos="278765" algn="l"/>
              </a:tabLst>
            </a:pPr>
            <a:r>
              <a:rPr sz="1800" dirty="0">
                <a:solidFill>
                  <a:srgbClr val="FFFFFF"/>
                </a:solidFill>
                <a:latin typeface="Verdana"/>
                <a:cs typeface="Verdana"/>
              </a:rPr>
              <a:t>John </a:t>
            </a:r>
            <a:r>
              <a:rPr sz="1800" spc="-5" dirty="0">
                <a:solidFill>
                  <a:srgbClr val="FFFFFF"/>
                </a:solidFill>
                <a:latin typeface="Verdana"/>
                <a:cs typeface="Verdana"/>
              </a:rPr>
              <a:t>Auberry </a:t>
            </a:r>
            <a:r>
              <a:rPr sz="1800" dirty="0">
                <a:solidFill>
                  <a:srgbClr val="FFFFFF"/>
                </a:solidFill>
                <a:latin typeface="Verdana"/>
                <a:cs typeface="Verdana"/>
              </a:rPr>
              <a:t>recorded a related </a:t>
            </a:r>
            <a:r>
              <a:rPr sz="1800" spc="-5" dirty="0">
                <a:solidFill>
                  <a:srgbClr val="FFFFFF"/>
                </a:solidFill>
                <a:latin typeface="Verdana"/>
                <a:cs typeface="Verdana"/>
              </a:rPr>
              <a:t>legend, that Edward </a:t>
            </a:r>
            <a:r>
              <a:rPr sz="1800" dirty="0">
                <a:solidFill>
                  <a:srgbClr val="FFFFFF"/>
                </a:solidFill>
                <a:latin typeface="Verdana"/>
                <a:cs typeface="Verdana"/>
              </a:rPr>
              <a:t>Alleyn, </a:t>
            </a:r>
            <a:r>
              <a:rPr sz="1800" spc="-50" dirty="0">
                <a:solidFill>
                  <a:srgbClr val="FFFFFF"/>
                </a:solidFill>
                <a:latin typeface="Verdana"/>
                <a:cs typeface="Verdana"/>
              </a:rPr>
              <a:t>lead  </a:t>
            </a:r>
            <a:r>
              <a:rPr sz="1800" spc="-5" dirty="0">
                <a:solidFill>
                  <a:srgbClr val="FFFFFF"/>
                </a:solidFill>
                <a:latin typeface="Verdana"/>
                <a:cs typeface="Verdana"/>
              </a:rPr>
              <a:t>actor of The Admiral's </a:t>
            </a:r>
            <a:r>
              <a:rPr sz="1800" dirty="0">
                <a:solidFill>
                  <a:srgbClr val="FFFFFF"/>
                </a:solidFill>
                <a:latin typeface="Verdana"/>
                <a:cs typeface="Verdana"/>
              </a:rPr>
              <a:t>Men, </a:t>
            </a:r>
            <a:r>
              <a:rPr sz="1800" spc="-5" dirty="0">
                <a:solidFill>
                  <a:srgbClr val="FFFFFF"/>
                </a:solidFill>
                <a:latin typeface="Verdana"/>
                <a:cs typeface="Verdana"/>
              </a:rPr>
              <a:t>devoted </a:t>
            </a:r>
            <a:r>
              <a:rPr sz="1800" spc="5" dirty="0">
                <a:solidFill>
                  <a:srgbClr val="FFFFFF"/>
                </a:solidFill>
                <a:latin typeface="Verdana"/>
                <a:cs typeface="Verdana"/>
              </a:rPr>
              <a:t>his </a:t>
            </a:r>
            <a:r>
              <a:rPr sz="1800" spc="-5" dirty="0">
                <a:solidFill>
                  <a:srgbClr val="FFFFFF"/>
                </a:solidFill>
                <a:latin typeface="Verdana"/>
                <a:cs typeface="Verdana"/>
              </a:rPr>
              <a:t>later years to charitable  endeavours, </a:t>
            </a:r>
            <a:r>
              <a:rPr sz="1800" dirty="0">
                <a:solidFill>
                  <a:srgbClr val="FFFFFF"/>
                </a:solidFill>
                <a:latin typeface="Verdana"/>
                <a:cs typeface="Verdana"/>
              </a:rPr>
              <a:t>like </a:t>
            </a:r>
            <a:r>
              <a:rPr sz="1800" spc="-5" dirty="0">
                <a:solidFill>
                  <a:srgbClr val="FFFFFF"/>
                </a:solidFill>
                <a:latin typeface="Verdana"/>
                <a:cs typeface="Verdana"/>
              </a:rPr>
              <a:t>the </a:t>
            </a:r>
            <a:r>
              <a:rPr sz="1800" dirty="0">
                <a:solidFill>
                  <a:srgbClr val="FFFFFF"/>
                </a:solidFill>
                <a:latin typeface="Verdana"/>
                <a:cs typeface="Verdana"/>
              </a:rPr>
              <a:t>founding </a:t>
            </a:r>
            <a:r>
              <a:rPr sz="1800" spc="-5" dirty="0">
                <a:solidFill>
                  <a:srgbClr val="FFFFFF"/>
                </a:solidFill>
                <a:latin typeface="Verdana"/>
                <a:cs typeface="Verdana"/>
              </a:rPr>
              <a:t>of </a:t>
            </a:r>
            <a:r>
              <a:rPr sz="1800" dirty="0">
                <a:solidFill>
                  <a:srgbClr val="FFFFFF"/>
                </a:solidFill>
                <a:latin typeface="Verdana"/>
                <a:cs typeface="Verdana"/>
              </a:rPr>
              <a:t>Dulwich </a:t>
            </a:r>
            <a:r>
              <a:rPr sz="1800" spc="-5" dirty="0">
                <a:solidFill>
                  <a:srgbClr val="FFFFFF"/>
                </a:solidFill>
                <a:latin typeface="Verdana"/>
                <a:cs typeface="Verdana"/>
              </a:rPr>
              <a:t>College, </a:t>
            </a:r>
            <a:r>
              <a:rPr sz="1800" spc="5" dirty="0">
                <a:solidFill>
                  <a:srgbClr val="FFFFFF"/>
                </a:solidFill>
                <a:latin typeface="Verdana"/>
                <a:cs typeface="Verdana"/>
              </a:rPr>
              <a:t>in </a:t>
            </a:r>
            <a:r>
              <a:rPr sz="1800" spc="-5" dirty="0">
                <a:solidFill>
                  <a:srgbClr val="FFFFFF"/>
                </a:solidFill>
                <a:latin typeface="Verdana"/>
                <a:cs typeface="Verdana"/>
              </a:rPr>
              <a:t>direct  response to </a:t>
            </a:r>
            <a:r>
              <a:rPr sz="1800" dirty="0">
                <a:solidFill>
                  <a:srgbClr val="FFFFFF"/>
                </a:solidFill>
                <a:latin typeface="Verdana"/>
                <a:cs typeface="Verdana"/>
              </a:rPr>
              <a:t>this</a:t>
            </a:r>
            <a:r>
              <a:rPr sz="1800" spc="10" dirty="0">
                <a:solidFill>
                  <a:srgbClr val="FFFFFF"/>
                </a:solidFill>
                <a:latin typeface="Verdana"/>
                <a:cs typeface="Verdana"/>
              </a:rPr>
              <a:t> </a:t>
            </a:r>
            <a:r>
              <a:rPr sz="1800" spc="-5" dirty="0">
                <a:solidFill>
                  <a:srgbClr val="FFFFFF"/>
                </a:solidFill>
                <a:latin typeface="Verdana"/>
                <a:cs typeface="Verdana"/>
              </a:rPr>
              <a:t>incident</a:t>
            </a:r>
            <a:r>
              <a:rPr sz="1800" spc="-5" dirty="0" smtClean="0">
                <a:solidFill>
                  <a:srgbClr val="FFFFFF"/>
                </a:solidFill>
                <a:latin typeface="Verdana"/>
                <a:cs typeface="Verdana"/>
              </a:rPr>
              <a:t>.</a:t>
            </a:r>
            <a:endParaRPr sz="1800" dirty="0">
              <a:latin typeface="Verdana"/>
              <a:cs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28600" y="333756"/>
            <a:ext cx="8386571" cy="6158483"/>
            <a:chOff x="371856" y="428244"/>
            <a:chExt cx="8386571" cy="6158483"/>
          </a:xfrm>
        </p:grpSpPr>
        <p:sp>
          <p:nvSpPr>
            <p:cNvPr id="3" name="object 3"/>
            <p:cNvSpPr/>
            <p:nvPr/>
          </p:nvSpPr>
          <p:spPr>
            <a:xfrm>
              <a:off x="419100" y="434340"/>
              <a:ext cx="8305800" cy="54864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71856" y="5362955"/>
              <a:ext cx="8356092" cy="122377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64820" y="5943599"/>
              <a:ext cx="3092196" cy="55778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57962" y="5410961"/>
              <a:ext cx="4037965" cy="1051560"/>
            </a:xfrm>
            <a:custGeom>
              <a:avLst/>
              <a:gdLst/>
              <a:ahLst/>
              <a:cxnLst/>
              <a:rect l="l" t="t" r="r" b="b"/>
              <a:pathLst>
                <a:path w="4037965" h="1051560">
                  <a:moveTo>
                    <a:pt x="0" y="1051560"/>
                  </a:moveTo>
                  <a:lnTo>
                    <a:pt x="4037838" y="1051560"/>
                  </a:lnTo>
                  <a:lnTo>
                    <a:pt x="4037838" y="0"/>
                  </a:lnTo>
                  <a:lnTo>
                    <a:pt x="0" y="0"/>
                  </a:lnTo>
                  <a:lnTo>
                    <a:pt x="0" y="1051560"/>
                  </a:lnTo>
                  <a:close/>
                </a:path>
              </a:pathLst>
            </a:custGeom>
            <a:solidFill>
              <a:srgbClr val="1B577B"/>
            </a:solidFill>
          </p:spPr>
          <p:txBody>
            <a:bodyPr wrap="square" lIns="0" tIns="0" rIns="0" bIns="0" rtlCol="0"/>
            <a:lstStyle/>
            <a:p>
              <a:endParaRPr/>
            </a:p>
          </p:txBody>
        </p:sp>
        <p:sp>
          <p:nvSpPr>
            <p:cNvPr id="7" name="object 7"/>
            <p:cNvSpPr/>
            <p:nvPr/>
          </p:nvSpPr>
          <p:spPr>
            <a:xfrm>
              <a:off x="457962" y="5410961"/>
              <a:ext cx="8183880" cy="1051560"/>
            </a:xfrm>
            <a:custGeom>
              <a:avLst/>
              <a:gdLst/>
              <a:ahLst/>
              <a:cxnLst/>
              <a:rect l="l" t="t" r="r" b="b"/>
              <a:pathLst>
                <a:path w="8183880" h="1051560">
                  <a:moveTo>
                    <a:pt x="0" y="1051560"/>
                  </a:moveTo>
                  <a:lnTo>
                    <a:pt x="8183880" y="1051560"/>
                  </a:lnTo>
                  <a:lnTo>
                    <a:pt x="8183880" y="0"/>
                  </a:lnTo>
                  <a:lnTo>
                    <a:pt x="0" y="0"/>
                  </a:lnTo>
                  <a:lnTo>
                    <a:pt x="0" y="1051560"/>
                  </a:lnTo>
                  <a:close/>
                </a:path>
              </a:pathLst>
            </a:custGeom>
            <a:ln w="38100">
              <a:solidFill>
                <a:srgbClr val="FFFFFF"/>
              </a:solidFill>
            </a:ln>
          </p:spPr>
          <p:txBody>
            <a:bodyPr wrap="square" lIns="0" tIns="0" rIns="0" bIns="0" rtlCol="0"/>
            <a:lstStyle/>
            <a:p>
              <a:endParaRPr/>
            </a:p>
          </p:txBody>
        </p:sp>
        <p:sp>
          <p:nvSpPr>
            <p:cNvPr id="8" name="object 8"/>
            <p:cNvSpPr/>
            <p:nvPr/>
          </p:nvSpPr>
          <p:spPr>
            <a:xfrm>
              <a:off x="530352" y="5971032"/>
              <a:ext cx="2961132" cy="426720"/>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81152" y="5979236"/>
              <a:ext cx="2894076" cy="359143"/>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504444" y="428244"/>
              <a:ext cx="3868420" cy="5011420"/>
            </a:xfrm>
            <a:custGeom>
              <a:avLst/>
              <a:gdLst/>
              <a:ahLst/>
              <a:cxnLst/>
              <a:rect l="l" t="t" r="r" b="b"/>
              <a:pathLst>
                <a:path w="3868420" h="5011420">
                  <a:moveTo>
                    <a:pt x="0" y="5010911"/>
                  </a:moveTo>
                  <a:lnTo>
                    <a:pt x="3867911" y="5010911"/>
                  </a:lnTo>
                  <a:lnTo>
                    <a:pt x="3867911" y="0"/>
                  </a:lnTo>
                  <a:lnTo>
                    <a:pt x="0" y="0"/>
                  </a:lnTo>
                  <a:lnTo>
                    <a:pt x="0" y="5010911"/>
                  </a:lnTo>
                  <a:close/>
                </a:path>
              </a:pathLst>
            </a:custGeom>
            <a:ln w="57912">
              <a:solidFill>
                <a:srgbClr val="274220"/>
              </a:solidFill>
            </a:ln>
          </p:spPr>
          <p:txBody>
            <a:bodyPr wrap="square" lIns="0" tIns="0" rIns="0" bIns="0" rtlCol="0"/>
            <a:lstStyle/>
            <a:p>
              <a:endParaRPr/>
            </a:p>
          </p:txBody>
        </p:sp>
        <p:sp>
          <p:nvSpPr>
            <p:cNvPr id="12" name="object 12"/>
            <p:cNvSpPr/>
            <p:nvPr/>
          </p:nvSpPr>
          <p:spPr>
            <a:xfrm>
              <a:off x="4495800" y="457200"/>
              <a:ext cx="4191000" cy="6019800"/>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4474464" y="435864"/>
              <a:ext cx="4234180" cy="6062980"/>
            </a:xfrm>
            <a:custGeom>
              <a:avLst/>
              <a:gdLst/>
              <a:ahLst/>
              <a:cxnLst/>
              <a:rect l="l" t="t" r="r" b="b"/>
              <a:pathLst>
                <a:path w="4234180" h="6062980">
                  <a:moveTo>
                    <a:pt x="0" y="6062472"/>
                  </a:moveTo>
                  <a:lnTo>
                    <a:pt x="4233672" y="6062472"/>
                  </a:lnTo>
                  <a:lnTo>
                    <a:pt x="4233672" y="0"/>
                  </a:lnTo>
                  <a:lnTo>
                    <a:pt x="0" y="0"/>
                  </a:lnTo>
                  <a:lnTo>
                    <a:pt x="0" y="6062472"/>
                  </a:lnTo>
                  <a:close/>
                </a:path>
              </a:pathLst>
            </a:custGeom>
            <a:ln w="42672">
              <a:solidFill>
                <a:srgbClr val="1B577B"/>
              </a:solidFill>
            </a:ln>
          </p:spPr>
          <p:txBody>
            <a:bodyPr wrap="square" lIns="0" tIns="0" rIns="0" bIns="0" rtlCol="0"/>
            <a:lstStyle/>
            <a:p>
              <a:endParaRPr/>
            </a:p>
          </p:txBody>
        </p:sp>
        <p:sp>
          <p:nvSpPr>
            <p:cNvPr id="14" name="object 14"/>
            <p:cNvSpPr/>
            <p:nvPr/>
          </p:nvSpPr>
          <p:spPr>
            <a:xfrm>
              <a:off x="4500371" y="5148072"/>
              <a:ext cx="4258056" cy="1133855"/>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4572000" y="5181599"/>
              <a:ext cx="4114800" cy="990600"/>
            </a:xfrm>
            <a:prstGeom prst="rect">
              <a:avLst/>
            </a:prstGeom>
            <a:blipFill>
              <a:blip r:embed="rId9" cstate="print"/>
              <a:stretch>
                <a:fillRect/>
              </a:stretch>
            </a:blipFill>
          </p:spPr>
          <p:txBody>
            <a:bodyPr wrap="square" lIns="0" tIns="0" rIns="0" bIns="0" rtlCol="0"/>
            <a:lstStyle/>
            <a:p>
              <a:endParaRPr/>
            </a:p>
          </p:txBody>
        </p:sp>
        <p:sp>
          <p:nvSpPr>
            <p:cNvPr id="16" name="object 16"/>
            <p:cNvSpPr/>
            <p:nvPr/>
          </p:nvSpPr>
          <p:spPr>
            <a:xfrm>
              <a:off x="4572000" y="5181599"/>
              <a:ext cx="4114800" cy="990600"/>
            </a:xfrm>
            <a:custGeom>
              <a:avLst/>
              <a:gdLst/>
              <a:ahLst/>
              <a:cxnLst/>
              <a:rect l="l" t="t" r="r" b="b"/>
              <a:pathLst>
                <a:path w="4114800" h="990600">
                  <a:moveTo>
                    <a:pt x="0" y="495300"/>
                  </a:moveTo>
                  <a:lnTo>
                    <a:pt x="11557" y="442486"/>
                  </a:lnTo>
                  <a:lnTo>
                    <a:pt x="31742" y="408151"/>
                  </a:lnTo>
                  <a:lnTo>
                    <a:pt x="61503" y="374613"/>
                  </a:lnTo>
                  <a:lnTo>
                    <a:pt x="100494" y="341956"/>
                  </a:lnTo>
                  <a:lnTo>
                    <a:pt x="148366" y="310264"/>
                  </a:lnTo>
                  <a:lnTo>
                    <a:pt x="204770" y="279621"/>
                  </a:lnTo>
                  <a:lnTo>
                    <a:pt x="269359" y="250110"/>
                  </a:lnTo>
                  <a:lnTo>
                    <a:pt x="341785" y="221815"/>
                  </a:lnTo>
                  <a:lnTo>
                    <a:pt x="380827" y="208150"/>
                  </a:lnTo>
                  <a:lnTo>
                    <a:pt x="421699" y="194820"/>
                  </a:lnTo>
                  <a:lnTo>
                    <a:pt x="464355" y="181836"/>
                  </a:lnTo>
                  <a:lnTo>
                    <a:pt x="508753" y="169209"/>
                  </a:lnTo>
                  <a:lnTo>
                    <a:pt x="554848" y="156948"/>
                  </a:lnTo>
                  <a:lnTo>
                    <a:pt x="602599" y="145065"/>
                  </a:lnTo>
                  <a:lnTo>
                    <a:pt x="651960" y="133570"/>
                  </a:lnTo>
                  <a:lnTo>
                    <a:pt x="702889" y="122473"/>
                  </a:lnTo>
                  <a:lnTo>
                    <a:pt x="755341" y="111785"/>
                  </a:lnTo>
                  <a:lnTo>
                    <a:pt x="809274" y="101516"/>
                  </a:lnTo>
                  <a:lnTo>
                    <a:pt x="864644" y="91677"/>
                  </a:lnTo>
                  <a:lnTo>
                    <a:pt x="921407" y="82278"/>
                  </a:lnTo>
                  <a:lnTo>
                    <a:pt x="979521" y="73330"/>
                  </a:lnTo>
                  <a:lnTo>
                    <a:pt x="1038940" y="64843"/>
                  </a:lnTo>
                  <a:lnTo>
                    <a:pt x="1099622" y="56827"/>
                  </a:lnTo>
                  <a:lnTo>
                    <a:pt x="1161524" y="49294"/>
                  </a:lnTo>
                  <a:lnTo>
                    <a:pt x="1224601" y="42253"/>
                  </a:lnTo>
                  <a:lnTo>
                    <a:pt x="1288811" y="35716"/>
                  </a:lnTo>
                  <a:lnTo>
                    <a:pt x="1354109" y="29692"/>
                  </a:lnTo>
                  <a:lnTo>
                    <a:pt x="1420453" y="24192"/>
                  </a:lnTo>
                  <a:lnTo>
                    <a:pt x="1487798" y="19226"/>
                  </a:lnTo>
                  <a:lnTo>
                    <a:pt x="1556102" y="14805"/>
                  </a:lnTo>
                  <a:lnTo>
                    <a:pt x="1625320" y="10940"/>
                  </a:lnTo>
                  <a:lnTo>
                    <a:pt x="1695409" y="7641"/>
                  </a:lnTo>
                  <a:lnTo>
                    <a:pt x="1766326" y="4918"/>
                  </a:lnTo>
                  <a:lnTo>
                    <a:pt x="1838027" y="2782"/>
                  </a:lnTo>
                  <a:lnTo>
                    <a:pt x="1910469" y="1243"/>
                  </a:lnTo>
                  <a:lnTo>
                    <a:pt x="1983607" y="312"/>
                  </a:lnTo>
                  <a:lnTo>
                    <a:pt x="2057400" y="0"/>
                  </a:lnTo>
                  <a:lnTo>
                    <a:pt x="2131192" y="312"/>
                  </a:lnTo>
                  <a:lnTo>
                    <a:pt x="2204330" y="1243"/>
                  </a:lnTo>
                  <a:lnTo>
                    <a:pt x="2276772" y="2782"/>
                  </a:lnTo>
                  <a:lnTo>
                    <a:pt x="2348473" y="4918"/>
                  </a:lnTo>
                  <a:lnTo>
                    <a:pt x="2419390" y="7641"/>
                  </a:lnTo>
                  <a:lnTo>
                    <a:pt x="2489479" y="10940"/>
                  </a:lnTo>
                  <a:lnTo>
                    <a:pt x="2558697" y="14805"/>
                  </a:lnTo>
                  <a:lnTo>
                    <a:pt x="2627001" y="19226"/>
                  </a:lnTo>
                  <a:lnTo>
                    <a:pt x="2694346" y="24192"/>
                  </a:lnTo>
                  <a:lnTo>
                    <a:pt x="2760690" y="29692"/>
                  </a:lnTo>
                  <a:lnTo>
                    <a:pt x="2825988" y="35716"/>
                  </a:lnTo>
                  <a:lnTo>
                    <a:pt x="2890198" y="42253"/>
                  </a:lnTo>
                  <a:lnTo>
                    <a:pt x="2953275" y="49294"/>
                  </a:lnTo>
                  <a:lnTo>
                    <a:pt x="3015177" y="56827"/>
                  </a:lnTo>
                  <a:lnTo>
                    <a:pt x="3075859" y="64843"/>
                  </a:lnTo>
                  <a:lnTo>
                    <a:pt x="3135278" y="73330"/>
                  </a:lnTo>
                  <a:lnTo>
                    <a:pt x="3193392" y="82278"/>
                  </a:lnTo>
                  <a:lnTo>
                    <a:pt x="3250155" y="91677"/>
                  </a:lnTo>
                  <a:lnTo>
                    <a:pt x="3305525" y="101516"/>
                  </a:lnTo>
                  <a:lnTo>
                    <a:pt x="3359458" y="111785"/>
                  </a:lnTo>
                  <a:lnTo>
                    <a:pt x="3411910" y="122473"/>
                  </a:lnTo>
                  <a:lnTo>
                    <a:pt x="3462839" y="133570"/>
                  </a:lnTo>
                  <a:lnTo>
                    <a:pt x="3512200" y="145065"/>
                  </a:lnTo>
                  <a:lnTo>
                    <a:pt x="3559951" y="156948"/>
                  </a:lnTo>
                  <a:lnTo>
                    <a:pt x="3606046" y="169209"/>
                  </a:lnTo>
                  <a:lnTo>
                    <a:pt x="3650444" y="181836"/>
                  </a:lnTo>
                  <a:lnTo>
                    <a:pt x="3693100" y="194820"/>
                  </a:lnTo>
                  <a:lnTo>
                    <a:pt x="3733972" y="208150"/>
                  </a:lnTo>
                  <a:lnTo>
                    <a:pt x="3773014" y="221815"/>
                  </a:lnTo>
                  <a:lnTo>
                    <a:pt x="3810185" y="235805"/>
                  </a:lnTo>
                  <a:lnTo>
                    <a:pt x="3878736" y="264718"/>
                  </a:lnTo>
                  <a:lnTo>
                    <a:pt x="3939276" y="294806"/>
                  </a:lnTo>
                  <a:lnTo>
                    <a:pt x="3991458" y="325984"/>
                  </a:lnTo>
                  <a:lnTo>
                    <a:pt x="4034932" y="358169"/>
                  </a:lnTo>
                  <a:lnTo>
                    <a:pt x="4069352" y="391277"/>
                  </a:lnTo>
                  <a:lnTo>
                    <a:pt x="4094368" y="425224"/>
                  </a:lnTo>
                  <a:lnTo>
                    <a:pt x="4113501" y="477534"/>
                  </a:lnTo>
                  <a:lnTo>
                    <a:pt x="4114800" y="495300"/>
                  </a:lnTo>
                  <a:lnTo>
                    <a:pt x="4113501" y="513064"/>
                  </a:lnTo>
                  <a:lnTo>
                    <a:pt x="4094368" y="565373"/>
                  </a:lnTo>
                  <a:lnTo>
                    <a:pt x="4069352" y="599318"/>
                  </a:lnTo>
                  <a:lnTo>
                    <a:pt x="4034932" y="632425"/>
                  </a:lnTo>
                  <a:lnTo>
                    <a:pt x="3991458" y="664610"/>
                  </a:lnTo>
                  <a:lnTo>
                    <a:pt x="3939276" y="695788"/>
                  </a:lnTo>
                  <a:lnTo>
                    <a:pt x="3878736" y="725875"/>
                  </a:lnTo>
                  <a:lnTo>
                    <a:pt x="3810185" y="754788"/>
                  </a:lnTo>
                  <a:lnTo>
                    <a:pt x="3773014" y="768779"/>
                  </a:lnTo>
                  <a:lnTo>
                    <a:pt x="3733972" y="782444"/>
                  </a:lnTo>
                  <a:lnTo>
                    <a:pt x="3693100" y="795774"/>
                  </a:lnTo>
                  <a:lnTo>
                    <a:pt x="3650444" y="808758"/>
                  </a:lnTo>
                  <a:lnTo>
                    <a:pt x="3606046" y="821385"/>
                  </a:lnTo>
                  <a:lnTo>
                    <a:pt x="3559951" y="833646"/>
                  </a:lnTo>
                  <a:lnTo>
                    <a:pt x="3512200" y="845529"/>
                  </a:lnTo>
                  <a:lnTo>
                    <a:pt x="3462839" y="857024"/>
                  </a:lnTo>
                  <a:lnTo>
                    <a:pt x="3411910" y="868122"/>
                  </a:lnTo>
                  <a:lnTo>
                    <a:pt x="3359458" y="878810"/>
                  </a:lnTo>
                  <a:lnTo>
                    <a:pt x="3305525" y="889079"/>
                  </a:lnTo>
                  <a:lnTo>
                    <a:pt x="3250155" y="898918"/>
                  </a:lnTo>
                  <a:lnTo>
                    <a:pt x="3193392" y="908318"/>
                  </a:lnTo>
                  <a:lnTo>
                    <a:pt x="3135278" y="917266"/>
                  </a:lnTo>
                  <a:lnTo>
                    <a:pt x="3075859" y="925753"/>
                  </a:lnTo>
                  <a:lnTo>
                    <a:pt x="3015177" y="933769"/>
                  </a:lnTo>
                  <a:lnTo>
                    <a:pt x="2953275" y="941303"/>
                  </a:lnTo>
                  <a:lnTo>
                    <a:pt x="2890198" y="948344"/>
                  </a:lnTo>
                  <a:lnTo>
                    <a:pt x="2825988" y="954882"/>
                  </a:lnTo>
                  <a:lnTo>
                    <a:pt x="2760690" y="960906"/>
                  </a:lnTo>
                  <a:lnTo>
                    <a:pt x="2694346" y="966406"/>
                  </a:lnTo>
                  <a:lnTo>
                    <a:pt x="2627001" y="971372"/>
                  </a:lnTo>
                  <a:lnTo>
                    <a:pt x="2558697" y="975793"/>
                  </a:lnTo>
                  <a:lnTo>
                    <a:pt x="2489479" y="979658"/>
                  </a:lnTo>
                  <a:lnTo>
                    <a:pt x="2419390" y="982958"/>
                  </a:lnTo>
                  <a:lnTo>
                    <a:pt x="2348473" y="985681"/>
                  </a:lnTo>
                  <a:lnTo>
                    <a:pt x="2276772" y="987817"/>
                  </a:lnTo>
                  <a:lnTo>
                    <a:pt x="2204330" y="989356"/>
                  </a:lnTo>
                  <a:lnTo>
                    <a:pt x="2131192" y="990287"/>
                  </a:lnTo>
                  <a:lnTo>
                    <a:pt x="2057400" y="990600"/>
                  </a:lnTo>
                  <a:lnTo>
                    <a:pt x="1983607" y="990287"/>
                  </a:lnTo>
                  <a:lnTo>
                    <a:pt x="1910469" y="989356"/>
                  </a:lnTo>
                  <a:lnTo>
                    <a:pt x="1838027" y="987817"/>
                  </a:lnTo>
                  <a:lnTo>
                    <a:pt x="1766326" y="985681"/>
                  </a:lnTo>
                  <a:lnTo>
                    <a:pt x="1695409" y="982958"/>
                  </a:lnTo>
                  <a:lnTo>
                    <a:pt x="1625320" y="979658"/>
                  </a:lnTo>
                  <a:lnTo>
                    <a:pt x="1556102" y="975793"/>
                  </a:lnTo>
                  <a:lnTo>
                    <a:pt x="1487798" y="971372"/>
                  </a:lnTo>
                  <a:lnTo>
                    <a:pt x="1420453" y="966406"/>
                  </a:lnTo>
                  <a:lnTo>
                    <a:pt x="1354109" y="960906"/>
                  </a:lnTo>
                  <a:lnTo>
                    <a:pt x="1288811" y="954882"/>
                  </a:lnTo>
                  <a:lnTo>
                    <a:pt x="1224601" y="948344"/>
                  </a:lnTo>
                  <a:lnTo>
                    <a:pt x="1161524" y="941303"/>
                  </a:lnTo>
                  <a:lnTo>
                    <a:pt x="1099622" y="933769"/>
                  </a:lnTo>
                  <a:lnTo>
                    <a:pt x="1038940" y="925753"/>
                  </a:lnTo>
                  <a:lnTo>
                    <a:pt x="979521" y="917266"/>
                  </a:lnTo>
                  <a:lnTo>
                    <a:pt x="921407" y="908318"/>
                  </a:lnTo>
                  <a:lnTo>
                    <a:pt x="864644" y="898918"/>
                  </a:lnTo>
                  <a:lnTo>
                    <a:pt x="809274" y="889079"/>
                  </a:lnTo>
                  <a:lnTo>
                    <a:pt x="755341" y="878810"/>
                  </a:lnTo>
                  <a:lnTo>
                    <a:pt x="702889" y="868122"/>
                  </a:lnTo>
                  <a:lnTo>
                    <a:pt x="651960" y="857024"/>
                  </a:lnTo>
                  <a:lnTo>
                    <a:pt x="602599" y="845529"/>
                  </a:lnTo>
                  <a:lnTo>
                    <a:pt x="554848" y="833646"/>
                  </a:lnTo>
                  <a:lnTo>
                    <a:pt x="508753" y="821385"/>
                  </a:lnTo>
                  <a:lnTo>
                    <a:pt x="464355" y="808758"/>
                  </a:lnTo>
                  <a:lnTo>
                    <a:pt x="421699" y="795774"/>
                  </a:lnTo>
                  <a:lnTo>
                    <a:pt x="380827" y="782444"/>
                  </a:lnTo>
                  <a:lnTo>
                    <a:pt x="341785" y="768779"/>
                  </a:lnTo>
                  <a:lnTo>
                    <a:pt x="304614" y="754788"/>
                  </a:lnTo>
                  <a:lnTo>
                    <a:pt x="236063" y="725875"/>
                  </a:lnTo>
                  <a:lnTo>
                    <a:pt x="175523" y="695788"/>
                  </a:lnTo>
                  <a:lnTo>
                    <a:pt x="123341" y="664610"/>
                  </a:lnTo>
                  <a:lnTo>
                    <a:pt x="79867" y="632425"/>
                  </a:lnTo>
                  <a:lnTo>
                    <a:pt x="45447" y="599318"/>
                  </a:lnTo>
                  <a:lnTo>
                    <a:pt x="20431" y="565373"/>
                  </a:lnTo>
                  <a:lnTo>
                    <a:pt x="1298" y="513064"/>
                  </a:lnTo>
                  <a:lnTo>
                    <a:pt x="0" y="495300"/>
                  </a:lnTo>
                  <a:close/>
                </a:path>
              </a:pathLst>
            </a:custGeom>
            <a:ln w="9144">
              <a:solidFill>
                <a:srgbClr val="000000"/>
              </a:solidFill>
            </a:ln>
          </p:spPr>
          <p:txBody>
            <a:bodyPr wrap="square" lIns="0" tIns="0" rIns="0" bIns="0" rtlCol="0"/>
            <a:lstStyle/>
            <a:p>
              <a:endParaRPr/>
            </a:p>
          </p:txBody>
        </p:sp>
        <p:sp>
          <p:nvSpPr>
            <p:cNvPr id="17" name="object 17"/>
            <p:cNvSpPr/>
            <p:nvPr/>
          </p:nvSpPr>
          <p:spPr>
            <a:xfrm>
              <a:off x="5797296" y="5423916"/>
              <a:ext cx="1673352" cy="515112"/>
            </a:xfrm>
            <a:prstGeom prst="rect">
              <a:avLst/>
            </a:prstGeom>
            <a:blipFill>
              <a:blip r:embed="rId10" cstate="print"/>
              <a:stretch>
                <a:fillRect/>
              </a:stretch>
            </a:blipFill>
          </p:spPr>
          <p:txBody>
            <a:bodyPr wrap="square" lIns="0" tIns="0" rIns="0" bIns="0" rtlCol="0"/>
            <a:lstStyle/>
            <a:p>
              <a:endParaRPr/>
            </a:p>
          </p:txBody>
        </p:sp>
      </p:grpSp>
      <p:pic>
        <p:nvPicPr>
          <p:cNvPr id="30722" name="Picture 2" descr="Doctor Faustus (Classic Illustrated Edition) eBook: Marlowe, Christopher,  White, M.: Amazon.in: Kindle Store"/>
          <p:cNvPicPr>
            <a:picLocks noChangeAspect="1" noChangeArrowheads="1"/>
          </p:cNvPicPr>
          <p:nvPr/>
        </p:nvPicPr>
        <p:blipFill>
          <a:blip r:embed="rId11"/>
          <a:srcRect/>
          <a:stretch>
            <a:fillRect/>
          </a:stretch>
        </p:blipFill>
        <p:spPr bwMode="auto">
          <a:xfrm>
            <a:off x="457200" y="609600"/>
            <a:ext cx="3657600" cy="47625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19100" y="434340"/>
            <a:ext cx="8458200" cy="6057900"/>
            <a:chOff x="419100" y="434340"/>
            <a:chExt cx="8458200" cy="6057900"/>
          </a:xfrm>
        </p:grpSpPr>
        <p:sp>
          <p:nvSpPr>
            <p:cNvPr id="3" name="object 3"/>
            <p:cNvSpPr/>
            <p:nvPr/>
          </p:nvSpPr>
          <p:spPr>
            <a:xfrm>
              <a:off x="419100" y="434340"/>
              <a:ext cx="8305800" cy="54864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31291" y="5224272"/>
              <a:ext cx="8327135" cy="121005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831592" y="5330951"/>
              <a:ext cx="3526535" cy="116128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02919" y="5257799"/>
              <a:ext cx="8183880" cy="106680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02919" y="5257799"/>
              <a:ext cx="8183880" cy="1066800"/>
            </a:xfrm>
            <a:custGeom>
              <a:avLst/>
              <a:gdLst/>
              <a:ahLst/>
              <a:cxnLst/>
              <a:rect l="l" t="t" r="r" b="b"/>
              <a:pathLst>
                <a:path w="8183880" h="1066800">
                  <a:moveTo>
                    <a:pt x="0" y="1066800"/>
                  </a:moveTo>
                  <a:lnTo>
                    <a:pt x="8183880" y="1066800"/>
                  </a:lnTo>
                  <a:lnTo>
                    <a:pt x="8183880" y="0"/>
                  </a:lnTo>
                  <a:lnTo>
                    <a:pt x="0" y="0"/>
                  </a:lnTo>
                  <a:lnTo>
                    <a:pt x="0" y="1066800"/>
                  </a:lnTo>
                  <a:close/>
                </a:path>
              </a:pathLst>
            </a:custGeom>
            <a:ln w="9144">
              <a:solidFill>
                <a:srgbClr val="000000"/>
              </a:solidFill>
            </a:ln>
          </p:spPr>
          <p:txBody>
            <a:bodyPr wrap="square" lIns="0" tIns="0" rIns="0" bIns="0" rtlCol="0"/>
            <a:lstStyle/>
            <a:p>
              <a:endParaRPr/>
            </a:p>
          </p:txBody>
        </p:sp>
        <p:sp>
          <p:nvSpPr>
            <p:cNvPr id="8" name="object 8"/>
            <p:cNvSpPr/>
            <p:nvPr/>
          </p:nvSpPr>
          <p:spPr>
            <a:xfrm>
              <a:off x="2897123" y="5358384"/>
              <a:ext cx="3395472" cy="1030224"/>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434340" y="441960"/>
              <a:ext cx="8442960" cy="4922520"/>
            </a:xfrm>
            <a:prstGeom prst="rect">
              <a:avLst/>
            </a:prstGeom>
            <a:blipFill>
              <a:blip r:embed="rId7" cstate="print"/>
              <a:stretch>
                <a:fillRect/>
              </a:stretch>
            </a:blipFill>
          </p:spPr>
          <p:txBody>
            <a:bodyPr wrap="square" lIns="0" tIns="0" rIns="0" bIns="0" rtlCol="0"/>
            <a:lstStyle/>
            <a:p>
              <a:endParaRPr/>
            </a:p>
          </p:txBody>
        </p:sp>
      </p:grpSp>
      <p:sp>
        <p:nvSpPr>
          <p:cNvPr id="10" name="object 10"/>
          <p:cNvSpPr txBox="1"/>
          <p:nvPr/>
        </p:nvSpPr>
        <p:spPr>
          <a:xfrm>
            <a:off x="673100" y="557529"/>
            <a:ext cx="7937500" cy="5519420"/>
          </a:xfrm>
          <a:prstGeom prst="rect">
            <a:avLst/>
          </a:prstGeom>
        </p:spPr>
        <p:txBody>
          <a:bodyPr vert="horz" wrap="square" lIns="0" tIns="54610" rIns="0" bIns="0" rtlCol="0">
            <a:spAutoFit/>
          </a:bodyPr>
          <a:lstStyle/>
          <a:p>
            <a:pPr marL="278130" marR="5080" indent="-266065" algn="just">
              <a:lnSpc>
                <a:spcPct val="90000"/>
              </a:lnSpc>
              <a:spcBef>
                <a:spcPts val="430"/>
              </a:spcBef>
              <a:buClr>
                <a:srgbClr val="EF7E09"/>
              </a:buClr>
              <a:buSzPct val="80357"/>
              <a:buChar char=""/>
              <a:tabLst>
                <a:tab pos="278765" algn="l"/>
              </a:tabLst>
            </a:pPr>
            <a:r>
              <a:rPr sz="2800" spc="-5" dirty="0">
                <a:solidFill>
                  <a:srgbClr val="FFFFFF"/>
                </a:solidFill>
                <a:latin typeface="Arial"/>
                <a:cs typeface="Arial"/>
              </a:rPr>
              <a:t>William </a:t>
            </a:r>
            <a:r>
              <a:rPr sz="2800" dirty="0">
                <a:solidFill>
                  <a:srgbClr val="FFFFFF"/>
                </a:solidFill>
                <a:latin typeface="Arial"/>
                <a:cs typeface="Arial"/>
              </a:rPr>
              <a:t>Prynne records </a:t>
            </a:r>
            <a:r>
              <a:rPr sz="2800" spc="-5" dirty="0">
                <a:solidFill>
                  <a:srgbClr val="FFFFFF"/>
                </a:solidFill>
                <a:latin typeface="Arial"/>
                <a:cs typeface="Arial"/>
              </a:rPr>
              <a:t>the </a:t>
            </a:r>
            <a:r>
              <a:rPr sz="2800" dirty="0">
                <a:solidFill>
                  <a:srgbClr val="FFFFFF"/>
                </a:solidFill>
                <a:latin typeface="Arial"/>
                <a:cs typeface="Arial"/>
              </a:rPr>
              <a:t>tale that </a:t>
            </a:r>
            <a:r>
              <a:rPr sz="2800" spc="-65" dirty="0">
                <a:solidFill>
                  <a:srgbClr val="FFFFFF"/>
                </a:solidFill>
                <a:latin typeface="Arial"/>
                <a:cs typeface="Arial"/>
              </a:rPr>
              <a:t>actual  </a:t>
            </a:r>
            <a:r>
              <a:rPr sz="2800" spc="-5" dirty="0">
                <a:solidFill>
                  <a:srgbClr val="FFFFFF"/>
                </a:solidFill>
                <a:latin typeface="Arial"/>
                <a:cs typeface="Arial"/>
              </a:rPr>
              <a:t>devils </a:t>
            </a:r>
            <a:r>
              <a:rPr sz="2800" dirty="0">
                <a:solidFill>
                  <a:srgbClr val="FFFFFF"/>
                </a:solidFill>
                <a:latin typeface="Arial"/>
                <a:cs typeface="Arial"/>
              </a:rPr>
              <a:t>once appeared </a:t>
            </a:r>
            <a:r>
              <a:rPr sz="2800" spc="-5" dirty="0">
                <a:solidFill>
                  <a:srgbClr val="FFFFFF"/>
                </a:solidFill>
                <a:latin typeface="Arial"/>
                <a:cs typeface="Arial"/>
              </a:rPr>
              <a:t>on the stage </a:t>
            </a:r>
            <a:r>
              <a:rPr sz="2800" dirty="0">
                <a:solidFill>
                  <a:srgbClr val="FFFFFF"/>
                </a:solidFill>
                <a:latin typeface="Arial"/>
                <a:cs typeface="Arial"/>
              </a:rPr>
              <a:t>during </a:t>
            </a:r>
            <a:r>
              <a:rPr sz="2800" spc="-5" dirty="0">
                <a:solidFill>
                  <a:srgbClr val="FFFFFF"/>
                </a:solidFill>
                <a:latin typeface="Arial"/>
                <a:cs typeface="Arial"/>
              </a:rPr>
              <a:t>a  </a:t>
            </a:r>
            <a:r>
              <a:rPr sz="2800" dirty="0">
                <a:solidFill>
                  <a:srgbClr val="FFFFFF"/>
                </a:solidFill>
                <a:latin typeface="Arial"/>
                <a:cs typeface="Arial"/>
              </a:rPr>
              <a:t>performance of Faustus, "to </a:t>
            </a:r>
            <a:r>
              <a:rPr sz="2800" spc="-5" dirty="0">
                <a:solidFill>
                  <a:srgbClr val="FFFFFF"/>
                </a:solidFill>
                <a:latin typeface="Arial"/>
                <a:cs typeface="Arial"/>
              </a:rPr>
              <a:t>the </a:t>
            </a:r>
            <a:r>
              <a:rPr sz="2800" dirty="0">
                <a:solidFill>
                  <a:srgbClr val="FFFFFF"/>
                </a:solidFill>
                <a:latin typeface="Arial"/>
                <a:cs typeface="Arial"/>
              </a:rPr>
              <a:t>great  amazement </a:t>
            </a:r>
            <a:r>
              <a:rPr sz="2800" spc="-5" dirty="0">
                <a:solidFill>
                  <a:srgbClr val="FFFFFF"/>
                </a:solidFill>
                <a:latin typeface="Arial"/>
                <a:cs typeface="Arial"/>
              </a:rPr>
              <a:t>of </a:t>
            </a:r>
            <a:r>
              <a:rPr sz="2800" dirty="0">
                <a:solidFill>
                  <a:srgbClr val="FFFFFF"/>
                </a:solidFill>
                <a:latin typeface="Arial"/>
                <a:cs typeface="Arial"/>
              </a:rPr>
              <a:t>both the </a:t>
            </a:r>
            <a:r>
              <a:rPr sz="2800" spc="-5" dirty="0">
                <a:solidFill>
                  <a:srgbClr val="FFFFFF"/>
                </a:solidFill>
                <a:latin typeface="Arial"/>
                <a:cs typeface="Arial"/>
              </a:rPr>
              <a:t>actors </a:t>
            </a:r>
            <a:r>
              <a:rPr sz="2800" dirty="0">
                <a:solidFill>
                  <a:srgbClr val="FFFFFF"/>
                </a:solidFill>
                <a:latin typeface="Arial"/>
                <a:cs typeface="Arial"/>
              </a:rPr>
              <a:t>and spectators".  </a:t>
            </a:r>
            <a:r>
              <a:rPr sz="2800" spc="-5" dirty="0">
                <a:solidFill>
                  <a:srgbClr val="FFFFFF"/>
                </a:solidFill>
                <a:latin typeface="Arial"/>
                <a:cs typeface="Arial"/>
              </a:rPr>
              <a:t>Some </a:t>
            </a:r>
            <a:r>
              <a:rPr sz="2800" dirty="0">
                <a:solidFill>
                  <a:srgbClr val="FFFFFF"/>
                </a:solidFill>
                <a:latin typeface="Arial"/>
                <a:cs typeface="Arial"/>
              </a:rPr>
              <a:t>people were allegedly </a:t>
            </a:r>
            <a:r>
              <a:rPr sz="2800" spc="-5" dirty="0">
                <a:solidFill>
                  <a:srgbClr val="FFFFFF"/>
                </a:solidFill>
                <a:latin typeface="Arial"/>
                <a:cs typeface="Arial"/>
              </a:rPr>
              <a:t>driven </a:t>
            </a:r>
            <a:r>
              <a:rPr sz="2800" dirty="0">
                <a:solidFill>
                  <a:srgbClr val="FFFFFF"/>
                </a:solidFill>
                <a:latin typeface="Arial"/>
                <a:cs typeface="Arial"/>
              </a:rPr>
              <a:t>mad,  "distracted </a:t>
            </a:r>
            <a:r>
              <a:rPr sz="2800" spc="-5" dirty="0">
                <a:solidFill>
                  <a:srgbClr val="FFFFFF"/>
                </a:solidFill>
                <a:latin typeface="Arial"/>
                <a:cs typeface="Arial"/>
              </a:rPr>
              <a:t>with </a:t>
            </a:r>
            <a:r>
              <a:rPr sz="2800" dirty="0">
                <a:solidFill>
                  <a:srgbClr val="FFFFFF"/>
                </a:solidFill>
                <a:latin typeface="Arial"/>
                <a:cs typeface="Arial"/>
              </a:rPr>
              <a:t>that fearful</a:t>
            </a:r>
            <a:r>
              <a:rPr sz="2800" spc="15" dirty="0">
                <a:solidFill>
                  <a:srgbClr val="FFFFFF"/>
                </a:solidFill>
                <a:latin typeface="Arial"/>
                <a:cs typeface="Arial"/>
              </a:rPr>
              <a:t> </a:t>
            </a:r>
            <a:r>
              <a:rPr sz="2800" dirty="0">
                <a:solidFill>
                  <a:srgbClr val="FFFFFF"/>
                </a:solidFill>
                <a:latin typeface="Arial"/>
                <a:cs typeface="Arial"/>
              </a:rPr>
              <a:t>sight".</a:t>
            </a:r>
            <a:endParaRPr sz="2800">
              <a:latin typeface="Arial"/>
              <a:cs typeface="Arial"/>
            </a:endParaRPr>
          </a:p>
          <a:p>
            <a:pPr marL="278130" marR="8255" indent="-266065" algn="just">
              <a:lnSpc>
                <a:spcPct val="90000"/>
              </a:lnSpc>
              <a:spcBef>
                <a:spcPts val="300"/>
              </a:spcBef>
              <a:buClr>
                <a:srgbClr val="EF7E09"/>
              </a:buClr>
              <a:buSzPct val="80357"/>
              <a:buChar char=""/>
              <a:tabLst>
                <a:tab pos="278765" algn="l"/>
              </a:tabLst>
            </a:pPr>
            <a:r>
              <a:rPr sz="2800" spc="-5" dirty="0">
                <a:solidFill>
                  <a:srgbClr val="FFFFFF"/>
                </a:solidFill>
                <a:latin typeface="Arial"/>
                <a:cs typeface="Arial"/>
              </a:rPr>
              <a:t>John Auberry recorded a </a:t>
            </a:r>
            <a:r>
              <a:rPr sz="2800" dirty="0">
                <a:solidFill>
                  <a:srgbClr val="FFFFFF"/>
                </a:solidFill>
                <a:latin typeface="Arial"/>
                <a:cs typeface="Arial"/>
              </a:rPr>
              <a:t>related </a:t>
            </a:r>
            <a:r>
              <a:rPr sz="2800" spc="-55" dirty="0">
                <a:solidFill>
                  <a:srgbClr val="FFFFFF"/>
                </a:solidFill>
                <a:latin typeface="Arial"/>
                <a:cs typeface="Arial"/>
              </a:rPr>
              <a:t>legend,  </a:t>
            </a:r>
            <a:r>
              <a:rPr sz="2800" dirty="0">
                <a:solidFill>
                  <a:srgbClr val="FFFFFF"/>
                </a:solidFill>
                <a:latin typeface="Arial"/>
                <a:cs typeface="Arial"/>
              </a:rPr>
              <a:t>that </a:t>
            </a:r>
            <a:r>
              <a:rPr sz="2800" spc="-5" dirty="0">
                <a:solidFill>
                  <a:srgbClr val="FFFFFF"/>
                </a:solidFill>
                <a:latin typeface="Arial"/>
                <a:cs typeface="Arial"/>
              </a:rPr>
              <a:t>Edward </a:t>
            </a:r>
            <a:r>
              <a:rPr sz="2800" dirty="0">
                <a:solidFill>
                  <a:srgbClr val="FFFFFF"/>
                </a:solidFill>
                <a:latin typeface="Arial"/>
                <a:cs typeface="Arial"/>
              </a:rPr>
              <a:t>Alleyn, lead </a:t>
            </a:r>
            <a:r>
              <a:rPr sz="2800" spc="-5" dirty="0">
                <a:solidFill>
                  <a:srgbClr val="FFFFFF"/>
                </a:solidFill>
                <a:latin typeface="Arial"/>
                <a:cs typeface="Arial"/>
              </a:rPr>
              <a:t>actor </a:t>
            </a:r>
            <a:r>
              <a:rPr sz="2800" dirty="0">
                <a:solidFill>
                  <a:srgbClr val="FFFFFF"/>
                </a:solidFill>
                <a:latin typeface="Arial"/>
                <a:cs typeface="Arial"/>
              </a:rPr>
              <a:t>of </a:t>
            </a:r>
            <a:r>
              <a:rPr sz="2800" spc="-10" dirty="0">
                <a:solidFill>
                  <a:srgbClr val="FFFFFF"/>
                </a:solidFill>
                <a:latin typeface="Arial"/>
                <a:cs typeface="Arial"/>
              </a:rPr>
              <a:t>The </a:t>
            </a:r>
            <a:r>
              <a:rPr sz="2800" dirty="0">
                <a:solidFill>
                  <a:srgbClr val="FFFFFF"/>
                </a:solidFill>
                <a:latin typeface="Arial"/>
                <a:cs typeface="Arial"/>
              </a:rPr>
              <a:t>Admiral's  </a:t>
            </a:r>
            <a:r>
              <a:rPr sz="2800" spc="-5" dirty="0">
                <a:solidFill>
                  <a:srgbClr val="FFFFFF"/>
                </a:solidFill>
                <a:latin typeface="Arial"/>
                <a:cs typeface="Arial"/>
              </a:rPr>
              <a:t>Men, </a:t>
            </a:r>
            <a:r>
              <a:rPr sz="2800" dirty="0">
                <a:solidFill>
                  <a:srgbClr val="FFFFFF"/>
                </a:solidFill>
                <a:latin typeface="Arial"/>
                <a:cs typeface="Arial"/>
              </a:rPr>
              <a:t>devoted </a:t>
            </a:r>
            <a:r>
              <a:rPr sz="2800" spc="-5" dirty="0">
                <a:solidFill>
                  <a:srgbClr val="FFFFFF"/>
                </a:solidFill>
                <a:latin typeface="Arial"/>
                <a:cs typeface="Arial"/>
              </a:rPr>
              <a:t>his later years to </a:t>
            </a:r>
            <a:r>
              <a:rPr sz="2800" dirty="0">
                <a:solidFill>
                  <a:srgbClr val="FFFFFF"/>
                </a:solidFill>
                <a:latin typeface="Arial"/>
                <a:cs typeface="Arial"/>
              </a:rPr>
              <a:t>charitable  endeavours, </a:t>
            </a:r>
            <a:r>
              <a:rPr sz="2800" spc="-5" dirty="0">
                <a:solidFill>
                  <a:srgbClr val="FFFFFF"/>
                </a:solidFill>
                <a:latin typeface="Arial"/>
                <a:cs typeface="Arial"/>
              </a:rPr>
              <a:t>like the </a:t>
            </a:r>
            <a:r>
              <a:rPr sz="2800" dirty="0">
                <a:solidFill>
                  <a:srgbClr val="FFFFFF"/>
                </a:solidFill>
                <a:latin typeface="Arial"/>
                <a:cs typeface="Arial"/>
              </a:rPr>
              <a:t>founding of </a:t>
            </a:r>
            <a:r>
              <a:rPr sz="2800" spc="-5" dirty="0">
                <a:solidFill>
                  <a:srgbClr val="FFFFFF"/>
                </a:solidFill>
                <a:latin typeface="Arial"/>
                <a:cs typeface="Arial"/>
              </a:rPr>
              <a:t>Dulwich  College, in </a:t>
            </a:r>
            <a:r>
              <a:rPr sz="2800" dirty="0">
                <a:solidFill>
                  <a:srgbClr val="FFFFFF"/>
                </a:solidFill>
                <a:latin typeface="Arial"/>
                <a:cs typeface="Arial"/>
              </a:rPr>
              <a:t>direct </a:t>
            </a:r>
            <a:r>
              <a:rPr sz="2800" spc="-5" dirty="0">
                <a:solidFill>
                  <a:srgbClr val="FFFFFF"/>
                </a:solidFill>
                <a:latin typeface="Arial"/>
                <a:cs typeface="Arial"/>
              </a:rPr>
              <a:t>response to </a:t>
            </a:r>
            <a:r>
              <a:rPr sz="2800" dirty="0">
                <a:solidFill>
                  <a:srgbClr val="FFFFFF"/>
                </a:solidFill>
                <a:latin typeface="Arial"/>
                <a:cs typeface="Arial"/>
              </a:rPr>
              <a:t>this</a:t>
            </a:r>
            <a:r>
              <a:rPr sz="2800" spc="55" dirty="0">
                <a:solidFill>
                  <a:srgbClr val="FFFFFF"/>
                </a:solidFill>
                <a:latin typeface="Arial"/>
                <a:cs typeface="Arial"/>
              </a:rPr>
              <a:t> </a:t>
            </a:r>
            <a:r>
              <a:rPr sz="2800" dirty="0">
                <a:solidFill>
                  <a:srgbClr val="FFFFFF"/>
                </a:solidFill>
                <a:latin typeface="Arial"/>
                <a:cs typeface="Arial"/>
              </a:rPr>
              <a:t>incident.</a:t>
            </a:r>
            <a:endParaRPr sz="2800">
              <a:latin typeface="Arial"/>
              <a:cs typeface="Arial"/>
            </a:endParaRPr>
          </a:p>
          <a:p>
            <a:pPr>
              <a:lnSpc>
                <a:spcPct val="100000"/>
              </a:lnSpc>
              <a:spcBef>
                <a:spcPts val="30"/>
              </a:spcBef>
            </a:pPr>
            <a:endParaRPr sz="4350">
              <a:latin typeface="Arial"/>
              <a:cs typeface="Arial"/>
            </a:endParaRPr>
          </a:p>
          <a:p>
            <a:pPr marR="85725" algn="ctr">
              <a:lnSpc>
                <a:spcPct val="100000"/>
              </a:lnSpc>
              <a:spcBef>
                <a:spcPts val="5"/>
              </a:spcBef>
            </a:pPr>
            <a:r>
              <a:rPr sz="3600" b="1" spc="-5" dirty="0">
                <a:solidFill>
                  <a:srgbClr val="FFFFFF"/>
                </a:solidFill>
                <a:latin typeface="Verdana"/>
                <a:cs typeface="Verdana"/>
              </a:rPr>
              <a:t>Dr.Faustus</a:t>
            </a:r>
            <a:endParaRPr sz="3600">
              <a:latin typeface="Verdana"/>
              <a:cs typeface="Verdan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22148" y="434340"/>
            <a:ext cx="8341359" cy="6042660"/>
            <a:chOff x="422148" y="434340"/>
            <a:chExt cx="8341359" cy="6042660"/>
          </a:xfrm>
        </p:grpSpPr>
        <p:sp>
          <p:nvSpPr>
            <p:cNvPr id="3" name="object 3"/>
            <p:cNvSpPr/>
            <p:nvPr/>
          </p:nvSpPr>
          <p:spPr>
            <a:xfrm>
              <a:off x="6400800" y="434340"/>
              <a:ext cx="2324100" cy="4343400"/>
            </a:xfrm>
            <a:custGeom>
              <a:avLst/>
              <a:gdLst/>
              <a:ahLst/>
              <a:cxnLst/>
              <a:rect l="l" t="t" r="r" b="b"/>
              <a:pathLst>
                <a:path w="2324100" h="4343400">
                  <a:moveTo>
                    <a:pt x="2260219" y="0"/>
                  </a:moveTo>
                  <a:lnTo>
                    <a:pt x="0" y="0"/>
                  </a:lnTo>
                  <a:lnTo>
                    <a:pt x="0" y="4343400"/>
                  </a:lnTo>
                  <a:lnTo>
                    <a:pt x="2324100" y="4343400"/>
                  </a:lnTo>
                  <a:lnTo>
                    <a:pt x="2324100" y="63881"/>
                  </a:lnTo>
                  <a:lnTo>
                    <a:pt x="2319083" y="39004"/>
                  </a:lnTo>
                  <a:lnTo>
                    <a:pt x="2305399" y="18700"/>
                  </a:lnTo>
                  <a:lnTo>
                    <a:pt x="2285095" y="5016"/>
                  </a:lnTo>
                  <a:lnTo>
                    <a:pt x="2260219" y="0"/>
                  </a:lnTo>
                  <a:close/>
                </a:path>
              </a:pathLst>
            </a:custGeom>
            <a:solidFill>
              <a:srgbClr val="1C1C1C"/>
            </a:solidFill>
          </p:spPr>
          <p:txBody>
            <a:bodyPr wrap="square" lIns="0" tIns="0" rIns="0" bIns="0" rtlCol="0"/>
            <a:lstStyle/>
            <a:p>
              <a:endParaRPr/>
            </a:p>
          </p:txBody>
        </p:sp>
        <p:sp>
          <p:nvSpPr>
            <p:cNvPr id="4" name="object 4"/>
            <p:cNvSpPr/>
            <p:nvPr/>
          </p:nvSpPr>
          <p:spPr>
            <a:xfrm>
              <a:off x="422148" y="435864"/>
              <a:ext cx="8340852" cy="6041136"/>
            </a:xfrm>
            <a:prstGeom prst="rect">
              <a:avLst/>
            </a:prstGeom>
            <a:blipFill>
              <a:blip r:embed="rId2" cstate="print"/>
              <a:stretch>
                <a:fillRect/>
              </a:stretch>
            </a:blipFill>
          </p:spPr>
          <p:txBody>
            <a:bodyPr wrap="square" lIns="0" tIns="0" rIns="0" bIns="0" rtlCol="0"/>
            <a:lstStyle/>
            <a:p>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34340" y="483108"/>
            <a:ext cx="8442960" cy="5993892"/>
            <a:chOff x="434340" y="483108"/>
            <a:chExt cx="8442960" cy="5993892"/>
          </a:xfrm>
        </p:grpSpPr>
        <p:sp>
          <p:nvSpPr>
            <p:cNvPr id="3" name="object 3"/>
            <p:cNvSpPr/>
            <p:nvPr/>
          </p:nvSpPr>
          <p:spPr>
            <a:xfrm>
              <a:off x="434340" y="5151119"/>
              <a:ext cx="8321040" cy="122986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897123" y="5244084"/>
              <a:ext cx="3395472" cy="10302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34340" y="483108"/>
              <a:ext cx="8442960" cy="5993892"/>
            </a:xfrm>
            <a:prstGeom prst="rect">
              <a:avLst/>
            </a:prstGeom>
            <a:blipFill>
              <a:blip r:embed="rId4"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673100" y="597154"/>
            <a:ext cx="7938134" cy="443070"/>
          </a:xfrm>
          <a:prstGeom prst="rect">
            <a:avLst/>
          </a:prstGeom>
        </p:spPr>
        <p:txBody>
          <a:bodyPr vert="horz" wrap="square" lIns="0" tIns="12065" rIns="0" bIns="0" rtlCol="0">
            <a:spAutoFit/>
          </a:bodyPr>
          <a:lstStyle/>
          <a:p>
            <a:pPr marL="278130" marR="5080" indent="-266065" algn="just">
              <a:lnSpc>
                <a:spcPct val="100000"/>
              </a:lnSpc>
              <a:spcBef>
                <a:spcPts val="95"/>
              </a:spcBef>
            </a:pPr>
            <a:r>
              <a:rPr lang="en-IN" sz="2800" i="1" spc="-5" dirty="0" smtClean="0">
                <a:latin typeface="Times New Roman"/>
                <a:cs typeface="Times New Roman"/>
              </a:rPr>
              <a:t>Conclusion</a:t>
            </a:r>
            <a:endParaRPr sz="2800">
              <a:latin typeface="Times New Roman"/>
              <a:cs typeface="Times New Roman"/>
            </a:endParaRPr>
          </a:p>
        </p:txBody>
      </p:sp>
      <p:sp>
        <p:nvSpPr>
          <p:cNvPr id="7" name="Rectangle 6"/>
          <p:cNvSpPr/>
          <p:nvPr/>
        </p:nvSpPr>
        <p:spPr>
          <a:xfrm>
            <a:off x="533400" y="1066800"/>
            <a:ext cx="8077200" cy="3539430"/>
          </a:xfrm>
          <a:prstGeom prst="rect">
            <a:avLst/>
          </a:prstGeom>
        </p:spPr>
        <p:txBody>
          <a:bodyPr wrap="square">
            <a:spAutoFit/>
          </a:bodyPr>
          <a:lstStyle/>
          <a:p>
            <a:pPr>
              <a:buFont typeface="Wingdings" pitchFamily="2" charset="2"/>
              <a:buChar char="v"/>
            </a:pPr>
            <a:r>
              <a:rPr lang="en-IN" sz="3200" dirty="0" smtClean="0"/>
              <a:t>Dr </a:t>
            </a:r>
            <a:r>
              <a:rPr lang="en-IN" sz="3200" dirty="0" smtClean="0"/>
              <a:t>Faustus as a play and its author Marlowe as a dramatist were both embodiments of the Renaissance </a:t>
            </a:r>
            <a:r>
              <a:rPr lang="en-IN" sz="3200" dirty="0" smtClean="0"/>
              <a:t>spirit.</a:t>
            </a:r>
          </a:p>
          <a:p>
            <a:pPr>
              <a:buFont typeface="Wingdings" pitchFamily="2" charset="2"/>
              <a:buChar char="v"/>
            </a:pPr>
            <a:r>
              <a:rPr lang="en-IN" sz="3200" dirty="0" smtClean="0"/>
              <a:t>The </a:t>
            </a:r>
            <a:r>
              <a:rPr lang="en-IN" sz="3200" dirty="0" smtClean="0"/>
              <a:t>play was to Renaissance period what many post- modern texts were in the </a:t>
            </a:r>
            <a:r>
              <a:rPr lang="en-IN" sz="3200" dirty="0" smtClean="0"/>
              <a:t>21</a:t>
            </a:r>
            <a:r>
              <a:rPr lang="en-IN" sz="3200" baseline="30000" dirty="0" smtClean="0"/>
              <a:t>st</a:t>
            </a:r>
            <a:r>
              <a:rPr lang="en-IN" sz="3200" dirty="0" smtClean="0"/>
              <a:t>  </a:t>
            </a:r>
            <a:r>
              <a:rPr lang="en-IN" sz="3200" dirty="0" smtClean="0"/>
              <a:t>century. </a:t>
            </a:r>
          </a:p>
          <a:p>
            <a:pPr>
              <a:buFont typeface="Wingdings" pitchFamily="2" charset="2"/>
              <a:buChar char="v"/>
            </a:pPr>
            <a:r>
              <a:rPr lang="en-IN" sz="3200" dirty="0" smtClean="0"/>
              <a:t>It </a:t>
            </a:r>
            <a:r>
              <a:rPr lang="en-IN" sz="3200" dirty="0" smtClean="0"/>
              <a:t>was, ‘A tide against time’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34340" y="483108"/>
            <a:ext cx="8442960" cy="5993892"/>
            <a:chOff x="434340" y="483108"/>
            <a:chExt cx="8442960" cy="5993892"/>
          </a:xfrm>
        </p:grpSpPr>
        <p:sp>
          <p:nvSpPr>
            <p:cNvPr id="3" name="object 3"/>
            <p:cNvSpPr/>
            <p:nvPr/>
          </p:nvSpPr>
          <p:spPr>
            <a:xfrm>
              <a:off x="434340" y="5151119"/>
              <a:ext cx="8321040" cy="122986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897123" y="5244084"/>
              <a:ext cx="3395472" cy="10302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34340" y="483108"/>
              <a:ext cx="8442960" cy="5993892"/>
            </a:xfrm>
            <a:prstGeom prst="rect">
              <a:avLst/>
            </a:prstGeom>
            <a:blipFill>
              <a:blip r:embed="rId4"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673100" y="1975735"/>
            <a:ext cx="7938134" cy="2135841"/>
          </a:xfrm>
          <a:prstGeom prst="rect">
            <a:avLst/>
          </a:prstGeom>
        </p:spPr>
        <p:txBody>
          <a:bodyPr vert="horz" wrap="square" lIns="0" tIns="12065" rIns="0" bIns="0" rtlCol="0">
            <a:spAutoFit/>
          </a:bodyPr>
          <a:lstStyle/>
          <a:p>
            <a:pPr marL="278130" marR="5080" indent="-266065" algn="ctr">
              <a:lnSpc>
                <a:spcPct val="100000"/>
              </a:lnSpc>
              <a:spcBef>
                <a:spcPts val="95"/>
              </a:spcBef>
            </a:pPr>
            <a:r>
              <a:rPr lang="en-IN" sz="13800" i="1" spc="800" dirty="0" smtClean="0">
                <a:latin typeface="Times New Roman"/>
                <a:cs typeface="Times New Roman"/>
              </a:rPr>
              <a:t>Thanks…</a:t>
            </a:r>
            <a:endParaRPr lang="en-IN" sz="13800" spc="800" dirty="0">
              <a:latin typeface="Times New Roman"/>
              <a:cs typeface="Times New Roman"/>
            </a:endParaRPr>
          </a:p>
        </p:txBody>
      </p:sp>
      <p:sp>
        <p:nvSpPr>
          <p:cNvPr id="7" name="Rectangle 6"/>
          <p:cNvSpPr/>
          <p:nvPr/>
        </p:nvSpPr>
        <p:spPr>
          <a:xfrm>
            <a:off x="533400" y="1066800"/>
            <a:ext cx="8077200" cy="584775"/>
          </a:xfrm>
          <a:prstGeom prst="rect">
            <a:avLst/>
          </a:prstGeom>
        </p:spPr>
        <p:txBody>
          <a:bodyPr wrap="square">
            <a:spAutoFit/>
          </a:bodyPr>
          <a:lstStyle/>
          <a:p>
            <a:pPr>
              <a:buFont typeface="Wingdings" pitchFamily="2" charset="2"/>
              <a:buChar char="v"/>
            </a:pPr>
            <a:endParaRPr lang="en-IN" sz="32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85572" y="423672"/>
            <a:ext cx="8373109" cy="5497195"/>
            <a:chOff x="385572" y="423672"/>
            <a:chExt cx="8373109" cy="5497195"/>
          </a:xfrm>
        </p:grpSpPr>
        <p:sp>
          <p:nvSpPr>
            <p:cNvPr id="3" name="object 3"/>
            <p:cNvSpPr/>
            <p:nvPr/>
          </p:nvSpPr>
          <p:spPr>
            <a:xfrm>
              <a:off x="385572" y="423672"/>
              <a:ext cx="8372856" cy="105765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807207" y="454152"/>
              <a:ext cx="3526536" cy="116128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 y="457200"/>
              <a:ext cx="8229600" cy="9144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57200" y="457200"/>
              <a:ext cx="8229600" cy="914400"/>
            </a:xfrm>
            <a:custGeom>
              <a:avLst/>
              <a:gdLst/>
              <a:ahLst/>
              <a:cxnLst/>
              <a:rect l="l" t="t" r="r" b="b"/>
              <a:pathLst>
                <a:path w="8229600" h="914400">
                  <a:moveTo>
                    <a:pt x="0" y="914400"/>
                  </a:moveTo>
                  <a:lnTo>
                    <a:pt x="8229600" y="914400"/>
                  </a:lnTo>
                  <a:lnTo>
                    <a:pt x="8229600" y="0"/>
                  </a:lnTo>
                  <a:lnTo>
                    <a:pt x="0" y="0"/>
                  </a:lnTo>
                  <a:lnTo>
                    <a:pt x="0" y="914400"/>
                  </a:lnTo>
                  <a:close/>
                </a:path>
              </a:pathLst>
            </a:custGeom>
            <a:ln w="9144">
              <a:solidFill>
                <a:srgbClr val="000000"/>
              </a:solidFill>
            </a:ln>
          </p:spPr>
          <p:txBody>
            <a:bodyPr wrap="square" lIns="0" tIns="0" rIns="0" bIns="0" rtlCol="0"/>
            <a:lstStyle/>
            <a:p>
              <a:endParaRPr/>
            </a:p>
          </p:txBody>
        </p:sp>
        <p:sp>
          <p:nvSpPr>
            <p:cNvPr id="7" name="object 7"/>
            <p:cNvSpPr/>
            <p:nvPr/>
          </p:nvSpPr>
          <p:spPr>
            <a:xfrm>
              <a:off x="2872739" y="481584"/>
              <a:ext cx="3395472" cy="1030224"/>
            </a:xfrm>
            <a:prstGeom prst="rect">
              <a:avLst/>
            </a:prstGeom>
            <a:blipFill>
              <a:blip r:embed="rId5"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3170682" y="624585"/>
            <a:ext cx="2802255" cy="574040"/>
          </a:xfrm>
          <a:prstGeom prst="rect">
            <a:avLst/>
          </a:prstGeom>
        </p:spPr>
        <p:txBody>
          <a:bodyPr vert="horz" wrap="square" lIns="0" tIns="12700" rIns="0" bIns="0" rtlCol="0">
            <a:spAutoFit/>
          </a:bodyPr>
          <a:lstStyle/>
          <a:p>
            <a:pPr marL="12700">
              <a:lnSpc>
                <a:spcPct val="100000"/>
              </a:lnSpc>
              <a:spcBef>
                <a:spcPts val="100"/>
              </a:spcBef>
            </a:pPr>
            <a:r>
              <a:rPr sz="3600" b="1" spc="-5" dirty="0">
                <a:latin typeface="Verdana"/>
                <a:cs typeface="Verdana"/>
              </a:rPr>
              <a:t>Dr.Faustus</a:t>
            </a:r>
            <a:endParaRPr sz="3600">
              <a:latin typeface="Verdana"/>
              <a:cs typeface="Verdana"/>
            </a:endParaRPr>
          </a:p>
        </p:txBody>
      </p:sp>
      <p:grpSp>
        <p:nvGrpSpPr>
          <p:cNvPr id="9" name="object 9"/>
          <p:cNvGrpSpPr/>
          <p:nvPr/>
        </p:nvGrpSpPr>
        <p:grpSpPr>
          <a:xfrm>
            <a:off x="374904" y="1295399"/>
            <a:ext cx="8434070" cy="4940935"/>
            <a:chOff x="374904" y="1295399"/>
            <a:chExt cx="8434070" cy="4940935"/>
          </a:xfrm>
        </p:grpSpPr>
        <p:sp>
          <p:nvSpPr>
            <p:cNvPr id="10" name="object 10"/>
            <p:cNvSpPr/>
            <p:nvPr/>
          </p:nvSpPr>
          <p:spPr>
            <a:xfrm>
              <a:off x="385572" y="1338071"/>
              <a:ext cx="8372856" cy="4898136"/>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374904" y="1295399"/>
              <a:ext cx="8433816" cy="4698492"/>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457200" y="1371599"/>
              <a:ext cx="8229600" cy="4754880"/>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457200" y="1371599"/>
              <a:ext cx="8229600" cy="4754880"/>
            </a:xfrm>
            <a:custGeom>
              <a:avLst/>
              <a:gdLst/>
              <a:ahLst/>
              <a:cxnLst/>
              <a:rect l="l" t="t" r="r" b="b"/>
              <a:pathLst>
                <a:path w="8229600" h="4754880">
                  <a:moveTo>
                    <a:pt x="0" y="4754880"/>
                  </a:moveTo>
                  <a:lnTo>
                    <a:pt x="8229600" y="4754880"/>
                  </a:lnTo>
                  <a:lnTo>
                    <a:pt x="8229600" y="0"/>
                  </a:lnTo>
                  <a:lnTo>
                    <a:pt x="0" y="0"/>
                  </a:lnTo>
                  <a:lnTo>
                    <a:pt x="0" y="4754880"/>
                  </a:lnTo>
                  <a:close/>
                </a:path>
              </a:pathLst>
            </a:custGeom>
            <a:ln w="9144">
              <a:solidFill>
                <a:srgbClr val="035E93"/>
              </a:solidFill>
            </a:ln>
          </p:spPr>
          <p:txBody>
            <a:bodyPr wrap="square" lIns="0" tIns="0" rIns="0" bIns="0" rtlCol="0"/>
            <a:lstStyle/>
            <a:p>
              <a:endParaRPr/>
            </a:p>
          </p:txBody>
        </p:sp>
      </p:grpSp>
      <p:sp>
        <p:nvSpPr>
          <p:cNvPr id="14" name="object 14"/>
          <p:cNvSpPr txBox="1"/>
          <p:nvPr/>
        </p:nvSpPr>
        <p:spPr>
          <a:xfrm>
            <a:off x="627380" y="1398777"/>
            <a:ext cx="8288020" cy="4322337"/>
          </a:xfrm>
          <a:prstGeom prst="rect">
            <a:avLst/>
          </a:prstGeom>
        </p:spPr>
        <p:txBody>
          <a:bodyPr vert="horz" wrap="square" lIns="0" tIns="13335" rIns="0" bIns="0" rtlCol="0">
            <a:spAutoFit/>
          </a:bodyPr>
          <a:lstStyle/>
          <a:p>
            <a:pPr marL="12700">
              <a:lnSpc>
                <a:spcPts val="3115"/>
              </a:lnSpc>
              <a:spcBef>
                <a:spcPts val="105"/>
              </a:spcBef>
            </a:pPr>
            <a:r>
              <a:rPr sz="2600" b="1" spc="5" dirty="0">
                <a:solidFill>
                  <a:srgbClr val="FFFFFF"/>
                </a:solidFill>
                <a:latin typeface="Times New Roman"/>
                <a:cs typeface="Times New Roman"/>
              </a:rPr>
              <a:t>Famous </a:t>
            </a:r>
            <a:r>
              <a:rPr sz="2600" b="1" dirty="0">
                <a:solidFill>
                  <a:srgbClr val="FFFFFF"/>
                </a:solidFill>
                <a:latin typeface="Times New Roman"/>
                <a:cs typeface="Times New Roman"/>
              </a:rPr>
              <a:t>Poems By Christopher</a:t>
            </a:r>
            <a:r>
              <a:rPr sz="2600" b="1" spc="-145" dirty="0">
                <a:solidFill>
                  <a:srgbClr val="FFFFFF"/>
                </a:solidFill>
                <a:latin typeface="Times New Roman"/>
                <a:cs typeface="Times New Roman"/>
              </a:rPr>
              <a:t> </a:t>
            </a:r>
            <a:r>
              <a:rPr sz="2600" b="1" spc="-5" dirty="0">
                <a:solidFill>
                  <a:srgbClr val="FFFFFF"/>
                </a:solidFill>
                <a:latin typeface="Times New Roman"/>
                <a:cs typeface="Times New Roman"/>
              </a:rPr>
              <a:t>Marlowe:-</a:t>
            </a:r>
            <a:endParaRPr sz="2600" dirty="0">
              <a:latin typeface="Times New Roman"/>
              <a:cs typeface="Times New Roman"/>
            </a:endParaRPr>
          </a:p>
          <a:p>
            <a:pPr marL="278130" marR="1518920" indent="-266065">
              <a:lnSpc>
                <a:spcPts val="2810"/>
              </a:lnSpc>
              <a:spcBef>
                <a:spcPts val="345"/>
              </a:spcBef>
              <a:buClr>
                <a:srgbClr val="EF7E09"/>
              </a:buClr>
              <a:buSzPct val="78846"/>
              <a:buFont typeface="Arial"/>
              <a:buChar char=""/>
              <a:tabLst>
                <a:tab pos="278765" algn="l"/>
              </a:tabLst>
            </a:pPr>
            <a:r>
              <a:rPr sz="2600" spc="-5" dirty="0">
                <a:solidFill>
                  <a:srgbClr val="FFFFFF"/>
                </a:solidFill>
                <a:latin typeface="Times New Roman"/>
                <a:cs typeface="Times New Roman"/>
              </a:rPr>
              <a:t>'The Passionate </a:t>
            </a:r>
            <a:r>
              <a:rPr sz="2600" dirty="0">
                <a:solidFill>
                  <a:srgbClr val="FFFFFF"/>
                </a:solidFill>
                <a:latin typeface="Times New Roman"/>
                <a:cs typeface="Times New Roman"/>
              </a:rPr>
              <a:t>Shepherd to His Love' a </a:t>
            </a:r>
            <a:r>
              <a:rPr sz="2600" spc="-100" dirty="0">
                <a:solidFill>
                  <a:srgbClr val="FFFFFF"/>
                </a:solidFill>
                <a:latin typeface="Times New Roman"/>
                <a:cs typeface="Times New Roman"/>
              </a:rPr>
              <a:t>poem  </a:t>
            </a:r>
            <a:r>
              <a:rPr sz="2600" spc="-5" dirty="0">
                <a:solidFill>
                  <a:srgbClr val="FFFFFF"/>
                </a:solidFill>
                <a:latin typeface="Times New Roman"/>
                <a:cs typeface="Times New Roman"/>
              </a:rPr>
              <a:t>'Come </a:t>
            </a:r>
            <a:r>
              <a:rPr sz="2600" dirty="0">
                <a:solidFill>
                  <a:srgbClr val="FFFFFF"/>
                </a:solidFill>
                <a:latin typeface="Times New Roman"/>
                <a:cs typeface="Times New Roman"/>
              </a:rPr>
              <a:t>live with </a:t>
            </a:r>
            <a:r>
              <a:rPr sz="2600" spc="-10" dirty="0">
                <a:solidFill>
                  <a:srgbClr val="FFFFFF"/>
                </a:solidFill>
                <a:latin typeface="Times New Roman"/>
                <a:cs typeface="Times New Roman"/>
              </a:rPr>
              <a:t>me </a:t>
            </a:r>
            <a:r>
              <a:rPr sz="2600" dirty="0">
                <a:solidFill>
                  <a:srgbClr val="FFFFFF"/>
                </a:solidFill>
                <a:latin typeface="Times New Roman"/>
                <a:cs typeface="Times New Roman"/>
              </a:rPr>
              <a:t>and be </a:t>
            </a:r>
            <a:r>
              <a:rPr sz="2600" spc="-5" dirty="0">
                <a:solidFill>
                  <a:srgbClr val="FFFFFF"/>
                </a:solidFill>
                <a:latin typeface="Times New Roman"/>
                <a:cs typeface="Times New Roman"/>
              </a:rPr>
              <a:t>my </a:t>
            </a:r>
            <a:r>
              <a:rPr sz="2600" dirty="0">
                <a:solidFill>
                  <a:srgbClr val="FFFFFF"/>
                </a:solidFill>
                <a:latin typeface="Times New Roman"/>
                <a:cs typeface="Times New Roman"/>
              </a:rPr>
              <a:t>love' a</a:t>
            </a:r>
            <a:r>
              <a:rPr sz="2600" spc="-70" dirty="0">
                <a:solidFill>
                  <a:srgbClr val="FFFFFF"/>
                </a:solidFill>
                <a:latin typeface="Times New Roman"/>
                <a:cs typeface="Times New Roman"/>
              </a:rPr>
              <a:t> </a:t>
            </a:r>
            <a:r>
              <a:rPr sz="2600" dirty="0">
                <a:solidFill>
                  <a:srgbClr val="FFFFFF"/>
                </a:solidFill>
                <a:latin typeface="Times New Roman"/>
                <a:cs typeface="Times New Roman"/>
              </a:rPr>
              <a:t>poem</a:t>
            </a:r>
            <a:endParaRPr sz="2600" dirty="0">
              <a:latin typeface="Times New Roman"/>
              <a:cs typeface="Times New Roman"/>
            </a:endParaRPr>
          </a:p>
          <a:p>
            <a:pPr marL="278130">
              <a:lnSpc>
                <a:spcPts val="2760"/>
              </a:lnSpc>
            </a:pPr>
            <a:r>
              <a:rPr sz="2600" spc="-5" dirty="0">
                <a:solidFill>
                  <a:srgbClr val="FFFFFF"/>
                </a:solidFill>
                <a:latin typeface="Times New Roman"/>
                <a:cs typeface="Times New Roman"/>
              </a:rPr>
              <a:t>'Who </a:t>
            </a:r>
            <a:r>
              <a:rPr sz="2600" dirty="0">
                <a:solidFill>
                  <a:srgbClr val="FFFFFF"/>
                </a:solidFill>
                <a:latin typeface="Times New Roman"/>
                <a:cs typeface="Times New Roman"/>
              </a:rPr>
              <a:t>Ever Loved, That Loved Not at </a:t>
            </a:r>
            <a:r>
              <a:rPr sz="2600" spc="-5" dirty="0">
                <a:solidFill>
                  <a:srgbClr val="FFFFFF"/>
                </a:solidFill>
                <a:latin typeface="Times New Roman"/>
                <a:cs typeface="Times New Roman"/>
              </a:rPr>
              <a:t>First </a:t>
            </a:r>
            <a:r>
              <a:rPr sz="2600" dirty="0">
                <a:solidFill>
                  <a:srgbClr val="FFFFFF"/>
                </a:solidFill>
                <a:latin typeface="Times New Roman"/>
                <a:cs typeface="Times New Roman"/>
              </a:rPr>
              <a:t>Sight?' a</a:t>
            </a:r>
            <a:r>
              <a:rPr sz="2600" spc="-190" dirty="0">
                <a:solidFill>
                  <a:srgbClr val="FFFFFF"/>
                </a:solidFill>
                <a:latin typeface="Times New Roman"/>
                <a:cs typeface="Times New Roman"/>
              </a:rPr>
              <a:t> </a:t>
            </a:r>
            <a:r>
              <a:rPr sz="2600" dirty="0">
                <a:solidFill>
                  <a:srgbClr val="FFFFFF"/>
                </a:solidFill>
                <a:latin typeface="Times New Roman"/>
                <a:cs typeface="Times New Roman"/>
              </a:rPr>
              <a:t>poem</a:t>
            </a:r>
            <a:endParaRPr sz="2600" dirty="0">
              <a:latin typeface="Times New Roman"/>
              <a:cs typeface="Times New Roman"/>
            </a:endParaRPr>
          </a:p>
          <a:p>
            <a:pPr marL="278130" indent="-266065">
              <a:lnSpc>
                <a:spcPts val="3110"/>
              </a:lnSpc>
              <a:buClr>
                <a:srgbClr val="EF7E09"/>
              </a:buClr>
              <a:buSzPct val="78846"/>
              <a:buFont typeface="Arial"/>
              <a:buChar char=""/>
              <a:tabLst>
                <a:tab pos="278765" algn="l"/>
              </a:tabLst>
            </a:pPr>
            <a:r>
              <a:rPr sz="2600" dirty="0">
                <a:solidFill>
                  <a:srgbClr val="FFFFFF"/>
                </a:solidFill>
                <a:latin typeface="Times New Roman"/>
                <a:cs typeface="Times New Roman"/>
              </a:rPr>
              <a:t>Hero and</a:t>
            </a:r>
            <a:r>
              <a:rPr sz="2600" spc="-40" dirty="0">
                <a:solidFill>
                  <a:srgbClr val="FFFFFF"/>
                </a:solidFill>
                <a:latin typeface="Times New Roman"/>
                <a:cs typeface="Times New Roman"/>
              </a:rPr>
              <a:t> </a:t>
            </a:r>
            <a:r>
              <a:rPr sz="2600" spc="-5" dirty="0">
                <a:solidFill>
                  <a:srgbClr val="FFFFFF"/>
                </a:solidFill>
                <a:latin typeface="Times New Roman"/>
                <a:cs typeface="Times New Roman"/>
              </a:rPr>
              <a:t>Leander;(unfinished.)</a:t>
            </a:r>
            <a:endParaRPr sz="2600" dirty="0">
              <a:latin typeface="Times New Roman"/>
              <a:cs typeface="Times New Roman"/>
            </a:endParaRPr>
          </a:p>
          <a:p>
            <a:pPr marL="12700">
              <a:lnSpc>
                <a:spcPts val="3110"/>
              </a:lnSpc>
            </a:pPr>
            <a:r>
              <a:rPr sz="2600" b="1" dirty="0">
                <a:solidFill>
                  <a:srgbClr val="FFFFFF"/>
                </a:solidFill>
                <a:latin typeface="Times New Roman"/>
                <a:cs typeface="Times New Roman"/>
              </a:rPr>
              <a:t>Immortal Plays By Christopher</a:t>
            </a:r>
            <a:r>
              <a:rPr sz="2600" b="1" spc="-140" dirty="0">
                <a:solidFill>
                  <a:srgbClr val="FFFFFF"/>
                </a:solidFill>
                <a:latin typeface="Times New Roman"/>
                <a:cs typeface="Times New Roman"/>
              </a:rPr>
              <a:t> </a:t>
            </a:r>
            <a:r>
              <a:rPr sz="2600" b="1" spc="-5" dirty="0">
                <a:solidFill>
                  <a:srgbClr val="FFFFFF"/>
                </a:solidFill>
                <a:latin typeface="Times New Roman"/>
                <a:cs typeface="Times New Roman"/>
              </a:rPr>
              <a:t>Marlowe:-</a:t>
            </a:r>
            <a:endParaRPr sz="2600" dirty="0">
              <a:latin typeface="Times New Roman"/>
              <a:cs typeface="Times New Roman"/>
            </a:endParaRPr>
          </a:p>
          <a:p>
            <a:pPr marL="12700" marR="3905885">
              <a:lnSpc>
                <a:spcPts val="3110"/>
              </a:lnSpc>
              <a:spcBef>
                <a:spcPts val="105"/>
              </a:spcBef>
              <a:buFont typeface="Wingdings" pitchFamily="2" charset="2"/>
              <a:buChar char="§"/>
            </a:pPr>
            <a:r>
              <a:rPr sz="2600" i="1" spc="-20" dirty="0">
                <a:solidFill>
                  <a:srgbClr val="FFFFFF"/>
                </a:solidFill>
                <a:latin typeface="Times New Roman"/>
                <a:cs typeface="Times New Roman"/>
              </a:rPr>
              <a:t>Tamburlaine </a:t>
            </a:r>
            <a:r>
              <a:rPr sz="2600" i="1" spc="-5" dirty="0">
                <a:solidFill>
                  <a:srgbClr val="FFFFFF"/>
                </a:solidFill>
                <a:latin typeface="Times New Roman"/>
                <a:cs typeface="Times New Roman"/>
              </a:rPr>
              <a:t>Part-1 </a:t>
            </a:r>
            <a:r>
              <a:rPr sz="2600" i="1" dirty="0">
                <a:solidFill>
                  <a:srgbClr val="FFFFFF"/>
                </a:solidFill>
                <a:latin typeface="Times New Roman"/>
                <a:cs typeface="Times New Roman"/>
              </a:rPr>
              <a:t>and </a:t>
            </a:r>
            <a:r>
              <a:rPr sz="2600" i="1" spc="-5" dirty="0" smtClean="0">
                <a:solidFill>
                  <a:srgbClr val="FFFFFF"/>
                </a:solidFill>
                <a:latin typeface="Times New Roman"/>
                <a:cs typeface="Times New Roman"/>
              </a:rPr>
              <a:t>Part-</a:t>
            </a:r>
            <a:r>
              <a:rPr lang="en-US" sz="2600" i="1" spc="-5" dirty="0" smtClean="0">
                <a:solidFill>
                  <a:srgbClr val="FFFFFF"/>
                </a:solidFill>
                <a:latin typeface="Times New Roman"/>
                <a:cs typeface="Times New Roman"/>
              </a:rPr>
              <a:t>2</a:t>
            </a:r>
          </a:p>
          <a:p>
            <a:pPr marL="12700" marR="3905885">
              <a:lnSpc>
                <a:spcPts val="3110"/>
              </a:lnSpc>
              <a:spcBef>
                <a:spcPts val="105"/>
              </a:spcBef>
              <a:buFont typeface="Wingdings" pitchFamily="2" charset="2"/>
              <a:buChar char="§"/>
            </a:pPr>
            <a:r>
              <a:rPr sz="2600" i="1" spc="-5" dirty="0" smtClean="0">
                <a:solidFill>
                  <a:srgbClr val="FFFFFF"/>
                </a:solidFill>
                <a:latin typeface="Times New Roman"/>
                <a:cs typeface="Times New Roman"/>
              </a:rPr>
              <a:t> </a:t>
            </a:r>
            <a:r>
              <a:rPr sz="2600" i="1" spc="-15" dirty="0" smtClean="0">
                <a:solidFill>
                  <a:srgbClr val="FFFFFF"/>
                </a:solidFill>
                <a:latin typeface="Times New Roman"/>
                <a:cs typeface="Times New Roman"/>
              </a:rPr>
              <a:t>Dr</a:t>
            </a:r>
            <a:r>
              <a:rPr lang="en-US" sz="2600" i="1" spc="-15" dirty="0" smtClean="0">
                <a:solidFill>
                  <a:srgbClr val="FFFFFF"/>
                </a:solidFill>
                <a:latin typeface="Times New Roman"/>
                <a:cs typeface="Times New Roman"/>
              </a:rPr>
              <a:t> </a:t>
            </a:r>
            <a:r>
              <a:rPr sz="2600" i="1" spc="-15" dirty="0" smtClean="0">
                <a:solidFill>
                  <a:srgbClr val="FFFFFF"/>
                </a:solidFill>
                <a:latin typeface="Times New Roman"/>
                <a:cs typeface="Times New Roman"/>
              </a:rPr>
              <a:t>Faustus</a:t>
            </a:r>
            <a:endParaRPr sz="2600" i="1" dirty="0">
              <a:latin typeface="Times New Roman"/>
              <a:cs typeface="Times New Roman"/>
            </a:endParaRPr>
          </a:p>
          <a:p>
            <a:pPr marL="12700">
              <a:lnSpc>
                <a:spcPts val="3000"/>
              </a:lnSpc>
              <a:buFont typeface="Wingdings" pitchFamily="2" charset="2"/>
              <a:buChar char="§"/>
            </a:pPr>
            <a:r>
              <a:rPr sz="2600" i="1" spc="5" dirty="0">
                <a:solidFill>
                  <a:srgbClr val="FFFFFF"/>
                </a:solidFill>
                <a:latin typeface="Times New Roman"/>
                <a:cs typeface="Times New Roman"/>
              </a:rPr>
              <a:t>Edward</a:t>
            </a:r>
            <a:r>
              <a:rPr sz="2600" i="1" spc="-40" dirty="0">
                <a:solidFill>
                  <a:srgbClr val="FFFFFF"/>
                </a:solidFill>
                <a:latin typeface="Times New Roman"/>
                <a:cs typeface="Times New Roman"/>
              </a:rPr>
              <a:t> </a:t>
            </a:r>
            <a:r>
              <a:rPr sz="2600" i="1" dirty="0">
                <a:solidFill>
                  <a:srgbClr val="FFFFFF"/>
                </a:solidFill>
                <a:latin typeface="Times New Roman"/>
                <a:cs typeface="Times New Roman"/>
              </a:rPr>
              <a:t>II</a:t>
            </a:r>
            <a:endParaRPr sz="2600" i="1" dirty="0">
              <a:latin typeface="Times New Roman"/>
              <a:cs typeface="Times New Roman"/>
            </a:endParaRPr>
          </a:p>
          <a:p>
            <a:pPr marL="12700">
              <a:lnSpc>
                <a:spcPts val="3110"/>
              </a:lnSpc>
              <a:buFont typeface="Wingdings" pitchFamily="2" charset="2"/>
              <a:buChar char="§"/>
            </a:pPr>
            <a:r>
              <a:rPr sz="2600" i="1" spc="5" dirty="0">
                <a:solidFill>
                  <a:srgbClr val="FFFFFF"/>
                </a:solidFill>
                <a:latin typeface="Times New Roman"/>
                <a:cs typeface="Times New Roman"/>
              </a:rPr>
              <a:t>The </a:t>
            </a:r>
            <a:r>
              <a:rPr sz="2600" i="1" spc="-5" dirty="0">
                <a:solidFill>
                  <a:srgbClr val="FFFFFF"/>
                </a:solidFill>
                <a:latin typeface="Times New Roman"/>
                <a:cs typeface="Times New Roman"/>
              </a:rPr>
              <a:t>Jew </a:t>
            </a:r>
            <a:r>
              <a:rPr sz="2600" i="1" dirty="0">
                <a:solidFill>
                  <a:srgbClr val="FFFFFF"/>
                </a:solidFill>
                <a:latin typeface="Times New Roman"/>
                <a:cs typeface="Times New Roman"/>
              </a:rPr>
              <a:t>of</a:t>
            </a:r>
            <a:r>
              <a:rPr sz="2600" i="1" spc="-35" dirty="0">
                <a:solidFill>
                  <a:srgbClr val="FFFFFF"/>
                </a:solidFill>
                <a:latin typeface="Times New Roman"/>
                <a:cs typeface="Times New Roman"/>
              </a:rPr>
              <a:t> </a:t>
            </a:r>
            <a:r>
              <a:rPr sz="2600" i="1" spc="-5" dirty="0">
                <a:solidFill>
                  <a:srgbClr val="FFFFFF"/>
                </a:solidFill>
                <a:latin typeface="Times New Roman"/>
                <a:cs typeface="Times New Roman"/>
              </a:rPr>
              <a:t>Malta</a:t>
            </a:r>
            <a:endParaRPr sz="2600" i="1" dirty="0">
              <a:latin typeface="Times New Roman"/>
              <a:cs typeface="Times New Roman"/>
            </a:endParaRPr>
          </a:p>
          <a:p>
            <a:pPr marL="12700">
              <a:lnSpc>
                <a:spcPts val="3115"/>
              </a:lnSpc>
              <a:buFont typeface="Wingdings" pitchFamily="2" charset="2"/>
              <a:buChar char="§"/>
            </a:pPr>
            <a:r>
              <a:rPr sz="2600" i="1" dirty="0">
                <a:solidFill>
                  <a:srgbClr val="FFFFFF"/>
                </a:solidFill>
                <a:latin typeface="Times New Roman"/>
                <a:cs typeface="Times New Roman"/>
              </a:rPr>
              <a:t>Dido, Queen of</a:t>
            </a:r>
            <a:r>
              <a:rPr sz="2600" i="1" spc="-60" dirty="0">
                <a:solidFill>
                  <a:srgbClr val="FFFFFF"/>
                </a:solidFill>
                <a:latin typeface="Times New Roman"/>
                <a:cs typeface="Times New Roman"/>
              </a:rPr>
              <a:t> </a:t>
            </a:r>
            <a:r>
              <a:rPr sz="2600" i="1" dirty="0">
                <a:solidFill>
                  <a:srgbClr val="FFFFFF"/>
                </a:solidFill>
                <a:latin typeface="Times New Roman"/>
                <a:cs typeface="Times New Roman"/>
              </a:rPr>
              <a:t>Carthage</a:t>
            </a:r>
            <a:endParaRPr sz="2600" dirty="0">
              <a:latin typeface="Times New Roman"/>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71856" y="333756"/>
            <a:ext cx="8402320" cy="5587365"/>
            <a:chOff x="371856" y="333756"/>
            <a:chExt cx="8402320" cy="5587365"/>
          </a:xfrm>
        </p:grpSpPr>
        <p:sp>
          <p:nvSpPr>
            <p:cNvPr id="3" name="object 3"/>
            <p:cNvSpPr/>
            <p:nvPr/>
          </p:nvSpPr>
          <p:spPr>
            <a:xfrm>
              <a:off x="371856" y="333756"/>
              <a:ext cx="8401812" cy="101041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807207" y="339852"/>
              <a:ext cx="3526536" cy="116128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962" y="381762"/>
              <a:ext cx="8229600" cy="838200"/>
            </a:xfrm>
            <a:custGeom>
              <a:avLst/>
              <a:gdLst/>
              <a:ahLst/>
              <a:cxnLst/>
              <a:rect l="l" t="t" r="r" b="b"/>
              <a:pathLst>
                <a:path w="8229600" h="838200">
                  <a:moveTo>
                    <a:pt x="8229600" y="0"/>
                  </a:moveTo>
                  <a:lnTo>
                    <a:pt x="0" y="0"/>
                  </a:lnTo>
                  <a:lnTo>
                    <a:pt x="0" y="838200"/>
                  </a:lnTo>
                  <a:lnTo>
                    <a:pt x="8229600" y="838200"/>
                  </a:lnTo>
                  <a:lnTo>
                    <a:pt x="8229600" y="0"/>
                  </a:lnTo>
                  <a:close/>
                </a:path>
              </a:pathLst>
            </a:custGeom>
            <a:solidFill>
              <a:srgbClr val="1B577B"/>
            </a:solidFill>
          </p:spPr>
          <p:txBody>
            <a:bodyPr wrap="square" lIns="0" tIns="0" rIns="0" bIns="0" rtlCol="0"/>
            <a:lstStyle/>
            <a:p>
              <a:endParaRPr/>
            </a:p>
          </p:txBody>
        </p:sp>
        <p:sp>
          <p:nvSpPr>
            <p:cNvPr id="6" name="object 6"/>
            <p:cNvSpPr/>
            <p:nvPr/>
          </p:nvSpPr>
          <p:spPr>
            <a:xfrm>
              <a:off x="2872739" y="367284"/>
              <a:ext cx="3395472" cy="1030224"/>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457962" y="381761"/>
            <a:ext cx="8229600" cy="838200"/>
          </a:xfrm>
          <a:prstGeom prst="rect">
            <a:avLst/>
          </a:prstGeom>
          <a:ln w="38100">
            <a:solidFill>
              <a:srgbClr val="FFFFFF"/>
            </a:solidFill>
          </a:ln>
        </p:spPr>
        <p:txBody>
          <a:bodyPr vert="horz" wrap="square" lIns="0" tIns="140970" rIns="0" bIns="0" rtlCol="0">
            <a:spAutoFit/>
          </a:bodyPr>
          <a:lstStyle/>
          <a:p>
            <a:pPr algn="ctr">
              <a:lnSpc>
                <a:spcPct val="100000"/>
              </a:lnSpc>
              <a:spcBef>
                <a:spcPts val="1110"/>
              </a:spcBef>
            </a:pPr>
            <a:r>
              <a:rPr sz="3600" b="1" spc="-5" dirty="0">
                <a:latin typeface="Verdana"/>
                <a:cs typeface="Verdana"/>
              </a:rPr>
              <a:t>Dr.Faustus</a:t>
            </a:r>
            <a:endParaRPr sz="3600">
              <a:latin typeface="Verdana"/>
              <a:cs typeface="Verdana"/>
            </a:endParaRPr>
          </a:p>
        </p:txBody>
      </p:sp>
      <p:sp>
        <p:nvSpPr>
          <p:cNvPr id="8" name="object 8"/>
          <p:cNvSpPr/>
          <p:nvPr/>
        </p:nvSpPr>
        <p:spPr>
          <a:xfrm>
            <a:off x="388620" y="1281683"/>
            <a:ext cx="8488680" cy="5301996"/>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627380" y="1395729"/>
            <a:ext cx="7983220" cy="4670425"/>
          </a:xfrm>
          <a:prstGeom prst="rect">
            <a:avLst/>
          </a:prstGeom>
        </p:spPr>
        <p:txBody>
          <a:bodyPr vert="horz" wrap="square" lIns="0" tIns="59690" rIns="0" bIns="0" rtlCol="0">
            <a:spAutoFit/>
          </a:bodyPr>
          <a:lstStyle/>
          <a:p>
            <a:pPr marL="278130" marR="5080" indent="-266065" algn="just">
              <a:lnSpc>
                <a:spcPts val="3030"/>
              </a:lnSpc>
              <a:spcBef>
                <a:spcPts val="470"/>
              </a:spcBef>
              <a:buClr>
                <a:srgbClr val="EF7E09"/>
              </a:buClr>
              <a:buSzPct val="80357"/>
              <a:buFont typeface="Arial"/>
              <a:buChar char=""/>
              <a:tabLst>
                <a:tab pos="278765" algn="l"/>
              </a:tabLst>
            </a:pPr>
            <a:r>
              <a:rPr sz="2800" spc="-5" dirty="0">
                <a:solidFill>
                  <a:srgbClr val="FFFFFF"/>
                </a:solidFill>
                <a:latin typeface="Times New Roman"/>
                <a:cs typeface="Times New Roman"/>
              </a:rPr>
              <a:t>Marlowe's career </a:t>
            </a:r>
            <a:r>
              <a:rPr sz="2800" spc="-10" dirty="0">
                <a:solidFill>
                  <a:srgbClr val="FFFFFF"/>
                </a:solidFill>
                <a:latin typeface="Times New Roman"/>
                <a:cs typeface="Times New Roman"/>
              </a:rPr>
              <a:t>as </a:t>
            </a:r>
            <a:r>
              <a:rPr sz="2800" spc="-5" dirty="0">
                <a:solidFill>
                  <a:srgbClr val="FFFFFF"/>
                </a:solidFill>
                <a:latin typeface="Times New Roman"/>
                <a:cs typeface="Times New Roman"/>
              </a:rPr>
              <a:t>a </a:t>
            </a:r>
            <a:r>
              <a:rPr sz="2800" dirty="0">
                <a:solidFill>
                  <a:srgbClr val="FFFFFF"/>
                </a:solidFill>
                <a:latin typeface="Times New Roman"/>
                <a:cs typeface="Times New Roman"/>
              </a:rPr>
              <a:t>poet </a:t>
            </a:r>
            <a:r>
              <a:rPr sz="2800" spc="-10" dirty="0">
                <a:solidFill>
                  <a:srgbClr val="FFFFFF"/>
                </a:solidFill>
                <a:latin typeface="Times New Roman"/>
                <a:cs typeface="Times New Roman"/>
              </a:rPr>
              <a:t>and </a:t>
            </a:r>
            <a:r>
              <a:rPr sz="2800" spc="-5" dirty="0">
                <a:solidFill>
                  <a:srgbClr val="FFFFFF"/>
                </a:solidFill>
                <a:latin typeface="Times New Roman"/>
                <a:cs typeface="Times New Roman"/>
              </a:rPr>
              <a:t>dramatist spanned </a:t>
            </a:r>
            <a:r>
              <a:rPr sz="2800" spc="-400" dirty="0">
                <a:solidFill>
                  <a:srgbClr val="FFFFFF"/>
                </a:solidFill>
                <a:latin typeface="Times New Roman"/>
                <a:cs typeface="Times New Roman"/>
              </a:rPr>
              <a:t>a  </a:t>
            </a:r>
            <a:r>
              <a:rPr sz="2800" spc="-10" dirty="0">
                <a:solidFill>
                  <a:srgbClr val="FFFFFF"/>
                </a:solidFill>
                <a:latin typeface="Times New Roman"/>
                <a:cs typeface="Times New Roman"/>
              </a:rPr>
              <a:t>mere </a:t>
            </a:r>
            <a:r>
              <a:rPr sz="2800" spc="-5" dirty="0">
                <a:solidFill>
                  <a:srgbClr val="FFFFFF"/>
                </a:solidFill>
                <a:latin typeface="Times New Roman"/>
                <a:cs typeface="Times New Roman"/>
              </a:rPr>
              <a:t>6</a:t>
            </a:r>
            <a:r>
              <a:rPr sz="2800" spc="15" dirty="0">
                <a:solidFill>
                  <a:srgbClr val="FFFFFF"/>
                </a:solidFill>
                <a:latin typeface="Times New Roman"/>
                <a:cs typeface="Times New Roman"/>
              </a:rPr>
              <a:t> </a:t>
            </a:r>
            <a:r>
              <a:rPr sz="2800" spc="-5" dirty="0">
                <a:solidFill>
                  <a:srgbClr val="FFFFFF"/>
                </a:solidFill>
                <a:latin typeface="Times New Roman"/>
                <a:cs typeface="Times New Roman"/>
              </a:rPr>
              <a:t>years.</a:t>
            </a:r>
            <a:endParaRPr sz="2800">
              <a:latin typeface="Times New Roman"/>
              <a:cs typeface="Times New Roman"/>
            </a:endParaRPr>
          </a:p>
          <a:p>
            <a:pPr marL="278130" marR="5080" indent="-266065" algn="just">
              <a:lnSpc>
                <a:spcPct val="90000"/>
              </a:lnSpc>
              <a:spcBef>
                <a:spcPts val="250"/>
              </a:spcBef>
              <a:buClr>
                <a:srgbClr val="EF7E09"/>
              </a:buClr>
              <a:buSzPct val="80357"/>
              <a:buFont typeface="Arial"/>
              <a:buChar char=""/>
              <a:tabLst>
                <a:tab pos="278765" algn="l"/>
              </a:tabLst>
            </a:pPr>
            <a:r>
              <a:rPr sz="2800" spc="-5" dirty="0">
                <a:solidFill>
                  <a:srgbClr val="FFFFFF"/>
                </a:solidFill>
                <a:latin typeface="Times New Roman"/>
                <a:cs typeface="Times New Roman"/>
              </a:rPr>
              <a:t>The son </a:t>
            </a:r>
            <a:r>
              <a:rPr sz="2800" spc="-10" dirty="0">
                <a:solidFill>
                  <a:srgbClr val="FFFFFF"/>
                </a:solidFill>
                <a:latin typeface="Times New Roman"/>
                <a:cs typeface="Times New Roman"/>
              </a:rPr>
              <a:t>of </a:t>
            </a:r>
            <a:r>
              <a:rPr sz="2800" spc="-5" dirty="0">
                <a:solidFill>
                  <a:srgbClr val="FFFFFF"/>
                </a:solidFill>
                <a:latin typeface="Times New Roman"/>
                <a:cs typeface="Times New Roman"/>
              </a:rPr>
              <a:t>a shoe maker </a:t>
            </a:r>
            <a:r>
              <a:rPr sz="2800" dirty="0">
                <a:solidFill>
                  <a:srgbClr val="FFFFFF"/>
                </a:solidFill>
                <a:latin typeface="Times New Roman"/>
                <a:cs typeface="Times New Roman"/>
              </a:rPr>
              <a:t>from </a:t>
            </a:r>
            <a:r>
              <a:rPr sz="2800" spc="-20" dirty="0">
                <a:solidFill>
                  <a:srgbClr val="FFFFFF"/>
                </a:solidFill>
                <a:latin typeface="Times New Roman"/>
                <a:cs typeface="Times New Roman"/>
              </a:rPr>
              <a:t>Canterbury, </a:t>
            </a:r>
            <a:r>
              <a:rPr sz="2800" spc="-60" dirty="0">
                <a:solidFill>
                  <a:srgbClr val="FFFFFF"/>
                </a:solidFill>
                <a:latin typeface="Times New Roman"/>
                <a:cs typeface="Times New Roman"/>
              </a:rPr>
              <a:t>Marlowe  </a:t>
            </a:r>
            <a:r>
              <a:rPr sz="2800" spc="-5" dirty="0">
                <a:solidFill>
                  <a:srgbClr val="FFFFFF"/>
                </a:solidFill>
                <a:latin typeface="Times New Roman"/>
                <a:cs typeface="Times New Roman"/>
              </a:rPr>
              <a:t>is the only dramatist before Shakespeare ,who </a:t>
            </a:r>
            <a:r>
              <a:rPr sz="2800" dirty="0">
                <a:solidFill>
                  <a:srgbClr val="FFFFFF"/>
                </a:solidFill>
                <a:latin typeface="Times New Roman"/>
                <a:cs typeface="Times New Roman"/>
              </a:rPr>
              <a:t>is </a:t>
            </a:r>
            <a:r>
              <a:rPr sz="2800" spc="-5" dirty="0">
                <a:solidFill>
                  <a:srgbClr val="FFFFFF"/>
                </a:solidFill>
                <a:latin typeface="Times New Roman"/>
                <a:cs typeface="Times New Roman"/>
              </a:rPr>
              <a:t>still  read; and </a:t>
            </a:r>
            <a:r>
              <a:rPr sz="2800" dirty="0">
                <a:solidFill>
                  <a:srgbClr val="FFFFFF"/>
                </a:solidFill>
                <a:latin typeface="Times New Roman"/>
                <a:cs typeface="Times New Roman"/>
              </a:rPr>
              <a:t>of course </a:t>
            </a:r>
            <a:r>
              <a:rPr sz="2800" spc="-5" dirty="0">
                <a:solidFill>
                  <a:srgbClr val="FFFFFF"/>
                </a:solidFill>
                <a:latin typeface="Times New Roman"/>
                <a:cs typeface="Times New Roman"/>
              </a:rPr>
              <a:t>read with enthusiasm. His was a  godless life and </a:t>
            </a:r>
            <a:r>
              <a:rPr sz="2800" dirty="0">
                <a:solidFill>
                  <a:srgbClr val="FFFFFF"/>
                </a:solidFill>
                <a:latin typeface="Times New Roman"/>
                <a:cs typeface="Times New Roman"/>
              </a:rPr>
              <a:t>he </a:t>
            </a:r>
            <a:r>
              <a:rPr sz="2800" spc="-5" dirty="0">
                <a:solidFill>
                  <a:srgbClr val="FFFFFF"/>
                </a:solidFill>
                <a:latin typeface="Times New Roman"/>
                <a:cs typeface="Times New Roman"/>
              </a:rPr>
              <a:t>enjoyed </a:t>
            </a:r>
            <a:r>
              <a:rPr sz="2800" dirty="0">
                <a:solidFill>
                  <a:srgbClr val="FFFFFF"/>
                </a:solidFill>
                <a:latin typeface="Times New Roman"/>
                <a:cs typeface="Times New Roman"/>
              </a:rPr>
              <a:t>the </a:t>
            </a:r>
            <a:r>
              <a:rPr sz="2800" spc="-5" dirty="0">
                <a:solidFill>
                  <a:srgbClr val="FFFFFF"/>
                </a:solidFill>
                <a:latin typeface="Times New Roman"/>
                <a:cs typeface="Times New Roman"/>
              </a:rPr>
              <a:t>reputation </a:t>
            </a:r>
            <a:r>
              <a:rPr sz="2800" dirty="0">
                <a:solidFill>
                  <a:srgbClr val="FFFFFF"/>
                </a:solidFill>
                <a:latin typeface="Times New Roman"/>
                <a:cs typeface="Times New Roman"/>
              </a:rPr>
              <a:t>of </a:t>
            </a:r>
            <a:r>
              <a:rPr sz="2800" spc="-5" dirty="0">
                <a:solidFill>
                  <a:srgbClr val="FFFFFF"/>
                </a:solidFill>
                <a:latin typeface="Times New Roman"/>
                <a:cs typeface="Times New Roman"/>
              </a:rPr>
              <a:t>‘atheist  and epicure’; </a:t>
            </a:r>
            <a:r>
              <a:rPr sz="2800" spc="-10" dirty="0">
                <a:solidFill>
                  <a:srgbClr val="FFFFFF"/>
                </a:solidFill>
                <a:latin typeface="Times New Roman"/>
                <a:cs typeface="Times New Roman"/>
              </a:rPr>
              <a:t>condemner </a:t>
            </a:r>
            <a:r>
              <a:rPr sz="2800" spc="-5" dirty="0">
                <a:solidFill>
                  <a:srgbClr val="FFFFFF"/>
                </a:solidFill>
                <a:latin typeface="Times New Roman"/>
                <a:cs typeface="Times New Roman"/>
              </a:rPr>
              <a:t>and mocker </a:t>
            </a:r>
            <a:r>
              <a:rPr sz="2800" dirty="0">
                <a:solidFill>
                  <a:srgbClr val="FFFFFF"/>
                </a:solidFill>
                <a:latin typeface="Times New Roman"/>
                <a:cs typeface="Times New Roman"/>
              </a:rPr>
              <a:t>of </a:t>
            </a:r>
            <a:r>
              <a:rPr sz="2800" spc="-5" dirty="0">
                <a:solidFill>
                  <a:srgbClr val="FFFFFF"/>
                </a:solidFill>
                <a:latin typeface="Times New Roman"/>
                <a:cs typeface="Times New Roman"/>
              </a:rPr>
              <a:t>religion. The  </a:t>
            </a:r>
            <a:r>
              <a:rPr sz="2800" dirty="0">
                <a:solidFill>
                  <a:srgbClr val="FFFFFF"/>
                </a:solidFill>
                <a:latin typeface="Times New Roman"/>
                <a:cs typeface="Times New Roman"/>
              </a:rPr>
              <a:t>Epilogue of </a:t>
            </a:r>
            <a:r>
              <a:rPr sz="2800" spc="-20" dirty="0">
                <a:solidFill>
                  <a:srgbClr val="FFFFFF"/>
                </a:solidFill>
                <a:latin typeface="Times New Roman"/>
                <a:cs typeface="Times New Roman"/>
              </a:rPr>
              <a:t>Dr.Faustus </a:t>
            </a:r>
            <a:r>
              <a:rPr sz="2800" spc="-5" dirty="0">
                <a:solidFill>
                  <a:srgbClr val="FFFFFF"/>
                </a:solidFill>
                <a:latin typeface="Times New Roman"/>
                <a:cs typeface="Times New Roman"/>
              </a:rPr>
              <a:t>might also </a:t>
            </a:r>
            <a:r>
              <a:rPr sz="2800" dirty="0">
                <a:solidFill>
                  <a:srgbClr val="FFFFFF"/>
                </a:solidFill>
                <a:latin typeface="Times New Roman"/>
                <a:cs typeface="Times New Roman"/>
              </a:rPr>
              <a:t>be </a:t>
            </a:r>
            <a:r>
              <a:rPr sz="2800" spc="-5" dirty="0">
                <a:solidFill>
                  <a:srgbClr val="FFFFFF"/>
                </a:solidFill>
                <a:latin typeface="Times New Roman"/>
                <a:cs typeface="Times New Roman"/>
              </a:rPr>
              <a:t>written on his  tombstone:</a:t>
            </a:r>
            <a:endParaRPr sz="2800">
              <a:latin typeface="Times New Roman"/>
              <a:cs typeface="Times New Roman"/>
            </a:endParaRPr>
          </a:p>
          <a:p>
            <a:pPr marL="753110" marR="273050" indent="-67310">
              <a:lnSpc>
                <a:spcPct val="100400"/>
              </a:lnSpc>
              <a:spcBef>
                <a:spcPts val="45"/>
              </a:spcBef>
            </a:pPr>
            <a:r>
              <a:rPr sz="2400" spc="-5" dirty="0">
                <a:solidFill>
                  <a:srgbClr val="FFFFFF"/>
                </a:solidFill>
                <a:latin typeface="Arial"/>
                <a:cs typeface="Arial"/>
              </a:rPr>
              <a:t>‘Cut is </a:t>
            </a:r>
            <a:r>
              <a:rPr sz="2400" dirty="0">
                <a:solidFill>
                  <a:srgbClr val="FFFFFF"/>
                </a:solidFill>
                <a:latin typeface="Arial"/>
                <a:cs typeface="Arial"/>
              </a:rPr>
              <a:t>the </a:t>
            </a:r>
            <a:r>
              <a:rPr sz="2400" spc="-5" dirty="0">
                <a:solidFill>
                  <a:srgbClr val="FFFFFF"/>
                </a:solidFill>
                <a:latin typeface="Arial"/>
                <a:cs typeface="Arial"/>
              </a:rPr>
              <a:t>branch </a:t>
            </a:r>
            <a:r>
              <a:rPr sz="2400" dirty="0">
                <a:solidFill>
                  <a:srgbClr val="FFFFFF"/>
                </a:solidFill>
                <a:latin typeface="Arial"/>
                <a:cs typeface="Arial"/>
              </a:rPr>
              <a:t>that might </a:t>
            </a:r>
            <a:r>
              <a:rPr sz="2400" spc="-5" dirty="0">
                <a:solidFill>
                  <a:srgbClr val="FFFFFF"/>
                </a:solidFill>
                <a:latin typeface="Arial"/>
                <a:cs typeface="Arial"/>
              </a:rPr>
              <a:t>have grown </a:t>
            </a:r>
            <a:r>
              <a:rPr sz="2400" dirty="0">
                <a:solidFill>
                  <a:srgbClr val="FFFFFF"/>
                </a:solidFill>
                <a:latin typeface="Arial"/>
                <a:cs typeface="Arial"/>
              </a:rPr>
              <a:t>full </a:t>
            </a:r>
            <a:r>
              <a:rPr sz="2400" spc="-5" dirty="0">
                <a:solidFill>
                  <a:srgbClr val="FFFFFF"/>
                </a:solidFill>
                <a:latin typeface="Arial"/>
                <a:cs typeface="Arial"/>
              </a:rPr>
              <a:t>straight  And burned is Apollo's laurel</a:t>
            </a:r>
            <a:r>
              <a:rPr sz="2400" spc="-55" dirty="0">
                <a:solidFill>
                  <a:srgbClr val="FFFFFF"/>
                </a:solidFill>
                <a:latin typeface="Arial"/>
                <a:cs typeface="Arial"/>
              </a:rPr>
              <a:t> </a:t>
            </a:r>
            <a:r>
              <a:rPr sz="2400" spc="-5" dirty="0">
                <a:solidFill>
                  <a:srgbClr val="FFFFFF"/>
                </a:solidFill>
                <a:latin typeface="Arial"/>
                <a:cs typeface="Arial"/>
              </a:rPr>
              <a:t>bough</a:t>
            </a:r>
            <a:endParaRPr sz="2400">
              <a:latin typeface="Arial"/>
              <a:cs typeface="Arial"/>
            </a:endParaRPr>
          </a:p>
          <a:p>
            <a:pPr marL="763905">
              <a:lnSpc>
                <a:spcPct val="100000"/>
              </a:lnSpc>
              <a:spcBef>
                <a:spcPts val="10"/>
              </a:spcBef>
            </a:pPr>
            <a:r>
              <a:rPr sz="2400" spc="-5" dirty="0">
                <a:solidFill>
                  <a:srgbClr val="FFFFFF"/>
                </a:solidFill>
                <a:latin typeface="Arial"/>
                <a:cs typeface="Arial"/>
              </a:rPr>
              <a:t>That </a:t>
            </a:r>
            <a:r>
              <a:rPr sz="2400" dirty="0">
                <a:solidFill>
                  <a:srgbClr val="FFFFFF"/>
                </a:solidFill>
                <a:latin typeface="Arial"/>
                <a:cs typeface="Arial"/>
              </a:rPr>
              <a:t>sometime </a:t>
            </a:r>
            <a:r>
              <a:rPr sz="2400" spc="-5" dirty="0">
                <a:solidFill>
                  <a:srgbClr val="FFFFFF"/>
                </a:solidFill>
                <a:latin typeface="Arial"/>
                <a:cs typeface="Arial"/>
              </a:rPr>
              <a:t>grew within </a:t>
            </a:r>
            <a:r>
              <a:rPr sz="2400" dirty="0">
                <a:solidFill>
                  <a:srgbClr val="FFFFFF"/>
                </a:solidFill>
                <a:latin typeface="Arial"/>
                <a:cs typeface="Arial"/>
              </a:rPr>
              <a:t>this </a:t>
            </a:r>
            <a:r>
              <a:rPr sz="2400" spc="-5" dirty="0">
                <a:solidFill>
                  <a:srgbClr val="FFFFFF"/>
                </a:solidFill>
                <a:latin typeface="Arial"/>
                <a:cs typeface="Arial"/>
              </a:rPr>
              <a:t>learned</a:t>
            </a:r>
            <a:r>
              <a:rPr sz="2400" spc="30" dirty="0">
                <a:solidFill>
                  <a:srgbClr val="FFFFFF"/>
                </a:solidFill>
                <a:latin typeface="Arial"/>
                <a:cs typeface="Arial"/>
              </a:rPr>
              <a:t> </a:t>
            </a:r>
            <a:r>
              <a:rPr sz="2400" dirty="0">
                <a:solidFill>
                  <a:srgbClr val="FFFFFF"/>
                </a:solidFill>
                <a:latin typeface="Arial"/>
                <a:cs typeface="Arial"/>
              </a:rPr>
              <a:t>man’.</a:t>
            </a:r>
            <a:endParaRPr sz="240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457200"/>
            <a:ext cx="8373109" cy="6000115"/>
            <a:chOff x="385572" y="434340"/>
            <a:chExt cx="8373109" cy="6000115"/>
          </a:xfrm>
        </p:grpSpPr>
        <p:sp>
          <p:nvSpPr>
            <p:cNvPr id="3" name="object 3"/>
            <p:cNvSpPr/>
            <p:nvPr/>
          </p:nvSpPr>
          <p:spPr>
            <a:xfrm>
              <a:off x="419100" y="434340"/>
              <a:ext cx="8305800" cy="54864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85572" y="4949951"/>
              <a:ext cx="8372856" cy="1484376"/>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 y="4983480"/>
              <a:ext cx="8229600" cy="134112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57200" y="4983480"/>
              <a:ext cx="8229600" cy="1341120"/>
            </a:xfrm>
            <a:custGeom>
              <a:avLst/>
              <a:gdLst/>
              <a:ahLst/>
              <a:cxnLst/>
              <a:rect l="l" t="t" r="r" b="b"/>
              <a:pathLst>
                <a:path w="8229600" h="1341120">
                  <a:moveTo>
                    <a:pt x="0" y="1341120"/>
                  </a:moveTo>
                  <a:lnTo>
                    <a:pt x="8229600" y="1341120"/>
                  </a:lnTo>
                  <a:lnTo>
                    <a:pt x="8229600" y="0"/>
                  </a:lnTo>
                  <a:lnTo>
                    <a:pt x="0" y="0"/>
                  </a:lnTo>
                  <a:lnTo>
                    <a:pt x="0" y="1341120"/>
                  </a:lnTo>
                  <a:close/>
                </a:path>
              </a:pathLst>
            </a:custGeom>
            <a:ln w="9144">
              <a:solidFill>
                <a:srgbClr val="035E93"/>
              </a:solidFill>
            </a:ln>
          </p:spPr>
          <p:txBody>
            <a:bodyPr wrap="square" lIns="0" tIns="0" rIns="0" bIns="0" rtlCol="0"/>
            <a:lstStyle/>
            <a:p>
              <a:endParaRPr/>
            </a:p>
          </p:txBody>
        </p:sp>
        <p:sp>
          <p:nvSpPr>
            <p:cNvPr id="7" name="object 7"/>
            <p:cNvSpPr/>
            <p:nvPr/>
          </p:nvSpPr>
          <p:spPr>
            <a:xfrm>
              <a:off x="3086100" y="5483351"/>
              <a:ext cx="2961131" cy="42672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3137535" y="5491606"/>
              <a:ext cx="2894075" cy="359092"/>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457200" y="457200"/>
              <a:ext cx="8229600" cy="4572000"/>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455676" y="4494275"/>
              <a:ext cx="2212848" cy="1755648"/>
            </a:xfrm>
            <a:prstGeom prst="rect">
              <a:avLst/>
            </a:prstGeom>
            <a:blipFill>
              <a:blip r:embed="rId8" cstate="print"/>
              <a:stretch>
                <a:fillRect/>
              </a:stretch>
            </a:blipFill>
          </p:spPr>
          <p:txBody>
            <a:bodyPr wrap="square" lIns="0" tIns="0" rIns="0" bIns="0" rtlCol="0"/>
            <a:lstStyle/>
            <a:p>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19456" y="434340"/>
            <a:ext cx="8554720" cy="5981700"/>
            <a:chOff x="219456" y="434340"/>
            <a:chExt cx="8554720" cy="5981700"/>
          </a:xfrm>
        </p:grpSpPr>
        <p:sp>
          <p:nvSpPr>
            <p:cNvPr id="3" name="object 3"/>
            <p:cNvSpPr/>
            <p:nvPr/>
          </p:nvSpPr>
          <p:spPr>
            <a:xfrm>
              <a:off x="419100" y="434340"/>
              <a:ext cx="8305800" cy="54864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17576" y="4936236"/>
              <a:ext cx="8356092" cy="122377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19456" y="5254751"/>
              <a:ext cx="3526536" cy="116128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03681" y="4984242"/>
              <a:ext cx="8183880" cy="1051560"/>
            </a:xfrm>
            <a:custGeom>
              <a:avLst/>
              <a:gdLst/>
              <a:ahLst/>
              <a:cxnLst/>
              <a:rect l="l" t="t" r="r" b="b"/>
              <a:pathLst>
                <a:path w="8183880" h="1051560">
                  <a:moveTo>
                    <a:pt x="0" y="1051559"/>
                  </a:moveTo>
                  <a:lnTo>
                    <a:pt x="8183880" y="1051559"/>
                  </a:lnTo>
                  <a:lnTo>
                    <a:pt x="8183880" y="0"/>
                  </a:lnTo>
                  <a:lnTo>
                    <a:pt x="0" y="0"/>
                  </a:lnTo>
                  <a:lnTo>
                    <a:pt x="0" y="1051559"/>
                  </a:lnTo>
                  <a:close/>
                </a:path>
              </a:pathLst>
            </a:custGeom>
            <a:ln w="38099">
              <a:solidFill>
                <a:srgbClr val="FFFFFF"/>
              </a:solidFill>
            </a:ln>
          </p:spPr>
          <p:txBody>
            <a:bodyPr wrap="square" lIns="0" tIns="0" rIns="0" bIns="0" rtlCol="0"/>
            <a:lstStyle/>
            <a:p>
              <a:endParaRPr/>
            </a:p>
          </p:txBody>
        </p:sp>
        <p:sp>
          <p:nvSpPr>
            <p:cNvPr id="7" name="object 7"/>
            <p:cNvSpPr/>
            <p:nvPr/>
          </p:nvSpPr>
          <p:spPr>
            <a:xfrm>
              <a:off x="284988" y="5282184"/>
              <a:ext cx="3395472" cy="1030224"/>
            </a:xfrm>
            <a:prstGeom prst="rect">
              <a:avLst/>
            </a:prstGeom>
            <a:blipFill>
              <a:blip r:embed="rId5" cstate="print"/>
              <a:stretch>
                <a:fillRect/>
              </a:stretch>
            </a:blipFill>
          </p:spPr>
          <p:txBody>
            <a:bodyPr wrap="square" lIns="0" tIns="0" rIns="0" bIns="0" rtlCol="0"/>
            <a:lstStyle/>
            <a:p>
              <a:endParaRPr/>
            </a:p>
          </p:txBody>
        </p:sp>
      </p:grpSp>
      <p:sp>
        <p:nvSpPr>
          <p:cNvPr id="8" name="object 8"/>
          <p:cNvSpPr txBox="1"/>
          <p:nvPr/>
        </p:nvSpPr>
        <p:spPr>
          <a:xfrm>
            <a:off x="594359" y="5436395"/>
            <a:ext cx="2777490" cy="556260"/>
          </a:xfrm>
          <a:prstGeom prst="rect">
            <a:avLst/>
          </a:prstGeom>
        </p:spPr>
        <p:txBody>
          <a:bodyPr vert="horz" wrap="square" lIns="0" tIns="2540" rIns="0" bIns="0" rtlCol="0">
            <a:spAutoFit/>
          </a:bodyPr>
          <a:lstStyle/>
          <a:p>
            <a:pPr>
              <a:lnSpc>
                <a:spcPct val="100000"/>
              </a:lnSpc>
              <a:spcBef>
                <a:spcPts val="20"/>
              </a:spcBef>
            </a:pPr>
            <a:r>
              <a:rPr sz="3600" b="1" spc="-5" dirty="0">
                <a:solidFill>
                  <a:srgbClr val="FFFFFF"/>
                </a:solidFill>
                <a:latin typeface="Verdana"/>
                <a:cs typeface="Verdana"/>
              </a:rPr>
              <a:t>Dr.Faus</a:t>
            </a:r>
            <a:r>
              <a:rPr sz="3600" b="1" spc="5" dirty="0">
                <a:solidFill>
                  <a:srgbClr val="FFFFFF"/>
                </a:solidFill>
                <a:latin typeface="Verdana"/>
                <a:cs typeface="Verdana"/>
              </a:rPr>
              <a:t>t</a:t>
            </a:r>
            <a:r>
              <a:rPr sz="3600" b="1" spc="-5" dirty="0">
                <a:solidFill>
                  <a:srgbClr val="FFFFFF"/>
                </a:solidFill>
                <a:latin typeface="Verdana"/>
                <a:cs typeface="Verdana"/>
              </a:rPr>
              <a:t>us</a:t>
            </a:r>
            <a:endParaRPr sz="3600">
              <a:latin typeface="Verdana"/>
              <a:cs typeface="Verdana"/>
            </a:endParaRPr>
          </a:p>
        </p:txBody>
      </p:sp>
      <p:grpSp>
        <p:nvGrpSpPr>
          <p:cNvPr id="9" name="object 9"/>
          <p:cNvGrpSpPr/>
          <p:nvPr/>
        </p:nvGrpSpPr>
        <p:grpSpPr>
          <a:xfrm>
            <a:off x="371856" y="409955"/>
            <a:ext cx="8488680" cy="6103620"/>
            <a:chOff x="371856" y="409955"/>
            <a:chExt cx="8488680" cy="6103620"/>
          </a:xfrm>
        </p:grpSpPr>
        <p:sp>
          <p:nvSpPr>
            <p:cNvPr id="10" name="object 10"/>
            <p:cNvSpPr/>
            <p:nvPr/>
          </p:nvSpPr>
          <p:spPr>
            <a:xfrm>
              <a:off x="371856" y="409955"/>
              <a:ext cx="8401812" cy="6039612"/>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434340" y="420623"/>
              <a:ext cx="8426196" cy="6092952"/>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457962" y="457961"/>
              <a:ext cx="8229600" cy="5867400"/>
            </a:xfrm>
            <a:custGeom>
              <a:avLst/>
              <a:gdLst/>
              <a:ahLst/>
              <a:cxnLst/>
              <a:rect l="l" t="t" r="r" b="b"/>
              <a:pathLst>
                <a:path w="8229600" h="5867400">
                  <a:moveTo>
                    <a:pt x="8229600" y="0"/>
                  </a:moveTo>
                  <a:lnTo>
                    <a:pt x="0" y="0"/>
                  </a:lnTo>
                  <a:lnTo>
                    <a:pt x="0" y="5867400"/>
                  </a:lnTo>
                  <a:lnTo>
                    <a:pt x="8229600" y="5867400"/>
                  </a:lnTo>
                  <a:lnTo>
                    <a:pt x="8229600" y="0"/>
                  </a:lnTo>
                  <a:close/>
                </a:path>
              </a:pathLst>
            </a:custGeom>
            <a:solidFill>
              <a:srgbClr val="1B577B"/>
            </a:solidFill>
          </p:spPr>
          <p:txBody>
            <a:bodyPr wrap="square" lIns="0" tIns="0" rIns="0" bIns="0" rtlCol="0"/>
            <a:lstStyle/>
            <a:p>
              <a:endParaRPr/>
            </a:p>
          </p:txBody>
        </p:sp>
        <p:sp>
          <p:nvSpPr>
            <p:cNvPr id="13" name="object 13"/>
            <p:cNvSpPr/>
            <p:nvPr/>
          </p:nvSpPr>
          <p:spPr>
            <a:xfrm>
              <a:off x="457962" y="457961"/>
              <a:ext cx="8229600" cy="5867400"/>
            </a:xfrm>
            <a:custGeom>
              <a:avLst/>
              <a:gdLst/>
              <a:ahLst/>
              <a:cxnLst/>
              <a:rect l="l" t="t" r="r" b="b"/>
              <a:pathLst>
                <a:path w="8229600" h="5867400">
                  <a:moveTo>
                    <a:pt x="0" y="5867400"/>
                  </a:moveTo>
                  <a:lnTo>
                    <a:pt x="8229600" y="5867400"/>
                  </a:lnTo>
                  <a:lnTo>
                    <a:pt x="8229600" y="0"/>
                  </a:lnTo>
                  <a:lnTo>
                    <a:pt x="0" y="0"/>
                  </a:lnTo>
                  <a:lnTo>
                    <a:pt x="0" y="5867400"/>
                  </a:lnTo>
                  <a:close/>
                </a:path>
              </a:pathLst>
            </a:custGeom>
            <a:ln w="38100">
              <a:solidFill>
                <a:srgbClr val="FFFFFF"/>
              </a:solidFill>
            </a:ln>
          </p:spPr>
          <p:txBody>
            <a:bodyPr wrap="square" lIns="0" tIns="0" rIns="0" bIns="0" rtlCol="0"/>
            <a:lstStyle/>
            <a:p>
              <a:endParaRPr/>
            </a:p>
          </p:txBody>
        </p:sp>
      </p:grpSp>
      <p:sp>
        <p:nvSpPr>
          <p:cNvPr id="14" name="object 14"/>
          <p:cNvSpPr txBox="1"/>
          <p:nvPr/>
        </p:nvSpPr>
        <p:spPr>
          <a:xfrm>
            <a:off x="627380" y="533145"/>
            <a:ext cx="7983220" cy="5655310"/>
          </a:xfrm>
          <a:prstGeom prst="rect">
            <a:avLst/>
          </a:prstGeom>
        </p:spPr>
        <p:txBody>
          <a:bodyPr vert="horz" wrap="square" lIns="0" tIns="13335" rIns="0" bIns="0" rtlCol="0">
            <a:spAutoFit/>
          </a:bodyPr>
          <a:lstStyle/>
          <a:p>
            <a:pPr algn="ctr">
              <a:lnSpc>
                <a:spcPct val="100000"/>
              </a:lnSpc>
              <a:spcBef>
                <a:spcPts val="105"/>
              </a:spcBef>
            </a:pPr>
            <a:r>
              <a:rPr sz="2600" dirty="0">
                <a:solidFill>
                  <a:srgbClr val="FF0000"/>
                </a:solidFill>
                <a:latin typeface="Verdana"/>
                <a:cs typeface="Verdana"/>
              </a:rPr>
              <a:t>Context:-</a:t>
            </a:r>
            <a:endParaRPr sz="2600">
              <a:latin typeface="Verdana"/>
              <a:cs typeface="Verdana"/>
            </a:endParaRPr>
          </a:p>
          <a:p>
            <a:pPr marL="278130" marR="5080" indent="101600" algn="just">
              <a:lnSpc>
                <a:spcPct val="100000"/>
              </a:lnSpc>
              <a:spcBef>
                <a:spcPts val="35"/>
              </a:spcBef>
            </a:pPr>
            <a:r>
              <a:rPr sz="2600" b="1" spc="-130" dirty="0">
                <a:solidFill>
                  <a:srgbClr val="FFFFFF"/>
                </a:solidFill>
                <a:latin typeface="Arial"/>
                <a:cs typeface="Arial"/>
              </a:rPr>
              <a:t>The </a:t>
            </a:r>
            <a:r>
              <a:rPr sz="2600" b="1" spc="-105" dirty="0">
                <a:solidFill>
                  <a:srgbClr val="FFFFFF"/>
                </a:solidFill>
                <a:latin typeface="Arial"/>
                <a:cs typeface="Arial"/>
              </a:rPr>
              <a:t>Faust </a:t>
            </a:r>
            <a:r>
              <a:rPr sz="2600" b="1" spc="5" dirty="0">
                <a:solidFill>
                  <a:srgbClr val="FFFFFF"/>
                </a:solidFill>
                <a:latin typeface="Arial"/>
                <a:cs typeface="Arial"/>
              </a:rPr>
              <a:t>legend </a:t>
            </a:r>
            <a:r>
              <a:rPr sz="2600" b="1" spc="35" dirty="0">
                <a:solidFill>
                  <a:srgbClr val="FFFFFF"/>
                </a:solidFill>
                <a:latin typeface="Arial"/>
                <a:cs typeface="Arial"/>
              </a:rPr>
              <a:t>had </a:t>
            </a:r>
            <a:r>
              <a:rPr sz="2600" b="1" spc="-105" dirty="0">
                <a:solidFill>
                  <a:srgbClr val="FFFFFF"/>
                </a:solidFill>
                <a:latin typeface="Arial"/>
                <a:cs typeface="Arial"/>
              </a:rPr>
              <a:t>its </a:t>
            </a:r>
            <a:r>
              <a:rPr sz="2600" b="1" spc="-50" dirty="0">
                <a:solidFill>
                  <a:srgbClr val="FFFFFF"/>
                </a:solidFill>
                <a:latin typeface="Arial"/>
                <a:cs typeface="Arial"/>
              </a:rPr>
              <a:t>inception </a:t>
            </a:r>
            <a:r>
              <a:rPr sz="2600" b="1" spc="-10" dirty="0">
                <a:solidFill>
                  <a:srgbClr val="FFFFFF"/>
                </a:solidFill>
                <a:latin typeface="Arial"/>
                <a:cs typeface="Arial"/>
              </a:rPr>
              <a:t>during the  </a:t>
            </a:r>
            <a:r>
              <a:rPr sz="2600" b="1" spc="25" dirty="0">
                <a:solidFill>
                  <a:srgbClr val="FFFFFF"/>
                </a:solidFill>
                <a:latin typeface="Arial"/>
                <a:cs typeface="Arial"/>
              </a:rPr>
              <a:t>medieval </a:t>
            </a:r>
            <a:r>
              <a:rPr sz="2600" b="1" spc="20" dirty="0">
                <a:solidFill>
                  <a:srgbClr val="FFFFFF"/>
                </a:solidFill>
                <a:latin typeface="Arial"/>
                <a:cs typeface="Arial"/>
              </a:rPr>
              <a:t>period </a:t>
            </a:r>
            <a:r>
              <a:rPr sz="2600" b="1" spc="-45" dirty="0">
                <a:solidFill>
                  <a:srgbClr val="FFFFFF"/>
                </a:solidFill>
                <a:latin typeface="Arial"/>
                <a:cs typeface="Arial"/>
              </a:rPr>
              <a:t>in </a:t>
            </a:r>
            <a:r>
              <a:rPr sz="2600" b="1" spc="-65" dirty="0">
                <a:solidFill>
                  <a:srgbClr val="FFFFFF"/>
                </a:solidFill>
                <a:latin typeface="Arial"/>
                <a:cs typeface="Arial"/>
              </a:rPr>
              <a:t>Europe </a:t>
            </a:r>
            <a:r>
              <a:rPr sz="2600" b="1" spc="40" dirty="0">
                <a:solidFill>
                  <a:srgbClr val="FFFFFF"/>
                </a:solidFill>
                <a:latin typeface="Arial"/>
                <a:cs typeface="Arial"/>
              </a:rPr>
              <a:t>and </a:t>
            </a:r>
            <a:r>
              <a:rPr sz="2600" b="1" spc="-60" dirty="0">
                <a:solidFill>
                  <a:srgbClr val="FFFFFF"/>
                </a:solidFill>
                <a:latin typeface="Arial"/>
                <a:cs typeface="Arial"/>
              </a:rPr>
              <a:t>has </a:t>
            </a:r>
            <a:r>
              <a:rPr sz="2600" b="1" spc="-130" dirty="0">
                <a:solidFill>
                  <a:srgbClr val="FFFFFF"/>
                </a:solidFill>
                <a:latin typeface="Arial"/>
                <a:cs typeface="Arial"/>
              </a:rPr>
              <a:t>since </a:t>
            </a:r>
            <a:r>
              <a:rPr sz="2600" b="1" spc="-40" dirty="0">
                <a:solidFill>
                  <a:srgbClr val="FFFFFF"/>
                </a:solidFill>
                <a:latin typeface="Arial"/>
                <a:cs typeface="Arial"/>
              </a:rPr>
              <a:t>become  </a:t>
            </a:r>
            <a:r>
              <a:rPr sz="2600" b="1" dirty="0">
                <a:solidFill>
                  <a:srgbClr val="FFFFFF"/>
                </a:solidFill>
                <a:latin typeface="Arial"/>
                <a:cs typeface="Arial"/>
              </a:rPr>
              <a:t>one </a:t>
            </a:r>
            <a:r>
              <a:rPr sz="2600" b="1" spc="25" dirty="0">
                <a:solidFill>
                  <a:srgbClr val="FFFFFF"/>
                </a:solidFill>
                <a:latin typeface="Arial"/>
                <a:cs typeface="Arial"/>
              </a:rPr>
              <a:t>of </a:t>
            </a:r>
            <a:r>
              <a:rPr sz="2600" b="1" spc="-5" dirty="0">
                <a:solidFill>
                  <a:srgbClr val="FFFFFF"/>
                </a:solidFill>
                <a:latin typeface="Arial"/>
                <a:cs typeface="Arial"/>
              </a:rPr>
              <a:t>the </a:t>
            </a:r>
            <a:r>
              <a:rPr sz="2600" b="1" spc="15" dirty="0">
                <a:solidFill>
                  <a:srgbClr val="FFFFFF"/>
                </a:solidFill>
                <a:latin typeface="Arial"/>
                <a:cs typeface="Arial"/>
              </a:rPr>
              <a:t>world's </a:t>
            </a:r>
            <a:r>
              <a:rPr sz="2600" b="1" spc="-80" dirty="0">
                <a:solidFill>
                  <a:srgbClr val="FFFFFF"/>
                </a:solidFill>
                <a:latin typeface="Arial"/>
                <a:cs typeface="Arial"/>
              </a:rPr>
              <a:t>most </a:t>
            </a:r>
            <a:r>
              <a:rPr sz="2600" b="1" spc="-25" dirty="0">
                <a:solidFill>
                  <a:srgbClr val="FFFFFF"/>
                </a:solidFill>
                <a:latin typeface="Arial"/>
                <a:cs typeface="Arial"/>
              </a:rPr>
              <a:t>famous </a:t>
            </a:r>
            <a:r>
              <a:rPr sz="2600" b="1" spc="40" dirty="0">
                <a:solidFill>
                  <a:srgbClr val="FFFFFF"/>
                </a:solidFill>
                <a:latin typeface="Arial"/>
                <a:cs typeface="Arial"/>
              </a:rPr>
              <a:t>and </a:t>
            </a:r>
            <a:r>
              <a:rPr sz="2600" b="1" spc="5" dirty="0">
                <a:solidFill>
                  <a:srgbClr val="FFFFFF"/>
                </a:solidFill>
                <a:latin typeface="Arial"/>
                <a:cs typeface="Arial"/>
              </a:rPr>
              <a:t>oft-handled  </a:t>
            </a:r>
            <a:r>
              <a:rPr sz="2600" b="1" spc="-70" dirty="0">
                <a:solidFill>
                  <a:srgbClr val="FFFFFF"/>
                </a:solidFill>
                <a:latin typeface="Arial"/>
                <a:cs typeface="Arial"/>
              </a:rPr>
              <a:t>myths. </a:t>
            </a:r>
            <a:r>
              <a:rPr sz="2600" b="1" spc="-130" dirty="0">
                <a:solidFill>
                  <a:srgbClr val="FFFFFF"/>
                </a:solidFill>
                <a:latin typeface="Arial"/>
                <a:cs typeface="Arial"/>
              </a:rPr>
              <a:t>The </a:t>
            </a:r>
            <a:r>
              <a:rPr sz="2600" b="1" spc="-15" dirty="0">
                <a:solidFill>
                  <a:srgbClr val="FFFFFF"/>
                </a:solidFill>
                <a:latin typeface="Arial"/>
                <a:cs typeface="Arial"/>
              </a:rPr>
              <a:t>story </a:t>
            </a:r>
            <a:r>
              <a:rPr sz="2600" b="1" spc="-155" dirty="0">
                <a:solidFill>
                  <a:srgbClr val="FFFFFF"/>
                </a:solidFill>
                <a:latin typeface="Arial"/>
                <a:cs typeface="Arial"/>
              </a:rPr>
              <a:t>is </a:t>
            </a:r>
            <a:r>
              <a:rPr sz="2600" b="1" spc="-20" dirty="0">
                <a:solidFill>
                  <a:srgbClr val="FFFFFF"/>
                </a:solidFill>
                <a:latin typeface="Arial"/>
                <a:cs typeface="Arial"/>
              </a:rPr>
              <a:t>thought </a:t>
            </a:r>
            <a:r>
              <a:rPr sz="2600" b="1" spc="10" dirty="0">
                <a:solidFill>
                  <a:srgbClr val="FFFFFF"/>
                </a:solidFill>
                <a:latin typeface="Arial"/>
                <a:cs typeface="Arial"/>
              </a:rPr>
              <a:t>to </a:t>
            </a:r>
            <a:r>
              <a:rPr sz="2600" b="1" spc="45" dirty="0">
                <a:solidFill>
                  <a:srgbClr val="FFFFFF"/>
                </a:solidFill>
                <a:latin typeface="Arial"/>
                <a:cs typeface="Arial"/>
              </a:rPr>
              <a:t>have </a:t>
            </a:r>
            <a:r>
              <a:rPr sz="2600" b="1" spc="-100" dirty="0">
                <a:solidFill>
                  <a:srgbClr val="FFFFFF"/>
                </a:solidFill>
                <a:latin typeface="Arial"/>
                <a:cs typeface="Arial"/>
              </a:rPr>
              <a:t>its </a:t>
            </a:r>
            <a:r>
              <a:rPr sz="2600" b="1" spc="-5" dirty="0">
                <a:solidFill>
                  <a:srgbClr val="FFFFFF"/>
                </a:solidFill>
                <a:latin typeface="Arial"/>
                <a:cs typeface="Arial"/>
              </a:rPr>
              <a:t>earliest  </a:t>
            </a:r>
            <a:r>
              <a:rPr sz="2600" b="1" spc="-45" dirty="0">
                <a:solidFill>
                  <a:srgbClr val="FFFFFF"/>
                </a:solidFill>
                <a:latin typeface="Arial"/>
                <a:cs typeface="Arial"/>
              </a:rPr>
              <a:t>roots in </a:t>
            </a:r>
            <a:r>
              <a:rPr sz="2600" b="1" spc="-10" dirty="0">
                <a:solidFill>
                  <a:srgbClr val="FFFFFF"/>
                </a:solidFill>
                <a:latin typeface="Arial"/>
                <a:cs typeface="Arial"/>
              </a:rPr>
              <a:t>the </a:t>
            </a:r>
            <a:r>
              <a:rPr sz="2600" b="1" spc="195" dirty="0">
                <a:solidFill>
                  <a:srgbClr val="FFFFFF"/>
                </a:solidFill>
                <a:latin typeface="Arial"/>
                <a:cs typeface="Arial"/>
              </a:rPr>
              <a:t>New </a:t>
            </a:r>
            <a:r>
              <a:rPr sz="2600" b="1" spc="-60" dirty="0">
                <a:solidFill>
                  <a:srgbClr val="FFFFFF"/>
                </a:solidFill>
                <a:latin typeface="Arial"/>
                <a:cs typeface="Arial"/>
              </a:rPr>
              <a:t>Testament </a:t>
            </a:r>
            <a:r>
              <a:rPr sz="2600" b="1" spc="-15" dirty="0">
                <a:solidFill>
                  <a:srgbClr val="FFFFFF"/>
                </a:solidFill>
                <a:latin typeface="Arial"/>
                <a:cs typeface="Arial"/>
              </a:rPr>
              <a:t>story </a:t>
            </a:r>
            <a:r>
              <a:rPr sz="2600" b="1" spc="25" dirty="0">
                <a:solidFill>
                  <a:srgbClr val="FFFFFF"/>
                </a:solidFill>
                <a:latin typeface="Arial"/>
                <a:cs typeface="Arial"/>
              </a:rPr>
              <a:t>of </a:t>
            </a:r>
            <a:r>
              <a:rPr sz="2600" b="1" spc="-10" dirty="0">
                <a:solidFill>
                  <a:srgbClr val="FFFFFF"/>
                </a:solidFill>
                <a:latin typeface="Arial"/>
                <a:cs typeface="Arial"/>
              </a:rPr>
              <a:t>the </a:t>
            </a:r>
            <a:r>
              <a:rPr sz="2600" b="1" spc="-20" dirty="0">
                <a:solidFill>
                  <a:srgbClr val="FFFFFF"/>
                </a:solidFill>
                <a:latin typeface="Arial"/>
                <a:cs typeface="Arial"/>
              </a:rPr>
              <a:t>magician  </a:t>
            </a:r>
            <a:r>
              <a:rPr sz="2600" b="1" spc="-75" dirty="0">
                <a:solidFill>
                  <a:srgbClr val="FFFFFF"/>
                </a:solidFill>
                <a:latin typeface="Arial"/>
                <a:cs typeface="Arial"/>
              </a:rPr>
              <a:t>Simon </a:t>
            </a:r>
            <a:r>
              <a:rPr sz="2600" b="1" spc="15" dirty="0">
                <a:solidFill>
                  <a:srgbClr val="FFFFFF"/>
                </a:solidFill>
                <a:latin typeface="Arial"/>
                <a:cs typeface="Arial"/>
              </a:rPr>
              <a:t>Magus </a:t>
            </a:r>
            <a:r>
              <a:rPr sz="2600" b="1" spc="-145" dirty="0">
                <a:solidFill>
                  <a:srgbClr val="FFFFFF"/>
                </a:solidFill>
                <a:latin typeface="Arial"/>
                <a:cs typeface="Arial"/>
              </a:rPr>
              <a:t>(Acts</a:t>
            </a:r>
            <a:r>
              <a:rPr sz="2600" b="1" spc="30" dirty="0">
                <a:solidFill>
                  <a:srgbClr val="FFFFFF"/>
                </a:solidFill>
                <a:latin typeface="Arial"/>
                <a:cs typeface="Arial"/>
              </a:rPr>
              <a:t> </a:t>
            </a:r>
            <a:r>
              <a:rPr sz="2600" b="1" spc="-240" dirty="0">
                <a:solidFill>
                  <a:srgbClr val="FFFFFF"/>
                </a:solidFill>
                <a:latin typeface="Arial"/>
                <a:cs typeface="Arial"/>
              </a:rPr>
              <a:t>8:9-24).</a:t>
            </a:r>
            <a:endParaRPr sz="2600">
              <a:latin typeface="Arial"/>
              <a:cs typeface="Arial"/>
            </a:endParaRPr>
          </a:p>
          <a:p>
            <a:pPr>
              <a:lnSpc>
                <a:spcPct val="100000"/>
              </a:lnSpc>
              <a:spcBef>
                <a:spcPts val="45"/>
              </a:spcBef>
            </a:pPr>
            <a:endParaRPr sz="3200">
              <a:latin typeface="Arial"/>
              <a:cs typeface="Arial"/>
            </a:endParaRPr>
          </a:p>
          <a:p>
            <a:pPr marL="278130" marR="5080" indent="-266065" algn="just">
              <a:lnSpc>
                <a:spcPct val="100000"/>
              </a:lnSpc>
            </a:pPr>
            <a:r>
              <a:rPr sz="2050" spc="-520" dirty="0">
                <a:solidFill>
                  <a:srgbClr val="EF7E09"/>
                </a:solidFill>
                <a:latin typeface="Arial"/>
                <a:cs typeface="Arial"/>
              </a:rPr>
              <a:t></a:t>
            </a:r>
            <a:r>
              <a:rPr sz="2050" spc="-475" dirty="0">
                <a:solidFill>
                  <a:srgbClr val="EF7E09"/>
                </a:solidFill>
                <a:latin typeface="Arial"/>
                <a:cs typeface="Arial"/>
              </a:rPr>
              <a:t> </a:t>
            </a:r>
            <a:r>
              <a:rPr sz="2600" b="1" spc="-25" dirty="0">
                <a:solidFill>
                  <a:srgbClr val="FFFFFF"/>
                </a:solidFill>
                <a:latin typeface="Arial"/>
                <a:cs typeface="Arial"/>
              </a:rPr>
              <a:t>During </a:t>
            </a:r>
            <a:r>
              <a:rPr sz="2600" b="1" spc="-10" dirty="0">
                <a:solidFill>
                  <a:srgbClr val="FFFFFF"/>
                </a:solidFill>
                <a:latin typeface="Arial"/>
                <a:cs typeface="Arial"/>
              </a:rPr>
              <a:t>the </a:t>
            </a:r>
            <a:r>
              <a:rPr sz="2600" b="1" spc="70" dirty="0">
                <a:solidFill>
                  <a:srgbClr val="FFFFFF"/>
                </a:solidFill>
                <a:latin typeface="Arial"/>
                <a:cs typeface="Arial"/>
              </a:rPr>
              <a:t>early </a:t>
            </a:r>
            <a:r>
              <a:rPr sz="2600" b="1" spc="60" dirty="0">
                <a:solidFill>
                  <a:srgbClr val="FFFFFF"/>
                </a:solidFill>
                <a:latin typeface="Arial"/>
                <a:cs typeface="Arial"/>
              </a:rPr>
              <a:t>part </a:t>
            </a:r>
            <a:r>
              <a:rPr sz="2600" b="1" spc="25" dirty="0">
                <a:solidFill>
                  <a:srgbClr val="FFFFFF"/>
                </a:solidFill>
                <a:latin typeface="Arial"/>
                <a:cs typeface="Arial"/>
              </a:rPr>
              <a:t>of </a:t>
            </a:r>
            <a:r>
              <a:rPr sz="2600" b="1" spc="-10" dirty="0">
                <a:solidFill>
                  <a:srgbClr val="FFFFFF"/>
                </a:solidFill>
                <a:latin typeface="Arial"/>
                <a:cs typeface="Arial"/>
              </a:rPr>
              <a:t>the </a:t>
            </a:r>
            <a:r>
              <a:rPr sz="2600" b="1" spc="-5" dirty="0">
                <a:solidFill>
                  <a:srgbClr val="FFFFFF"/>
                </a:solidFill>
                <a:latin typeface="Arial"/>
                <a:cs typeface="Arial"/>
              </a:rPr>
              <a:t>fifteenth </a:t>
            </a:r>
            <a:r>
              <a:rPr sz="2600" b="1" spc="-35" dirty="0">
                <a:solidFill>
                  <a:srgbClr val="FFFFFF"/>
                </a:solidFill>
                <a:latin typeface="Arial"/>
                <a:cs typeface="Arial"/>
              </a:rPr>
              <a:t>century </a:t>
            </a:r>
            <a:r>
              <a:rPr sz="2600" b="1" spc="-195" dirty="0">
                <a:solidFill>
                  <a:srgbClr val="FFFFFF"/>
                </a:solidFill>
                <a:latin typeface="Arial"/>
                <a:cs typeface="Arial"/>
              </a:rPr>
              <a:t>in  </a:t>
            </a:r>
            <a:r>
              <a:rPr sz="2600" b="1" spc="20" dirty="0">
                <a:solidFill>
                  <a:srgbClr val="FFFFFF"/>
                </a:solidFill>
                <a:latin typeface="Arial"/>
                <a:cs typeface="Arial"/>
              </a:rPr>
              <a:t>Germany, </a:t>
            </a:r>
            <a:r>
              <a:rPr sz="2600" b="1" spc="-10" dirty="0">
                <a:solidFill>
                  <a:srgbClr val="FFFFFF"/>
                </a:solidFill>
                <a:latin typeface="Arial"/>
                <a:cs typeface="Arial"/>
              </a:rPr>
              <a:t>the </a:t>
            </a:r>
            <a:r>
              <a:rPr sz="2600" b="1" spc="-15" dirty="0">
                <a:solidFill>
                  <a:srgbClr val="FFFFFF"/>
                </a:solidFill>
                <a:latin typeface="Arial"/>
                <a:cs typeface="Arial"/>
              </a:rPr>
              <a:t>story </a:t>
            </a:r>
            <a:r>
              <a:rPr sz="2600" b="1" spc="25" dirty="0">
                <a:solidFill>
                  <a:srgbClr val="FFFFFF"/>
                </a:solidFill>
                <a:latin typeface="Arial"/>
                <a:cs typeface="Arial"/>
              </a:rPr>
              <a:t>of </a:t>
            </a:r>
            <a:r>
              <a:rPr sz="2600" b="1" spc="165" dirty="0">
                <a:solidFill>
                  <a:srgbClr val="FFFFFF"/>
                </a:solidFill>
                <a:latin typeface="Arial"/>
                <a:cs typeface="Arial"/>
              </a:rPr>
              <a:t>a </a:t>
            </a:r>
            <a:r>
              <a:rPr sz="2600" b="1" spc="20" dirty="0">
                <a:solidFill>
                  <a:srgbClr val="FFFFFF"/>
                </a:solidFill>
                <a:latin typeface="Arial"/>
                <a:cs typeface="Arial"/>
              </a:rPr>
              <a:t>man </a:t>
            </a:r>
            <a:r>
              <a:rPr sz="2600" b="1" spc="100" dirty="0">
                <a:solidFill>
                  <a:srgbClr val="FFFFFF"/>
                </a:solidFill>
                <a:latin typeface="Arial"/>
                <a:cs typeface="Arial"/>
              </a:rPr>
              <a:t>who </a:t>
            </a:r>
            <a:r>
              <a:rPr sz="2600" b="1" spc="-65" dirty="0">
                <a:solidFill>
                  <a:srgbClr val="FFFFFF"/>
                </a:solidFill>
                <a:latin typeface="Arial"/>
                <a:cs typeface="Arial"/>
              </a:rPr>
              <a:t>sold </a:t>
            </a:r>
            <a:r>
              <a:rPr sz="2600" b="1" spc="-125" dirty="0">
                <a:solidFill>
                  <a:srgbClr val="FFFFFF"/>
                </a:solidFill>
                <a:latin typeface="Arial"/>
                <a:cs typeface="Arial"/>
              </a:rPr>
              <a:t>his </a:t>
            </a:r>
            <a:r>
              <a:rPr sz="2600" b="1" spc="-80" dirty="0">
                <a:solidFill>
                  <a:srgbClr val="FFFFFF"/>
                </a:solidFill>
                <a:latin typeface="Arial"/>
                <a:cs typeface="Arial"/>
              </a:rPr>
              <a:t>soul  </a:t>
            </a:r>
            <a:r>
              <a:rPr sz="2600" b="1" spc="10" dirty="0">
                <a:solidFill>
                  <a:srgbClr val="FFFFFF"/>
                </a:solidFill>
                <a:latin typeface="Arial"/>
                <a:cs typeface="Arial"/>
              </a:rPr>
              <a:t>to </a:t>
            </a:r>
            <a:r>
              <a:rPr sz="2600" b="1" spc="-10" dirty="0">
                <a:solidFill>
                  <a:srgbClr val="FFFFFF"/>
                </a:solidFill>
                <a:latin typeface="Arial"/>
                <a:cs typeface="Arial"/>
              </a:rPr>
              <a:t>the </a:t>
            </a:r>
            <a:r>
              <a:rPr sz="2600" b="1" spc="10" dirty="0">
                <a:solidFill>
                  <a:srgbClr val="FFFFFF"/>
                </a:solidFill>
                <a:latin typeface="Arial"/>
                <a:cs typeface="Arial"/>
              </a:rPr>
              <a:t>devil to </a:t>
            </a:r>
            <a:r>
              <a:rPr sz="2600" b="1" spc="-30" dirty="0">
                <a:solidFill>
                  <a:srgbClr val="FFFFFF"/>
                </a:solidFill>
                <a:latin typeface="Arial"/>
                <a:cs typeface="Arial"/>
              </a:rPr>
              <a:t>procure </a:t>
            </a:r>
            <a:r>
              <a:rPr sz="2600" b="1" dirty="0">
                <a:solidFill>
                  <a:srgbClr val="FFFFFF"/>
                </a:solidFill>
                <a:latin typeface="Arial"/>
                <a:cs typeface="Arial"/>
              </a:rPr>
              <a:t>supernatural </a:t>
            </a:r>
            <a:r>
              <a:rPr sz="2600" b="1" spc="30" dirty="0">
                <a:solidFill>
                  <a:srgbClr val="FFFFFF"/>
                </a:solidFill>
                <a:latin typeface="Arial"/>
                <a:cs typeface="Arial"/>
              </a:rPr>
              <a:t>powers  </a:t>
            </a:r>
            <a:r>
              <a:rPr sz="2600" b="1" spc="-15" dirty="0">
                <a:solidFill>
                  <a:srgbClr val="FFFFFF"/>
                </a:solidFill>
                <a:latin typeface="Arial"/>
                <a:cs typeface="Arial"/>
              </a:rPr>
              <a:t>captured </a:t>
            </a:r>
            <a:r>
              <a:rPr sz="2600" b="1" spc="-10" dirty="0">
                <a:solidFill>
                  <a:srgbClr val="FFFFFF"/>
                </a:solidFill>
                <a:latin typeface="Arial"/>
                <a:cs typeface="Arial"/>
              </a:rPr>
              <a:t>the </a:t>
            </a:r>
            <a:r>
              <a:rPr sz="2600" b="1" spc="25" dirty="0">
                <a:solidFill>
                  <a:srgbClr val="FFFFFF"/>
                </a:solidFill>
                <a:latin typeface="Arial"/>
                <a:cs typeface="Arial"/>
              </a:rPr>
              <a:t>popular </a:t>
            </a:r>
            <a:r>
              <a:rPr sz="2600" b="1" spc="10" dirty="0">
                <a:solidFill>
                  <a:srgbClr val="FFFFFF"/>
                </a:solidFill>
                <a:latin typeface="Arial"/>
                <a:cs typeface="Arial"/>
              </a:rPr>
              <a:t>imagination </a:t>
            </a:r>
            <a:r>
              <a:rPr sz="2600" b="1" spc="40" dirty="0">
                <a:solidFill>
                  <a:srgbClr val="FFFFFF"/>
                </a:solidFill>
                <a:latin typeface="Arial"/>
                <a:cs typeface="Arial"/>
              </a:rPr>
              <a:t>and </a:t>
            </a:r>
            <a:r>
              <a:rPr sz="2600" b="1" dirty="0">
                <a:solidFill>
                  <a:srgbClr val="FFFFFF"/>
                </a:solidFill>
                <a:latin typeface="Arial"/>
                <a:cs typeface="Arial"/>
              </a:rPr>
              <a:t>spread  </a:t>
            </a:r>
            <a:r>
              <a:rPr sz="2600" b="1" spc="25" dirty="0">
                <a:solidFill>
                  <a:srgbClr val="FFFFFF"/>
                </a:solidFill>
                <a:latin typeface="Arial"/>
                <a:cs typeface="Arial"/>
              </a:rPr>
              <a:t>rapidly. </a:t>
            </a:r>
            <a:r>
              <a:rPr sz="2600" b="1" spc="-130" dirty="0">
                <a:solidFill>
                  <a:srgbClr val="FFFFFF"/>
                </a:solidFill>
                <a:latin typeface="Arial"/>
                <a:cs typeface="Arial"/>
              </a:rPr>
              <a:t>The </a:t>
            </a:r>
            <a:r>
              <a:rPr sz="2600" b="1" spc="15" dirty="0">
                <a:solidFill>
                  <a:srgbClr val="FFFFFF"/>
                </a:solidFill>
                <a:latin typeface="Arial"/>
                <a:cs typeface="Arial"/>
              </a:rPr>
              <a:t>original </a:t>
            </a:r>
            <a:r>
              <a:rPr sz="2600" b="1" spc="-105" dirty="0">
                <a:solidFill>
                  <a:srgbClr val="FFFFFF"/>
                </a:solidFill>
                <a:latin typeface="Arial"/>
                <a:cs typeface="Arial"/>
              </a:rPr>
              <a:t>Faust </a:t>
            </a:r>
            <a:r>
              <a:rPr sz="2600" b="1" spc="-60" dirty="0">
                <a:solidFill>
                  <a:srgbClr val="FFFFFF"/>
                </a:solidFill>
                <a:latin typeface="Arial"/>
                <a:cs typeface="Arial"/>
              </a:rPr>
              <a:t>has </a:t>
            </a:r>
            <a:r>
              <a:rPr sz="2600" b="1" spc="50" dirty="0">
                <a:solidFill>
                  <a:srgbClr val="FFFFFF"/>
                </a:solidFill>
                <a:latin typeface="Arial"/>
                <a:cs typeface="Arial"/>
              </a:rPr>
              <a:t>probably </a:t>
            </a:r>
            <a:r>
              <a:rPr sz="2600" b="1" spc="5" dirty="0">
                <a:solidFill>
                  <a:srgbClr val="FFFFFF"/>
                </a:solidFill>
                <a:latin typeface="Arial"/>
                <a:cs typeface="Arial"/>
              </a:rPr>
              <a:t>been  </a:t>
            </a:r>
            <a:r>
              <a:rPr sz="2600" b="1" spc="-75" dirty="0">
                <a:solidFill>
                  <a:srgbClr val="FFFFFF"/>
                </a:solidFill>
                <a:latin typeface="Arial"/>
                <a:cs typeface="Arial"/>
              </a:rPr>
              <a:t>lost</a:t>
            </a:r>
            <a:r>
              <a:rPr sz="2600" b="1" spc="10" dirty="0">
                <a:solidFill>
                  <a:srgbClr val="FFFFFF"/>
                </a:solidFill>
                <a:latin typeface="Arial"/>
                <a:cs typeface="Arial"/>
              </a:rPr>
              <a:t> </a:t>
            </a:r>
            <a:r>
              <a:rPr sz="2600" b="1" spc="15" dirty="0">
                <a:solidFill>
                  <a:srgbClr val="FFFFFF"/>
                </a:solidFill>
                <a:latin typeface="Arial"/>
                <a:cs typeface="Arial"/>
              </a:rPr>
              <a:t>forever.</a:t>
            </a:r>
            <a:endParaRPr sz="2600">
              <a:latin typeface="Arial"/>
              <a:cs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19100" y="359409"/>
            <a:ext cx="8305800" cy="5561330"/>
            <a:chOff x="419100" y="359409"/>
            <a:chExt cx="8305800" cy="5561330"/>
          </a:xfrm>
        </p:grpSpPr>
        <p:sp>
          <p:nvSpPr>
            <p:cNvPr id="3" name="object 3"/>
            <p:cNvSpPr/>
            <p:nvPr/>
          </p:nvSpPr>
          <p:spPr>
            <a:xfrm>
              <a:off x="457200" y="380999"/>
              <a:ext cx="8229600" cy="1015365"/>
            </a:xfrm>
            <a:custGeom>
              <a:avLst/>
              <a:gdLst/>
              <a:ahLst/>
              <a:cxnLst/>
              <a:rect l="l" t="t" r="r" b="b"/>
              <a:pathLst>
                <a:path w="8229600" h="1015365">
                  <a:moveTo>
                    <a:pt x="8229600" y="0"/>
                  </a:moveTo>
                  <a:lnTo>
                    <a:pt x="0" y="0"/>
                  </a:lnTo>
                  <a:lnTo>
                    <a:pt x="0" y="1014984"/>
                  </a:lnTo>
                  <a:lnTo>
                    <a:pt x="8229600" y="1014984"/>
                  </a:lnTo>
                  <a:lnTo>
                    <a:pt x="8229600" y="0"/>
                  </a:lnTo>
                  <a:close/>
                </a:path>
              </a:pathLst>
            </a:custGeom>
            <a:solidFill>
              <a:srgbClr val="1B577B"/>
            </a:solidFill>
          </p:spPr>
          <p:txBody>
            <a:bodyPr wrap="square" lIns="0" tIns="0" rIns="0" bIns="0" rtlCol="0"/>
            <a:lstStyle/>
            <a:p>
              <a:endParaRPr/>
            </a:p>
          </p:txBody>
        </p:sp>
        <p:sp>
          <p:nvSpPr>
            <p:cNvPr id="4" name="object 4"/>
            <p:cNvSpPr/>
            <p:nvPr/>
          </p:nvSpPr>
          <p:spPr>
            <a:xfrm>
              <a:off x="457200" y="380999"/>
              <a:ext cx="8229600" cy="1015365"/>
            </a:xfrm>
            <a:custGeom>
              <a:avLst/>
              <a:gdLst/>
              <a:ahLst/>
              <a:cxnLst/>
              <a:rect l="l" t="t" r="r" b="b"/>
              <a:pathLst>
                <a:path w="8229600" h="1015365">
                  <a:moveTo>
                    <a:pt x="0" y="1014984"/>
                  </a:moveTo>
                  <a:lnTo>
                    <a:pt x="8229600" y="1014984"/>
                  </a:lnTo>
                  <a:lnTo>
                    <a:pt x="8229600" y="0"/>
                  </a:lnTo>
                  <a:lnTo>
                    <a:pt x="0" y="0"/>
                  </a:lnTo>
                  <a:lnTo>
                    <a:pt x="0" y="1014984"/>
                  </a:lnTo>
                  <a:close/>
                </a:path>
              </a:pathLst>
            </a:custGeom>
            <a:ln w="42672">
              <a:solidFill>
                <a:srgbClr val="113D58"/>
              </a:solidFill>
            </a:ln>
          </p:spPr>
          <p:txBody>
            <a:bodyPr wrap="square" lIns="0" tIns="0" rIns="0" bIns="0" rtlCol="0"/>
            <a:lstStyle/>
            <a:p>
              <a:endParaRPr/>
            </a:p>
          </p:txBody>
        </p:sp>
        <p:sp>
          <p:nvSpPr>
            <p:cNvPr id="5" name="object 5"/>
            <p:cNvSpPr/>
            <p:nvPr/>
          </p:nvSpPr>
          <p:spPr>
            <a:xfrm>
              <a:off x="2872739" y="457199"/>
              <a:ext cx="3395472" cy="1030224"/>
            </a:xfrm>
            <a:prstGeom prst="rect">
              <a:avLst/>
            </a:prstGeom>
            <a:blipFill>
              <a:blip r:embed="rId2"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3170682" y="599059"/>
            <a:ext cx="2802255" cy="574040"/>
          </a:xfrm>
          <a:prstGeom prst="rect">
            <a:avLst/>
          </a:prstGeom>
        </p:spPr>
        <p:txBody>
          <a:bodyPr vert="horz" wrap="square" lIns="0" tIns="12700" rIns="0" bIns="0" rtlCol="0">
            <a:spAutoFit/>
          </a:bodyPr>
          <a:lstStyle/>
          <a:p>
            <a:pPr marL="12700">
              <a:lnSpc>
                <a:spcPct val="100000"/>
              </a:lnSpc>
              <a:spcBef>
                <a:spcPts val="100"/>
              </a:spcBef>
            </a:pPr>
            <a:r>
              <a:rPr sz="3600" b="1" spc="-5" dirty="0">
                <a:latin typeface="Verdana"/>
                <a:cs typeface="Verdana"/>
              </a:rPr>
              <a:t>Dr.Faustus</a:t>
            </a:r>
            <a:endParaRPr sz="3600">
              <a:latin typeface="Verdana"/>
              <a:cs typeface="Verdana"/>
            </a:endParaRPr>
          </a:p>
        </p:txBody>
      </p:sp>
      <p:grpSp>
        <p:nvGrpSpPr>
          <p:cNvPr id="7" name="object 7"/>
          <p:cNvGrpSpPr/>
          <p:nvPr/>
        </p:nvGrpSpPr>
        <p:grpSpPr>
          <a:xfrm>
            <a:off x="435863" y="1426463"/>
            <a:ext cx="8272780" cy="4996180"/>
            <a:chOff x="435863" y="1426463"/>
            <a:chExt cx="8272780" cy="4996180"/>
          </a:xfrm>
        </p:grpSpPr>
        <p:sp>
          <p:nvSpPr>
            <p:cNvPr id="8" name="object 8"/>
            <p:cNvSpPr/>
            <p:nvPr/>
          </p:nvSpPr>
          <p:spPr>
            <a:xfrm>
              <a:off x="457199" y="1447799"/>
              <a:ext cx="8229600" cy="4953000"/>
            </a:xfrm>
            <a:custGeom>
              <a:avLst/>
              <a:gdLst/>
              <a:ahLst/>
              <a:cxnLst/>
              <a:rect l="l" t="t" r="r" b="b"/>
              <a:pathLst>
                <a:path w="8229600" h="4953000">
                  <a:moveTo>
                    <a:pt x="8229600" y="0"/>
                  </a:moveTo>
                  <a:lnTo>
                    <a:pt x="0" y="0"/>
                  </a:lnTo>
                  <a:lnTo>
                    <a:pt x="0" y="4953000"/>
                  </a:lnTo>
                  <a:lnTo>
                    <a:pt x="8229600" y="4953000"/>
                  </a:lnTo>
                  <a:lnTo>
                    <a:pt x="8229600" y="0"/>
                  </a:lnTo>
                  <a:close/>
                </a:path>
              </a:pathLst>
            </a:custGeom>
            <a:solidFill>
              <a:srgbClr val="1B577B"/>
            </a:solidFill>
          </p:spPr>
          <p:txBody>
            <a:bodyPr wrap="square" lIns="0" tIns="0" rIns="0" bIns="0" rtlCol="0"/>
            <a:lstStyle/>
            <a:p>
              <a:endParaRPr/>
            </a:p>
          </p:txBody>
        </p:sp>
        <p:sp>
          <p:nvSpPr>
            <p:cNvPr id="9" name="object 9"/>
            <p:cNvSpPr/>
            <p:nvPr/>
          </p:nvSpPr>
          <p:spPr>
            <a:xfrm>
              <a:off x="457199" y="1447799"/>
              <a:ext cx="8229600" cy="4953000"/>
            </a:xfrm>
            <a:custGeom>
              <a:avLst/>
              <a:gdLst/>
              <a:ahLst/>
              <a:cxnLst/>
              <a:rect l="l" t="t" r="r" b="b"/>
              <a:pathLst>
                <a:path w="8229600" h="4953000">
                  <a:moveTo>
                    <a:pt x="0" y="4953000"/>
                  </a:moveTo>
                  <a:lnTo>
                    <a:pt x="8229600" y="4953000"/>
                  </a:lnTo>
                  <a:lnTo>
                    <a:pt x="8229600" y="0"/>
                  </a:lnTo>
                  <a:lnTo>
                    <a:pt x="0" y="0"/>
                  </a:lnTo>
                  <a:lnTo>
                    <a:pt x="0" y="4953000"/>
                  </a:lnTo>
                  <a:close/>
                </a:path>
              </a:pathLst>
            </a:custGeom>
            <a:ln w="42672">
              <a:solidFill>
                <a:srgbClr val="113D58"/>
              </a:solidFill>
            </a:ln>
          </p:spPr>
          <p:txBody>
            <a:bodyPr wrap="square" lIns="0" tIns="0" rIns="0" bIns="0" rtlCol="0"/>
            <a:lstStyle/>
            <a:p>
              <a:endParaRPr/>
            </a:p>
          </p:txBody>
        </p:sp>
      </p:grpSp>
      <p:sp>
        <p:nvSpPr>
          <p:cNvPr id="10" name="object 10"/>
          <p:cNvSpPr txBox="1"/>
          <p:nvPr/>
        </p:nvSpPr>
        <p:spPr>
          <a:xfrm>
            <a:off x="627380" y="1847215"/>
            <a:ext cx="7983855" cy="3868880"/>
          </a:xfrm>
          <a:prstGeom prst="rect">
            <a:avLst/>
          </a:prstGeom>
        </p:spPr>
        <p:txBody>
          <a:bodyPr vert="horz" wrap="square" lIns="0" tIns="53975" rIns="0" bIns="0" rtlCol="0">
            <a:spAutoFit/>
          </a:bodyPr>
          <a:lstStyle/>
          <a:p>
            <a:pPr marL="278130" marR="5080" indent="-266065" algn="just">
              <a:lnSpc>
                <a:spcPts val="2590"/>
              </a:lnSpc>
              <a:spcBef>
                <a:spcPts val="425"/>
              </a:spcBef>
              <a:buClr>
                <a:srgbClr val="EF7E09"/>
              </a:buClr>
              <a:buSzPct val="79166"/>
              <a:buFont typeface="Arial"/>
              <a:buChar char=""/>
              <a:tabLst>
                <a:tab pos="278765" algn="l"/>
              </a:tabLst>
            </a:pPr>
            <a:r>
              <a:rPr sz="2400" dirty="0">
                <a:solidFill>
                  <a:srgbClr val="FFFFFF"/>
                </a:solidFill>
                <a:latin typeface="Times New Roman"/>
                <a:cs typeface="Times New Roman"/>
              </a:rPr>
              <a:t>Around 1480, another </a:t>
            </a:r>
            <a:r>
              <a:rPr sz="2400" spc="-5" dirty="0">
                <a:solidFill>
                  <a:srgbClr val="FFFFFF"/>
                </a:solidFill>
                <a:latin typeface="Times New Roman"/>
                <a:cs typeface="Times New Roman"/>
              </a:rPr>
              <a:t>German magician </a:t>
            </a:r>
            <a:r>
              <a:rPr sz="2400" dirty="0">
                <a:solidFill>
                  <a:srgbClr val="FFFFFF"/>
                </a:solidFill>
                <a:latin typeface="Times New Roman"/>
                <a:cs typeface="Times New Roman"/>
              </a:rPr>
              <a:t>gave </a:t>
            </a:r>
            <a:r>
              <a:rPr sz="2400" spc="-5" dirty="0">
                <a:solidFill>
                  <a:srgbClr val="FFFFFF"/>
                </a:solidFill>
                <a:latin typeface="Times New Roman"/>
                <a:cs typeface="Times New Roman"/>
              </a:rPr>
              <a:t>further </a:t>
            </a:r>
            <a:r>
              <a:rPr sz="2400" spc="-50" dirty="0">
                <a:solidFill>
                  <a:srgbClr val="FFFFFF"/>
                </a:solidFill>
                <a:latin typeface="Times New Roman"/>
                <a:cs typeface="Times New Roman"/>
              </a:rPr>
              <a:t>credence  </a:t>
            </a:r>
            <a:r>
              <a:rPr sz="2400" dirty="0">
                <a:solidFill>
                  <a:srgbClr val="FFFFFF"/>
                </a:solidFill>
                <a:latin typeface="Times New Roman"/>
                <a:cs typeface="Times New Roman"/>
              </a:rPr>
              <a:t>to the legend by calling </a:t>
            </a:r>
            <a:r>
              <a:rPr sz="2400" spc="-5" dirty="0">
                <a:solidFill>
                  <a:srgbClr val="FFFFFF"/>
                </a:solidFill>
                <a:latin typeface="Times New Roman"/>
                <a:cs typeface="Times New Roman"/>
              </a:rPr>
              <a:t>himself "Faustus </a:t>
            </a:r>
            <a:r>
              <a:rPr sz="2400" dirty="0">
                <a:solidFill>
                  <a:srgbClr val="FFFFFF"/>
                </a:solidFill>
                <a:latin typeface="Times New Roman"/>
                <a:cs typeface="Times New Roman"/>
              </a:rPr>
              <a:t>the</a:t>
            </a:r>
            <a:r>
              <a:rPr sz="2400" spc="-180" dirty="0">
                <a:solidFill>
                  <a:srgbClr val="FFFFFF"/>
                </a:solidFill>
                <a:latin typeface="Times New Roman"/>
                <a:cs typeface="Times New Roman"/>
              </a:rPr>
              <a:t> </a:t>
            </a:r>
            <a:r>
              <a:rPr sz="2400" spc="-30" dirty="0">
                <a:solidFill>
                  <a:srgbClr val="FFFFFF"/>
                </a:solidFill>
                <a:latin typeface="Times New Roman"/>
                <a:cs typeface="Times New Roman"/>
              </a:rPr>
              <a:t>Younger”.</a:t>
            </a:r>
            <a:endParaRPr sz="2400" dirty="0">
              <a:latin typeface="Times New Roman"/>
              <a:cs typeface="Times New Roman"/>
            </a:endParaRPr>
          </a:p>
          <a:p>
            <a:pPr>
              <a:lnSpc>
                <a:spcPct val="100000"/>
              </a:lnSpc>
              <a:spcBef>
                <a:spcPts val="50"/>
              </a:spcBef>
              <a:buClr>
                <a:srgbClr val="EF7E09"/>
              </a:buClr>
              <a:buFont typeface="Arial"/>
              <a:buChar char=""/>
            </a:pPr>
            <a:endParaRPr sz="2700" dirty="0">
              <a:latin typeface="Times New Roman"/>
              <a:cs typeface="Times New Roman"/>
            </a:endParaRPr>
          </a:p>
          <a:p>
            <a:pPr marL="278130" marR="5080" indent="-266065" algn="just">
              <a:lnSpc>
                <a:spcPct val="90000"/>
              </a:lnSpc>
              <a:spcBef>
                <a:spcPts val="5"/>
              </a:spcBef>
              <a:buClr>
                <a:srgbClr val="EF7E09"/>
              </a:buClr>
              <a:buSzPct val="79166"/>
              <a:buFont typeface="Arial"/>
              <a:buChar char=""/>
              <a:tabLst>
                <a:tab pos="278765" algn="l"/>
              </a:tabLst>
            </a:pPr>
            <a:r>
              <a:rPr sz="2400" dirty="0">
                <a:solidFill>
                  <a:srgbClr val="FFFFFF"/>
                </a:solidFill>
                <a:latin typeface="Times New Roman"/>
                <a:cs typeface="Times New Roman"/>
              </a:rPr>
              <a:t>During </a:t>
            </a:r>
            <a:r>
              <a:rPr sz="2400" spc="-5" dirty="0">
                <a:solidFill>
                  <a:srgbClr val="FFFFFF"/>
                </a:solidFill>
                <a:latin typeface="Times New Roman"/>
                <a:cs typeface="Times New Roman"/>
              </a:rPr>
              <a:t>the sixteenth </a:t>
            </a:r>
            <a:r>
              <a:rPr sz="2400" spc="-25" dirty="0">
                <a:solidFill>
                  <a:srgbClr val="FFFFFF"/>
                </a:solidFill>
                <a:latin typeface="Times New Roman"/>
                <a:cs typeface="Times New Roman"/>
              </a:rPr>
              <a:t>century, </a:t>
            </a:r>
            <a:r>
              <a:rPr sz="2400" spc="-5" dirty="0">
                <a:solidFill>
                  <a:srgbClr val="FFFFFF"/>
                </a:solidFill>
                <a:latin typeface="Times New Roman"/>
                <a:cs typeface="Times New Roman"/>
              </a:rPr>
              <a:t>additional stories of </a:t>
            </a:r>
            <a:r>
              <a:rPr sz="2400" spc="-55" dirty="0">
                <a:solidFill>
                  <a:srgbClr val="FFFFFF"/>
                </a:solidFill>
                <a:latin typeface="Times New Roman"/>
                <a:cs typeface="Times New Roman"/>
              </a:rPr>
              <a:t>magical  </a:t>
            </a:r>
            <a:r>
              <a:rPr sz="2400" spc="-5" dirty="0">
                <a:solidFill>
                  <a:srgbClr val="FFFFFF"/>
                </a:solidFill>
                <a:latin typeface="Times New Roman"/>
                <a:cs typeface="Times New Roman"/>
              </a:rPr>
              <a:t>feats </a:t>
            </a:r>
            <a:r>
              <a:rPr sz="2400" dirty="0">
                <a:solidFill>
                  <a:srgbClr val="FFFFFF"/>
                </a:solidFill>
                <a:latin typeface="Times New Roman"/>
                <a:cs typeface="Times New Roman"/>
              </a:rPr>
              <a:t>began to </a:t>
            </a:r>
            <a:r>
              <a:rPr sz="2400" spc="-5" dirty="0">
                <a:solidFill>
                  <a:srgbClr val="FFFFFF"/>
                </a:solidFill>
                <a:latin typeface="Times New Roman"/>
                <a:cs typeface="Times New Roman"/>
              </a:rPr>
              <a:t>attach themselves </a:t>
            </a:r>
            <a:r>
              <a:rPr sz="2400" dirty="0">
                <a:solidFill>
                  <a:srgbClr val="FFFFFF"/>
                </a:solidFill>
                <a:latin typeface="Times New Roman"/>
                <a:cs typeface="Times New Roman"/>
              </a:rPr>
              <a:t>to the </a:t>
            </a:r>
            <a:r>
              <a:rPr sz="2400" spc="-5" dirty="0">
                <a:solidFill>
                  <a:srgbClr val="FFFFFF"/>
                </a:solidFill>
                <a:latin typeface="Times New Roman"/>
                <a:cs typeface="Times New Roman"/>
              </a:rPr>
              <a:t>Faust </a:t>
            </a:r>
            <a:r>
              <a:rPr sz="2400" dirty="0">
                <a:solidFill>
                  <a:srgbClr val="FFFFFF"/>
                </a:solidFill>
                <a:latin typeface="Times New Roman"/>
                <a:cs typeface="Times New Roman"/>
              </a:rPr>
              <a:t>lore, </a:t>
            </a:r>
            <a:r>
              <a:rPr sz="2400" spc="-5" dirty="0">
                <a:solidFill>
                  <a:srgbClr val="FFFFFF"/>
                </a:solidFill>
                <a:latin typeface="Times New Roman"/>
                <a:cs typeface="Times New Roman"/>
              </a:rPr>
              <a:t>and  eventually these stories </a:t>
            </a:r>
            <a:r>
              <a:rPr sz="2400" dirty="0">
                <a:solidFill>
                  <a:srgbClr val="FFFFFF"/>
                </a:solidFill>
                <a:latin typeface="Times New Roman"/>
                <a:cs typeface="Times New Roman"/>
              </a:rPr>
              <a:t>were </a:t>
            </a:r>
            <a:r>
              <a:rPr sz="2400" spc="-5" dirty="0">
                <a:solidFill>
                  <a:srgbClr val="FFFFFF"/>
                </a:solidFill>
                <a:latin typeface="Times New Roman"/>
                <a:cs typeface="Times New Roman"/>
              </a:rPr>
              <a:t>collected </a:t>
            </a:r>
            <a:r>
              <a:rPr sz="2400" dirty="0">
                <a:solidFill>
                  <a:srgbClr val="FFFFFF"/>
                </a:solidFill>
                <a:latin typeface="Times New Roman"/>
                <a:cs typeface="Times New Roman"/>
              </a:rPr>
              <a:t>and </a:t>
            </a:r>
            <a:r>
              <a:rPr sz="2400" spc="-5" dirty="0">
                <a:solidFill>
                  <a:srgbClr val="FFFFFF"/>
                </a:solidFill>
                <a:latin typeface="Times New Roman"/>
                <a:cs typeface="Times New Roman"/>
              </a:rPr>
              <a:t>published </a:t>
            </a:r>
            <a:r>
              <a:rPr sz="2400" spc="-15" dirty="0">
                <a:solidFill>
                  <a:srgbClr val="FFFFFF"/>
                </a:solidFill>
                <a:latin typeface="Times New Roman"/>
                <a:cs typeface="Times New Roman"/>
              </a:rPr>
              <a:t>as  </a:t>
            </a:r>
            <a:r>
              <a:rPr sz="2400" dirty="0">
                <a:solidFill>
                  <a:srgbClr val="FFFFFF"/>
                </a:solidFill>
                <a:latin typeface="Times New Roman"/>
                <a:cs typeface="Times New Roman"/>
              </a:rPr>
              <a:t>a </a:t>
            </a:r>
            <a:r>
              <a:rPr sz="2400" i="1" spc="-5" dirty="0">
                <a:solidFill>
                  <a:srgbClr val="FFFFFF"/>
                </a:solidFill>
                <a:latin typeface="Times New Roman"/>
                <a:cs typeface="Times New Roman"/>
              </a:rPr>
              <a:t>Faust-Book. </a:t>
            </a:r>
            <a:r>
              <a:rPr sz="2400" spc="-5" dirty="0">
                <a:solidFill>
                  <a:srgbClr val="FFFFFF"/>
                </a:solidFill>
                <a:latin typeface="Times New Roman"/>
                <a:cs typeface="Times New Roman"/>
              </a:rPr>
              <a:t>A biography </a:t>
            </a:r>
            <a:r>
              <a:rPr sz="2400" dirty="0">
                <a:solidFill>
                  <a:srgbClr val="FFFFFF"/>
                </a:solidFill>
                <a:latin typeface="Times New Roman"/>
                <a:cs typeface="Times New Roman"/>
              </a:rPr>
              <a:t>of </a:t>
            </a:r>
            <a:r>
              <a:rPr sz="2400" spc="-5" dirty="0">
                <a:solidFill>
                  <a:srgbClr val="FFFFFF"/>
                </a:solidFill>
                <a:latin typeface="Times New Roman"/>
                <a:cs typeface="Times New Roman"/>
              </a:rPr>
              <a:t>Faust, </a:t>
            </a:r>
            <a:r>
              <a:rPr sz="2400" dirty="0">
                <a:solidFill>
                  <a:srgbClr val="FFFFFF"/>
                </a:solidFill>
                <a:latin typeface="Times New Roman"/>
                <a:cs typeface="Times New Roman"/>
              </a:rPr>
              <a:t>the </a:t>
            </a:r>
            <a:r>
              <a:rPr sz="2400" i="1" spc="-5" dirty="0">
                <a:solidFill>
                  <a:srgbClr val="FFFFFF"/>
                </a:solidFill>
                <a:latin typeface="Times New Roman"/>
                <a:cs typeface="Times New Roman"/>
              </a:rPr>
              <a:t>Historian </a:t>
            </a:r>
            <a:r>
              <a:rPr sz="2400" i="1" dirty="0">
                <a:solidFill>
                  <a:srgbClr val="FFFFFF"/>
                </a:solidFill>
                <a:latin typeface="Times New Roman"/>
                <a:cs typeface="Times New Roman"/>
              </a:rPr>
              <a:t>von D.  Johann </a:t>
            </a:r>
            <a:r>
              <a:rPr sz="2400" i="1" spc="-5" dirty="0">
                <a:solidFill>
                  <a:srgbClr val="FFFFFF"/>
                </a:solidFill>
                <a:latin typeface="Times New Roman"/>
                <a:cs typeface="Times New Roman"/>
              </a:rPr>
              <a:t>Fausten, </a:t>
            </a:r>
            <a:r>
              <a:rPr sz="2400" spc="-5" dirty="0">
                <a:solidFill>
                  <a:srgbClr val="FFFFFF"/>
                </a:solidFill>
                <a:latin typeface="Times New Roman"/>
                <a:cs typeface="Times New Roman"/>
              </a:rPr>
              <a:t>based </a:t>
            </a:r>
            <a:r>
              <a:rPr sz="2400" dirty="0">
                <a:solidFill>
                  <a:srgbClr val="FFFFFF"/>
                </a:solidFill>
                <a:latin typeface="Times New Roman"/>
                <a:cs typeface="Times New Roman"/>
              </a:rPr>
              <a:t>upon </a:t>
            </a:r>
            <a:r>
              <a:rPr sz="2400" spc="-5" dirty="0">
                <a:solidFill>
                  <a:srgbClr val="FFFFFF"/>
                </a:solidFill>
                <a:latin typeface="Times New Roman"/>
                <a:cs typeface="Times New Roman"/>
              </a:rPr>
              <a:t>the shadowy life of Faust the  </a:t>
            </a:r>
            <a:r>
              <a:rPr sz="2400" spc="-45" dirty="0">
                <a:solidFill>
                  <a:srgbClr val="FFFFFF"/>
                </a:solidFill>
                <a:latin typeface="Times New Roman"/>
                <a:cs typeface="Times New Roman"/>
              </a:rPr>
              <a:t>Younger, </a:t>
            </a:r>
            <a:r>
              <a:rPr sz="2400" spc="-5" dirty="0">
                <a:solidFill>
                  <a:srgbClr val="FFFFFF"/>
                </a:solidFill>
                <a:latin typeface="Times New Roman"/>
                <a:cs typeface="Times New Roman"/>
              </a:rPr>
              <a:t>but including many of </a:t>
            </a:r>
            <a:r>
              <a:rPr sz="2400" dirty="0">
                <a:solidFill>
                  <a:srgbClr val="FFFFFF"/>
                </a:solidFill>
                <a:latin typeface="Times New Roman"/>
                <a:cs typeface="Times New Roman"/>
              </a:rPr>
              <a:t>the </a:t>
            </a:r>
            <a:r>
              <a:rPr sz="2400" spc="-5" dirty="0">
                <a:solidFill>
                  <a:srgbClr val="FFFFFF"/>
                </a:solidFill>
                <a:latin typeface="Times New Roman"/>
                <a:cs typeface="Times New Roman"/>
              </a:rPr>
              <a:t>fanciful legendary stories,  was </a:t>
            </a:r>
            <a:r>
              <a:rPr sz="2400" dirty="0">
                <a:solidFill>
                  <a:srgbClr val="FFFFFF"/>
                </a:solidFill>
                <a:latin typeface="Times New Roman"/>
                <a:cs typeface="Times New Roman"/>
              </a:rPr>
              <a:t>published in Frankfurt, </a:t>
            </a:r>
            <a:r>
              <a:rPr sz="2400" spc="-25" dirty="0">
                <a:solidFill>
                  <a:srgbClr val="FFFFFF"/>
                </a:solidFill>
                <a:latin typeface="Times New Roman"/>
                <a:cs typeface="Times New Roman"/>
              </a:rPr>
              <a:t>Germany, </a:t>
            </a:r>
            <a:r>
              <a:rPr sz="2400" dirty="0">
                <a:solidFill>
                  <a:srgbClr val="FFFFFF"/>
                </a:solidFill>
                <a:latin typeface="Times New Roman"/>
                <a:cs typeface="Times New Roman"/>
              </a:rPr>
              <a:t>in</a:t>
            </a:r>
            <a:r>
              <a:rPr sz="2400" spc="-10" dirty="0">
                <a:solidFill>
                  <a:srgbClr val="FFFFFF"/>
                </a:solidFill>
                <a:latin typeface="Times New Roman"/>
                <a:cs typeface="Times New Roman"/>
              </a:rPr>
              <a:t> </a:t>
            </a:r>
            <a:r>
              <a:rPr sz="2400" spc="-5" dirty="0">
                <a:solidFill>
                  <a:srgbClr val="FFFFFF"/>
                </a:solidFill>
                <a:latin typeface="Times New Roman"/>
                <a:cs typeface="Times New Roman"/>
              </a:rPr>
              <a:t>1587.</a:t>
            </a:r>
            <a:endParaRPr sz="2400" dirty="0">
              <a:latin typeface="Times New Roman"/>
              <a:cs typeface="Times New Roman"/>
            </a:endParaRPr>
          </a:p>
          <a:p>
            <a:pPr>
              <a:lnSpc>
                <a:spcPct val="100000"/>
              </a:lnSpc>
              <a:spcBef>
                <a:spcPts val="40"/>
              </a:spcBef>
              <a:buClr>
                <a:srgbClr val="EF7E09"/>
              </a:buClr>
              <a:buFont typeface="Arial"/>
              <a:buChar char=""/>
            </a:pPr>
            <a:endParaRPr sz="2550" dirty="0">
              <a:latin typeface="Times New Roman"/>
              <a:cs typeface="Times New Roman"/>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19100" y="434340"/>
            <a:ext cx="8458200" cy="5946775"/>
            <a:chOff x="419100" y="434340"/>
            <a:chExt cx="8458200" cy="5946775"/>
          </a:xfrm>
        </p:grpSpPr>
        <p:sp>
          <p:nvSpPr>
            <p:cNvPr id="3" name="object 3"/>
            <p:cNvSpPr/>
            <p:nvPr/>
          </p:nvSpPr>
          <p:spPr>
            <a:xfrm>
              <a:off x="434340" y="5151119"/>
              <a:ext cx="8321040" cy="122986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897123" y="5244084"/>
              <a:ext cx="3395472" cy="10302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34340" y="483108"/>
              <a:ext cx="8442960" cy="4840224"/>
            </a:xfrm>
            <a:prstGeom prst="rect">
              <a:avLst/>
            </a:prstGeom>
            <a:blipFill>
              <a:blip r:embed="rId4"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673100" y="597154"/>
            <a:ext cx="7938134" cy="1732280"/>
          </a:xfrm>
          <a:prstGeom prst="rect">
            <a:avLst/>
          </a:prstGeom>
        </p:spPr>
        <p:txBody>
          <a:bodyPr vert="horz" wrap="square" lIns="0" tIns="12065" rIns="0" bIns="0" rtlCol="0">
            <a:spAutoFit/>
          </a:bodyPr>
          <a:lstStyle/>
          <a:p>
            <a:pPr marL="278130" marR="5080" indent="-266065" algn="just">
              <a:lnSpc>
                <a:spcPct val="100000"/>
              </a:lnSpc>
              <a:spcBef>
                <a:spcPts val="95"/>
              </a:spcBef>
            </a:pPr>
            <a:r>
              <a:rPr sz="2250" spc="-595" dirty="0">
                <a:solidFill>
                  <a:srgbClr val="EF7E09"/>
                </a:solidFill>
                <a:latin typeface="Arial"/>
                <a:cs typeface="Arial"/>
              </a:rPr>
              <a:t> </a:t>
            </a:r>
            <a:r>
              <a:rPr sz="2800" spc="-5" dirty="0">
                <a:latin typeface="Times New Roman"/>
                <a:cs typeface="Times New Roman"/>
              </a:rPr>
              <a:t>That same year it was translated into English </a:t>
            </a:r>
            <a:r>
              <a:rPr sz="2800" spc="-10" dirty="0">
                <a:latin typeface="Times New Roman"/>
                <a:cs typeface="Times New Roman"/>
              </a:rPr>
              <a:t>as </a:t>
            </a:r>
            <a:r>
              <a:rPr sz="2800" spc="-100" dirty="0">
                <a:latin typeface="Times New Roman"/>
                <a:cs typeface="Times New Roman"/>
              </a:rPr>
              <a:t>’</a:t>
            </a:r>
            <a:r>
              <a:rPr sz="2800" i="1" spc="-100" dirty="0">
                <a:latin typeface="Times New Roman"/>
                <a:cs typeface="Times New Roman"/>
              </a:rPr>
              <a:t>The  </a:t>
            </a:r>
            <a:r>
              <a:rPr sz="2800" i="1" spc="-5" dirty="0">
                <a:latin typeface="Times New Roman"/>
                <a:cs typeface="Times New Roman"/>
              </a:rPr>
              <a:t>Historie </a:t>
            </a:r>
            <a:r>
              <a:rPr sz="2800" i="1" dirty="0">
                <a:latin typeface="Times New Roman"/>
                <a:cs typeface="Times New Roman"/>
              </a:rPr>
              <a:t>of the </a:t>
            </a:r>
            <a:r>
              <a:rPr sz="2800" i="1" spc="-5" dirty="0">
                <a:latin typeface="Times New Roman"/>
                <a:cs typeface="Times New Roman"/>
              </a:rPr>
              <a:t>damnable life </a:t>
            </a:r>
            <a:r>
              <a:rPr sz="2800" i="1" dirty="0">
                <a:latin typeface="Times New Roman"/>
                <a:cs typeface="Times New Roman"/>
              </a:rPr>
              <a:t>and </a:t>
            </a:r>
            <a:r>
              <a:rPr sz="2800" i="1" spc="-5" dirty="0">
                <a:latin typeface="Times New Roman"/>
                <a:cs typeface="Times New Roman"/>
              </a:rPr>
              <a:t>deserved death </a:t>
            </a:r>
            <a:r>
              <a:rPr sz="2800" i="1" dirty="0">
                <a:latin typeface="Times New Roman"/>
                <a:cs typeface="Times New Roman"/>
              </a:rPr>
              <a:t>of  </a:t>
            </a:r>
            <a:r>
              <a:rPr sz="2800" i="1" spc="-5" dirty="0">
                <a:latin typeface="Times New Roman"/>
                <a:cs typeface="Times New Roman"/>
              </a:rPr>
              <a:t>Doctor John Faustus’. </a:t>
            </a:r>
            <a:r>
              <a:rPr sz="2800" spc="-5" dirty="0">
                <a:latin typeface="Times New Roman"/>
                <a:cs typeface="Times New Roman"/>
              </a:rPr>
              <a:t>In both these popular editions  </a:t>
            </a:r>
            <a:r>
              <a:rPr sz="2800" dirty="0">
                <a:latin typeface="Times New Roman"/>
                <a:cs typeface="Times New Roman"/>
              </a:rPr>
              <a:t>of the</a:t>
            </a:r>
            <a:r>
              <a:rPr sz="2800" spc="-15" dirty="0">
                <a:latin typeface="Times New Roman"/>
                <a:cs typeface="Times New Roman"/>
              </a:rPr>
              <a:t> </a:t>
            </a:r>
            <a:r>
              <a:rPr sz="2800" i="1" spc="-5" dirty="0">
                <a:latin typeface="Times New Roman"/>
                <a:cs typeface="Times New Roman"/>
              </a:rPr>
              <a:t>Faust-Book.</a:t>
            </a:r>
            <a:endParaRPr sz="2800">
              <a:latin typeface="Times New Roman"/>
              <a:cs typeface="Times New Roman"/>
            </a:endParaRPr>
          </a:p>
        </p:txBody>
      </p:sp>
      <p:sp>
        <p:nvSpPr>
          <p:cNvPr id="7" name="object 7"/>
          <p:cNvSpPr txBox="1"/>
          <p:nvPr/>
        </p:nvSpPr>
        <p:spPr>
          <a:xfrm>
            <a:off x="635000" y="2807335"/>
            <a:ext cx="8037830" cy="2682145"/>
          </a:xfrm>
          <a:prstGeom prst="rect">
            <a:avLst/>
          </a:prstGeom>
        </p:spPr>
        <p:txBody>
          <a:bodyPr vert="horz" wrap="square" lIns="0" tIns="12065" rIns="0" bIns="0" rtlCol="0">
            <a:spAutoFit/>
          </a:bodyPr>
          <a:lstStyle/>
          <a:p>
            <a:pPr marL="316230" marR="43180" indent="-266065" algn="just">
              <a:lnSpc>
                <a:spcPct val="100000"/>
              </a:lnSpc>
              <a:spcBef>
                <a:spcPts val="95"/>
              </a:spcBef>
              <a:buClr>
                <a:srgbClr val="EF7E09"/>
              </a:buClr>
              <a:buSzPct val="80357"/>
              <a:buFont typeface="Arial"/>
              <a:buChar char=""/>
              <a:tabLst>
                <a:tab pos="316865" algn="l"/>
              </a:tabLst>
            </a:pPr>
            <a:r>
              <a:rPr sz="2800" spc="-5" dirty="0">
                <a:solidFill>
                  <a:srgbClr val="FFFFFF"/>
                </a:solidFill>
                <a:latin typeface="Times New Roman"/>
                <a:cs typeface="Times New Roman"/>
              </a:rPr>
              <a:t>Marlowe </a:t>
            </a:r>
            <a:r>
              <a:rPr sz="2800" dirty="0">
                <a:solidFill>
                  <a:srgbClr val="FFFFFF"/>
                </a:solidFill>
                <a:latin typeface="Times New Roman"/>
                <a:cs typeface="Times New Roman"/>
              </a:rPr>
              <a:t>took the story </a:t>
            </a:r>
            <a:r>
              <a:rPr sz="2800" spc="-5" dirty="0">
                <a:solidFill>
                  <a:srgbClr val="FFFFFF"/>
                </a:solidFill>
                <a:latin typeface="Times New Roman"/>
                <a:cs typeface="Times New Roman"/>
              </a:rPr>
              <a:t>from this ‘Faust </a:t>
            </a:r>
            <a:r>
              <a:rPr sz="2800" spc="-75" dirty="0">
                <a:solidFill>
                  <a:srgbClr val="FFFFFF"/>
                </a:solidFill>
                <a:latin typeface="Times New Roman"/>
                <a:cs typeface="Times New Roman"/>
              </a:rPr>
              <a:t>–Book’  </a:t>
            </a:r>
            <a:r>
              <a:rPr sz="2800" spc="-5" dirty="0">
                <a:solidFill>
                  <a:srgbClr val="FFFFFF"/>
                </a:solidFill>
                <a:latin typeface="Times New Roman"/>
                <a:cs typeface="Times New Roman"/>
              </a:rPr>
              <a:t>while </a:t>
            </a:r>
            <a:r>
              <a:rPr sz="2800" dirty="0">
                <a:solidFill>
                  <a:srgbClr val="FFFFFF"/>
                </a:solidFill>
                <a:latin typeface="Times New Roman"/>
                <a:cs typeface="Times New Roman"/>
              </a:rPr>
              <a:t>writing his </a:t>
            </a:r>
            <a:r>
              <a:rPr sz="2800" spc="-5" dirty="0">
                <a:solidFill>
                  <a:srgbClr val="FFFFFF"/>
                </a:solidFill>
                <a:latin typeface="Times New Roman"/>
                <a:cs typeface="Times New Roman"/>
              </a:rPr>
              <a:t>second play </a:t>
            </a:r>
            <a:r>
              <a:rPr sz="2800" i="1" spc="-5" dirty="0">
                <a:solidFill>
                  <a:srgbClr val="FFFFFF"/>
                </a:solidFill>
                <a:latin typeface="Times New Roman"/>
                <a:cs typeface="Times New Roman"/>
              </a:rPr>
              <a:t>‘The </a:t>
            </a:r>
            <a:r>
              <a:rPr sz="2800" i="1" spc="-20" dirty="0">
                <a:solidFill>
                  <a:srgbClr val="FFFFFF"/>
                </a:solidFill>
                <a:latin typeface="Times New Roman"/>
                <a:cs typeface="Times New Roman"/>
              </a:rPr>
              <a:t>Tragical </a:t>
            </a:r>
            <a:r>
              <a:rPr sz="2800" i="1" spc="-5" dirty="0">
                <a:solidFill>
                  <a:srgbClr val="FFFFFF"/>
                </a:solidFill>
                <a:latin typeface="Times New Roman"/>
                <a:cs typeface="Times New Roman"/>
              </a:rPr>
              <a:t>History  </a:t>
            </a:r>
            <a:r>
              <a:rPr sz="2800" i="1" dirty="0">
                <a:solidFill>
                  <a:srgbClr val="FFFFFF"/>
                </a:solidFill>
                <a:latin typeface="Times New Roman"/>
                <a:cs typeface="Times New Roman"/>
              </a:rPr>
              <a:t>of the </a:t>
            </a:r>
            <a:r>
              <a:rPr sz="2800" i="1" spc="-5" dirty="0">
                <a:solidFill>
                  <a:srgbClr val="FFFFFF"/>
                </a:solidFill>
                <a:latin typeface="Times New Roman"/>
                <a:cs typeface="Times New Roman"/>
              </a:rPr>
              <a:t>life </a:t>
            </a:r>
            <a:r>
              <a:rPr sz="2800" i="1" dirty="0">
                <a:solidFill>
                  <a:srgbClr val="FFFFFF"/>
                </a:solidFill>
                <a:latin typeface="Times New Roman"/>
                <a:cs typeface="Times New Roman"/>
              </a:rPr>
              <a:t>and </a:t>
            </a:r>
            <a:r>
              <a:rPr sz="2800" i="1" spc="-5" dirty="0">
                <a:solidFill>
                  <a:srgbClr val="FFFFFF"/>
                </a:solidFill>
                <a:latin typeface="Times New Roman"/>
                <a:cs typeface="Times New Roman"/>
              </a:rPr>
              <a:t>death </a:t>
            </a:r>
            <a:r>
              <a:rPr sz="2800" i="1" dirty="0">
                <a:solidFill>
                  <a:srgbClr val="FFFFFF"/>
                </a:solidFill>
                <a:latin typeface="Times New Roman"/>
                <a:cs typeface="Times New Roman"/>
              </a:rPr>
              <a:t>of </a:t>
            </a:r>
            <a:r>
              <a:rPr sz="2800" i="1" spc="-30" dirty="0">
                <a:solidFill>
                  <a:srgbClr val="FFFFFF"/>
                </a:solidFill>
                <a:latin typeface="Times New Roman"/>
                <a:cs typeface="Times New Roman"/>
              </a:rPr>
              <a:t>Dr.Faustus</a:t>
            </a:r>
            <a:r>
              <a:rPr sz="2800" spc="-30" dirty="0">
                <a:solidFill>
                  <a:srgbClr val="FFFFFF"/>
                </a:solidFill>
                <a:latin typeface="Times New Roman"/>
                <a:cs typeface="Times New Roman"/>
              </a:rPr>
              <a:t>’ </a:t>
            </a:r>
            <a:r>
              <a:rPr sz="2800" spc="-5" dirty="0">
                <a:solidFill>
                  <a:srgbClr val="FFFFFF"/>
                </a:solidFill>
                <a:latin typeface="Times New Roman"/>
                <a:cs typeface="Times New Roman"/>
              </a:rPr>
              <a:t>in </a:t>
            </a:r>
            <a:r>
              <a:rPr sz="2800" dirty="0">
                <a:solidFill>
                  <a:srgbClr val="FFFFFF"/>
                </a:solidFill>
                <a:latin typeface="Times New Roman"/>
                <a:cs typeface="Times New Roman"/>
              </a:rPr>
              <a:t>the </a:t>
            </a:r>
            <a:r>
              <a:rPr sz="2800" spc="-5" dirty="0">
                <a:solidFill>
                  <a:srgbClr val="FFFFFF"/>
                </a:solidFill>
                <a:latin typeface="Times New Roman"/>
                <a:cs typeface="Times New Roman"/>
              </a:rPr>
              <a:t>eighties </a:t>
            </a:r>
            <a:r>
              <a:rPr sz="2800" dirty="0">
                <a:solidFill>
                  <a:srgbClr val="FFFFFF"/>
                </a:solidFill>
                <a:latin typeface="Times New Roman"/>
                <a:cs typeface="Times New Roman"/>
              </a:rPr>
              <a:t>of  the 16</a:t>
            </a:r>
            <a:r>
              <a:rPr sz="2775" baseline="25525" dirty="0">
                <a:solidFill>
                  <a:srgbClr val="FFFFFF"/>
                </a:solidFill>
                <a:latin typeface="Times New Roman"/>
                <a:cs typeface="Times New Roman"/>
              </a:rPr>
              <a:t>th</a:t>
            </a:r>
            <a:r>
              <a:rPr sz="2775" spc="307" baseline="25525" dirty="0">
                <a:solidFill>
                  <a:srgbClr val="FFFFFF"/>
                </a:solidFill>
                <a:latin typeface="Times New Roman"/>
                <a:cs typeface="Times New Roman"/>
              </a:rPr>
              <a:t> </a:t>
            </a:r>
            <a:r>
              <a:rPr sz="2800" spc="-10" dirty="0">
                <a:solidFill>
                  <a:srgbClr val="FFFFFF"/>
                </a:solidFill>
                <a:latin typeface="Times New Roman"/>
                <a:cs typeface="Times New Roman"/>
              </a:rPr>
              <a:t>Century.(1588-89).</a:t>
            </a:r>
            <a:endParaRPr sz="2800" dirty="0">
              <a:latin typeface="Times New Roman"/>
              <a:cs typeface="Times New Roman"/>
            </a:endParaRPr>
          </a:p>
          <a:p>
            <a:pPr>
              <a:lnSpc>
                <a:spcPct val="100000"/>
              </a:lnSpc>
              <a:spcBef>
                <a:spcPts val="40"/>
              </a:spcBef>
            </a:pPr>
            <a:endParaRPr sz="2550" dirty="0">
              <a:latin typeface="Verdana"/>
              <a:cs typeface="Verdana"/>
            </a:endParaRPr>
          </a:p>
          <a:p>
            <a:pPr marR="108585" algn="ctr">
              <a:lnSpc>
                <a:spcPct val="100000"/>
              </a:lnSpc>
            </a:pPr>
            <a:r>
              <a:rPr sz="3600" b="1" spc="-5" dirty="0">
                <a:solidFill>
                  <a:srgbClr val="FFFFFF"/>
                </a:solidFill>
                <a:latin typeface="Verdana"/>
                <a:cs typeface="Verdana"/>
              </a:rPr>
              <a:t>Dr.Faustus</a:t>
            </a:r>
            <a:endParaRPr sz="3600" dirty="0">
              <a:latin typeface="Verdana"/>
              <a:cs typeface="Verdan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19100" y="390143"/>
            <a:ext cx="8305800" cy="5530850"/>
            <a:chOff x="419100" y="390143"/>
            <a:chExt cx="8305800" cy="5530850"/>
          </a:xfrm>
        </p:grpSpPr>
        <p:sp>
          <p:nvSpPr>
            <p:cNvPr id="3" name="object 3"/>
            <p:cNvSpPr/>
            <p:nvPr/>
          </p:nvSpPr>
          <p:spPr>
            <a:xfrm>
              <a:off x="457200" y="457199"/>
              <a:ext cx="8229600" cy="685800"/>
            </a:xfrm>
            <a:custGeom>
              <a:avLst/>
              <a:gdLst/>
              <a:ahLst/>
              <a:cxnLst/>
              <a:rect l="l" t="t" r="r" b="b"/>
              <a:pathLst>
                <a:path w="8229600" h="685800">
                  <a:moveTo>
                    <a:pt x="8229600" y="0"/>
                  </a:moveTo>
                  <a:lnTo>
                    <a:pt x="0" y="0"/>
                  </a:lnTo>
                  <a:lnTo>
                    <a:pt x="0" y="685800"/>
                  </a:lnTo>
                  <a:lnTo>
                    <a:pt x="8229600" y="685800"/>
                  </a:lnTo>
                  <a:lnTo>
                    <a:pt x="8229600" y="0"/>
                  </a:lnTo>
                  <a:close/>
                </a:path>
              </a:pathLst>
            </a:custGeom>
            <a:solidFill>
              <a:srgbClr val="1B577B"/>
            </a:solidFill>
          </p:spPr>
          <p:txBody>
            <a:bodyPr wrap="square" lIns="0" tIns="0" rIns="0" bIns="0" rtlCol="0"/>
            <a:lstStyle/>
            <a:p>
              <a:endParaRPr/>
            </a:p>
          </p:txBody>
        </p:sp>
        <p:sp>
          <p:nvSpPr>
            <p:cNvPr id="4" name="object 4"/>
            <p:cNvSpPr/>
            <p:nvPr/>
          </p:nvSpPr>
          <p:spPr>
            <a:xfrm>
              <a:off x="2872739" y="390143"/>
              <a:ext cx="3395472" cy="1030224"/>
            </a:xfrm>
            <a:prstGeom prst="rect">
              <a:avLst/>
            </a:prstGeom>
            <a:blipFill>
              <a:blip r:embed="rId2" cstate="print"/>
              <a:stretch>
                <a:fillRect/>
              </a:stretch>
            </a:blipFill>
          </p:spPr>
          <p:txBody>
            <a:bodyPr wrap="square" lIns="0" tIns="0" rIns="0" bIns="0" rtlCol="0"/>
            <a:lstStyle/>
            <a:p>
              <a:endParaRPr/>
            </a:p>
          </p:txBody>
        </p:sp>
      </p:grpSp>
      <p:sp>
        <p:nvSpPr>
          <p:cNvPr id="5" name="object 5"/>
          <p:cNvSpPr txBox="1">
            <a:spLocks noGrp="1"/>
          </p:cNvSpPr>
          <p:nvPr>
            <p:ph type="title"/>
          </p:nvPr>
        </p:nvSpPr>
        <p:spPr>
          <a:xfrm>
            <a:off x="457200" y="457200"/>
            <a:ext cx="8229600" cy="685800"/>
          </a:xfrm>
          <a:prstGeom prst="rect">
            <a:avLst/>
          </a:prstGeom>
          <a:ln w="42671">
            <a:solidFill>
              <a:srgbClr val="113D58"/>
            </a:solidFill>
          </a:ln>
        </p:spPr>
        <p:txBody>
          <a:bodyPr vert="horz" wrap="square" lIns="0" tIns="88265" rIns="0" bIns="0" rtlCol="0">
            <a:spAutoFit/>
          </a:bodyPr>
          <a:lstStyle/>
          <a:p>
            <a:pPr algn="ctr">
              <a:lnSpc>
                <a:spcPct val="100000"/>
              </a:lnSpc>
              <a:spcBef>
                <a:spcPts val="695"/>
              </a:spcBef>
            </a:pPr>
            <a:r>
              <a:rPr sz="3600" b="1" spc="-5" dirty="0">
                <a:latin typeface="Verdana"/>
                <a:cs typeface="Verdana"/>
              </a:rPr>
              <a:t>Dr.Faustus</a:t>
            </a:r>
            <a:endParaRPr sz="3600">
              <a:latin typeface="Verdana"/>
              <a:cs typeface="Verdana"/>
            </a:endParaRPr>
          </a:p>
        </p:txBody>
      </p:sp>
      <p:grpSp>
        <p:nvGrpSpPr>
          <p:cNvPr id="6" name="object 6"/>
          <p:cNvGrpSpPr/>
          <p:nvPr/>
        </p:nvGrpSpPr>
        <p:grpSpPr>
          <a:xfrm>
            <a:off x="371856" y="1248155"/>
            <a:ext cx="8402320" cy="5278120"/>
            <a:chOff x="371856" y="1248155"/>
            <a:chExt cx="8402320" cy="5278120"/>
          </a:xfrm>
        </p:grpSpPr>
        <p:sp>
          <p:nvSpPr>
            <p:cNvPr id="7" name="object 7"/>
            <p:cNvSpPr/>
            <p:nvPr/>
          </p:nvSpPr>
          <p:spPr>
            <a:xfrm>
              <a:off x="371856" y="1248155"/>
              <a:ext cx="8401812" cy="5277612"/>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87680" y="1251203"/>
              <a:ext cx="7748016" cy="5216652"/>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57962" y="1296161"/>
              <a:ext cx="8229600" cy="5105400"/>
            </a:xfrm>
            <a:custGeom>
              <a:avLst/>
              <a:gdLst/>
              <a:ahLst/>
              <a:cxnLst/>
              <a:rect l="l" t="t" r="r" b="b"/>
              <a:pathLst>
                <a:path w="8229600" h="5105400">
                  <a:moveTo>
                    <a:pt x="8229600" y="0"/>
                  </a:moveTo>
                  <a:lnTo>
                    <a:pt x="0" y="0"/>
                  </a:lnTo>
                  <a:lnTo>
                    <a:pt x="0" y="5105400"/>
                  </a:lnTo>
                  <a:lnTo>
                    <a:pt x="8229600" y="5105400"/>
                  </a:lnTo>
                  <a:lnTo>
                    <a:pt x="8229600" y="0"/>
                  </a:lnTo>
                  <a:close/>
                </a:path>
              </a:pathLst>
            </a:custGeom>
            <a:solidFill>
              <a:srgbClr val="1B577B"/>
            </a:solidFill>
          </p:spPr>
          <p:txBody>
            <a:bodyPr wrap="square" lIns="0" tIns="0" rIns="0" bIns="0" rtlCol="0"/>
            <a:lstStyle/>
            <a:p>
              <a:endParaRPr/>
            </a:p>
          </p:txBody>
        </p:sp>
        <p:sp>
          <p:nvSpPr>
            <p:cNvPr id="10" name="object 10"/>
            <p:cNvSpPr/>
            <p:nvPr/>
          </p:nvSpPr>
          <p:spPr>
            <a:xfrm>
              <a:off x="457962" y="1296161"/>
              <a:ext cx="8229600" cy="5105400"/>
            </a:xfrm>
            <a:custGeom>
              <a:avLst/>
              <a:gdLst/>
              <a:ahLst/>
              <a:cxnLst/>
              <a:rect l="l" t="t" r="r" b="b"/>
              <a:pathLst>
                <a:path w="8229600" h="5105400">
                  <a:moveTo>
                    <a:pt x="0" y="5105400"/>
                  </a:moveTo>
                  <a:lnTo>
                    <a:pt x="8229600" y="5105400"/>
                  </a:lnTo>
                  <a:lnTo>
                    <a:pt x="8229600" y="0"/>
                  </a:lnTo>
                  <a:lnTo>
                    <a:pt x="0" y="0"/>
                  </a:lnTo>
                  <a:lnTo>
                    <a:pt x="0" y="5105400"/>
                  </a:lnTo>
                  <a:close/>
                </a:path>
              </a:pathLst>
            </a:custGeom>
            <a:ln w="38100">
              <a:solidFill>
                <a:srgbClr val="FFFFFF"/>
              </a:solidFill>
            </a:ln>
          </p:spPr>
          <p:txBody>
            <a:bodyPr wrap="square" lIns="0" tIns="0" rIns="0" bIns="0" rtlCol="0"/>
            <a:lstStyle/>
            <a:p>
              <a:endParaRPr/>
            </a:p>
          </p:txBody>
        </p:sp>
      </p:grpSp>
      <p:sp>
        <p:nvSpPr>
          <p:cNvPr id="11" name="object 11"/>
          <p:cNvSpPr txBox="1"/>
          <p:nvPr/>
        </p:nvSpPr>
        <p:spPr>
          <a:xfrm>
            <a:off x="724916" y="1341533"/>
            <a:ext cx="7173595" cy="4838700"/>
          </a:xfrm>
          <a:prstGeom prst="rect">
            <a:avLst/>
          </a:prstGeom>
        </p:spPr>
        <p:txBody>
          <a:bodyPr vert="horz" wrap="square" lIns="0" tIns="43180" rIns="0" bIns="0" rtlCol="0">
            <a:spAutoFit/>
          </a:bodyPr>
          <a:lstStyle/>
          <a:p>
            <a:pPr marL="611505" algn="ctr">
              <a:lnSpc>
                <a:spcPct val="100000"/>
              </a:lnSpc>
              <a:spcBef>
                <a:spcPts val="340"/>
              </a:spcBef>
            </a:pPr>
            <a:r>
              <a:rPr sz="2800" spc="-15" dirty="0">
                <a:solidFill>
                  <a:srgbClr val="FFFFFF"/>
                </a:solidFill>
                <a:latin typeface="Verdana"/>
                <a:cs typeface="Verdana"/>
              </a:rPr>
              <a:t>Periods </a:t>
            </a:r>
            <a:r>
              <a:rPr sz="2800" spc="-5" dirty="0">
                <a:solidFill>
                  <a:srgbClr val="FFFFFF"/>
                </a:solidFill>
                <a:latin typeface="Verdana"/>
                <a:cs typeface="Verdana"/>
              </a:rPr>
              <a:t>of</a:t>
            </a:r>
            <a:r>
              <a:rPr sz="2800" spc="40" dirty="0">
                <a:solidFill>
                  <a:srgbClr val="FFFFFF"/>
                </a:solidFill>
                <a:latin typeface="Verdana"/>
                <a:cs typeface="Verdana"/>
              </a:rPr>
              <a:t> </a:t>
            </a:r>
            <a:r>
              <a:rPr sz="2800" spc="-10" dirty="0">
                <a:solidFill>
                  <a:srgbClr val="FFFFFF"/>
                </a:solidFill>
                <a:latin typeface="Verdana"/>
                <a:cs typeface="Verdana"/>
              </a:rPr>
              <a:t>Renaissance:-</a:t>
            </a:r>
            <a:endParaRPr sz="2800">
              <a:latin typeface="Verdana"/>
              <a:cs typeface="Verdana"/>
            </a:endParaRPr>
          </a:p>
          <a:p>
            <a:pPr marL="180340" marR="5080" indent="25400">
              <a:lnSpc>
                <a:spcPct val="100000"/>
              </a:lnSpc>
              <a:spcBef>
                <a:spcPts val="210"/>
              </a:spcBef>
            </a:pPr>
            <a:r>
              <a:rPr sz="2400" spc="-10" dirty="0">
                <a:solidFill>
                  <a:srgbClr val="FFFFFF"/>
                </a:solidFill>
                <a:latin typeface="Bookman Uralic"/>
                <a:cs typeface="Bookman Uralic"/>
              </a:rPr>
              <a:t>The </a:t>
            </a:r>
            <a:r>
              <a:rPr sz="2400" spc="-5" dirty="0">
                <a:solidFill>
                  <a:srgbClr val="FFFFFF"/>
                </a:solidFill>
                <a:latin typeface="Bookman Uralic"/>
                <a:cs typeface="Bookman Uralic"/>
              </a:rPr>
              <a:t>English Renaissance covers </a:t>
            </a:r>
            <a:r>
              <a:rPr sz="2400" dirty="0">
                <a:solidFill>
                  <a:srgbClr val="FFFFFF"/>
                </a:solidFill>
                <a:latin typeface="Bookman Uralic"/>
                <a:cs typeface="Bookman Uralic"/>
              </a:rPr>
              <a:t>a long </a:t>
            </a:r>
            <a:r>
              <a:rPr sz="2400" spc="-5" dirty="0">
                <a:solidFill>
                  <a:srgbClr val="FFFFFF"/>
                </a:solidFill>
                <a:latin typeface="Bookman Uralic"/>
                <a:cs typeface="Bookman Uralic"/>
              </a:rPr>
              <a:t>span </a:t>
            </a:r>
            <a:r>
              <a:rPr sz="2400" spc="-10" dirty="0">
                <a:solidFill>
                  <a:srgbClr val="FFFFFF"/>
                </a:solidFill>
                <a:latin typeface="Bookman Uralic"/>
                <a:cs typeface="Bookman Uralic"/>
              </a:rPr>
              <a:t>of  </a:t>
            </a:r>
            <a:r>
              <a:rPr sz="2400" spc="-5" dirty="0">
                <a:solidFill>
                  <a:srgbClr val="FFFFFF"/>
                </a:solidFill>
                <a:latin typeface="Bookman Uralic"/>
                <a:cs typeface="Bookman Uralic"/>
              </a:rPr>
              <a:t>time.It </a:t>
            </a:r>
            <a:r>
              <a:rPr sz="2400" dirty="0">
                <a:solidFill>
                  <a:srgbClr val="FFFFFF"/>
                </a:solidFill>
                <a:latin typeface="Bookman Uralic"/>
                <a:cs typeface="Bookman Uralic"/>
              </a:rPr>
              <a:t>may </a:t>
            </a:r>
            <a:r>
              <a:rPr sz="2400" spc="-5" dirty="0">
                <a:solidFill>
                  <a:srgbClr val="FFFFFF"/>
                </a:solidFill>
                <a:latin typeface="Bookman Uralic"/>
                <a:cs typeface="Bookman Uralic"/>
              </a:rPr>
              <a:t>be divided </a:t>
            </a:r>
            <a:r>
              <a:rPr sz="2400" dirty="0">
                <a:solidFill>
                  <a:srgbClr val="FFFFFF"/>
                </a:solidFill>
                <a:latin typeface="Bookman Uralic"/>
                <a:cs typeface="Bookman Uralic"/>
              </a:rPr>
              <a:t>into the </a:t>
            </a:r>
            <a:r>
              <a:rPr sz="2400" spc="-5" dirty="0">
                <a:solidFill>
                  <a:srgbClr val="FFFFFF"/>
                </a:solidFill>
                <a:latin typeface="Bookman Uralic"/>
                <a:cs typeface="Bookman Uralic"/>
              </a:rPr>
              <a:t>following </a:t>
            </a:r>
            <a:r>
              <a:rPr sz="2400" dirty="0">
                <a:solidFill>
                  <a:srgbClr val="FFFFFF"/>
                </a:solidFill>
                <a:latin typeface="Bookman Uralic"/>
                <a:cs typeface="Bookman Uralic"/>
              </a:rPr>
              <a:t>three  </a:t>
            </a:r>
            <a:r>
              <a:rPr sz="2400" spc="-5" dirty="0">
                <a:solidFill>
                  <a:srgbClr val="FFFFFF"/>
                </a:solidFill>
                <a:latin typeface="Bookman Uralic"/>
                <a:cs typeface="Bookman Uralic"/>
              </a:rPr>
              <a:t>periods:-</a:t>
            </a:r>
            <a:endParaRPr sz="2400">
              <a:latin typeface="Bookman Uralic"/>
              <a:cs typeface="Bookman Uralic"/>
            </a:endParaRPr>
          </a:p>
          <a:p>
            <a:pPr>
              <a:lnSpc>
                <a:spcPct val="100000"/>
              </a:lnSpc>
              <a:spcBef>
                <a:spcPts val="40"/>
              </a:spcBef>
            </a:pPr>
            <a:endParaRPr sz="2950">
              <a:latin typeface="Bookman Uralic"/>
              <a:cs typeface="Bookman Uralic"/>
            </a:endParaRPr>
          </a:p>
          <a:p>
            <a:pPr marL="292735" indent="-280670">
              <a:lnSpc>
                <a:spcPct val="100000"/>
              </a:lnSpc>
              <a:buAutoNum type="romanLcParenR"/>
              <a:tabLst>
                <a:tab pos="293370" algn="l"/>
              </a:tabLst>
            </a:pPr>
            <a:r>
              <a:rPr sz="2400" spc="-5" dirty="0">
                <a:solidFill>
                  <a:srgbClr val="FFFFFF"/>
                </a:solidFill>
                <a:latin typeface="Bookman Uralic"/>
                <a:cs typeface="Bookman Uralic"/>
              </a:rPr>
              <a:t>The </a:t>
            </a:r>
            <a:r>
              <a:rPr sz="2400" dirty="0">
                <a:solidFill>
                  <a:srgbClr val="FFFFFF"/>
                </a:solidFill>
                <a:latin typeface="Bookman Uralic"/>
                <a:cs typeface="Bookman Uralic"/>
              </a:rPr>
              <a:t>Beginning </a:t>
            </a:r>
            <a:r>
              <a:rPr sz="2400" spc="-5" dirty="0">
                <a:solidFill>
                  <a:srgbClr val="FFFFFF"/>
                </a:solidFill>
                <a:latin typeface="Bookman Uralic"/>
                <a:cs typeface="Bookman Uralic"/>
              </a:rPr>
              <a:t>of Renaissance </a:t>
            </a:r>
            <a:r>
              <a:rPr sz="2400" dirty="0">
                <a:solidFill>
                  <a:srgbClr val="FFFFFF"/>
                </a:solidFill>
                <a:latin typeface="Bookman Uralic"/>
                <a:cs typeface="Bookman Uralic"/>
              </a:rPr>
              <a:t>(1516 –</a:t>
            </a:r>
            <a:r>
              <a:rPr sz="2400" spc="-55" dirty="0">
                <a:solidFill>
                  <a:srgbClr val="FFFFFF"/>
                </a:solidFill>
                <a:latin typeface="Bookman Uralic"/>
                <a:cs typeface="Bookman Uralic"/>
              </a:rPr>
              <a:t> </a:t>
            </a:r>
            <a:r>
              <a:rPr sz="2400" spc="-5" dirty="0">
                <a:solidFill>
                  <a:srgbClr val="FFFFFF"/>
                </a:solidFill>
                <a:latin typeface="Bookman Uralic"/>
                <a:cs typeface="Bookman Uralic"/>
              </a:rPr>
              <a:t>1558).</a:t>
            </a:r>
            <a:endParaRPr sz="2400">
              <a:latin typeface="Bookman Uralic"/>
              <a:cs typeface="Bookman Uralic"/>
            </a:endParaRPr>
          </a:p>
          <a:p>
            <a:pPr>
              <a:lnSpc>
                <a:spcPct val="100000"/>
              </a:lnSpc>
              <a:spcBef>
                <a:spcPts val="30"/>
              </a:spcBef>
              <a:buClr>
                <a:srgbClr val="FFFFFF"/>
              </a:buClr>
              <a:buFont typeface="Bookman Uralic"/>
              <a:buAutoNum type="romanLcParenR"/>
            </a:pPr>
            <a:endParaRPr sz="2700">
              <a:latin typeface="Bookman Uralic"/>
              <a:cs typeface="Bookman Uralic"/>
            </a:endParaRPr>
          </a:p>
          <a:p>
            <a:pPr marL="386080" marR="127635" indent="-386080">
              <a:lnSpc>
                <a:spcPct val="110400"/>
              </a:lnSpc>
              <a:buAutoNum type="romanLcParenR"/>
              <a:tabLst>
                <a:tab pos="386080" algn="l"/>
              </a:tabLst>
            </a:pPr>
            <a:r>
              <a:rPr sz="2400" spc="-5" dirty="0">
                <a:solidFill>
                  <a:srgbClr val="FFFFFF"/>
                </a:solidFill>
                <a:latin typeface="Bookman Uralic"/>
                <a:cs typeface="Bookman Uralic"/>
              </a:rPr>
              <a:t>The Flowering of Renaissance </a:t>
            </a:r>
            <a:r>
              <a:rPr sz="2400" dirty="0">
                <a:solidFill>
                  <a:srgbClr val="FFFFFF"/>
                </a:solidFill>
                <a:latin typeface="Bookman Uralic"/>
                <a:cs typeface="Bookman Uralic"/>
              </a:rPr>
              <a:t>(1558 – </a:t>
            </a:r>
            <a:r>
              <a:rPr sz="2400" spc="-5" dirty="0">
                <a:solidFill>
                  <a:srgbClr val="FFFFFF"/>
                </a:solidFill>
                <a:latin typeface="Bookman Uralic"/>
                <a:cs typeface="Bookman Uralic"/>
              </a:rPr>
              <a:t>1603).  </a:t>
            </a:r>
            <a:r>
              <a:rPr sz="2400" dirty="0">
                <a:solidFill>
                  <a:srgbClr val="FFFFFF"/>
                </a:solidFill>
                <a:latin typeface="Bookman Uralic"/>
                <a:cs typeface="Bookman Uralic"/>
              </a:rPr>
              <a:t>It is </a:t>
            </a:r>
            <a:r>
              <a:rPr sz="2400" spc="-5" dirty="0">
                <a:solidFill>
                  <a:srgbClr val="FFFFFF"/>
                </a:solidFill>
                <a:latin typeface="Bookman Uralic"/>
                <a:cs typeface="Bookman Uralic"/>
              </a:rPr>
              <a:t>actually called </a:t>
            </a:r>
            <a:r>
              <a:rPr sz="2400" dirty="0">
                <a:solidFill>
                  <a:srgbClr val="FFFFFF"/>
                </a:solidFill>
                <a:latin typeface="Bookman Uralic"/>
                <a:cs typeface="Bookman Uralic"/>
              </a:rPr>
              <a:t>the </a:t>
            </a:r>
            <a:r>
              <a:rPr sz="2400" spc="-5" dirty="0">
                <a:solidFill>
                  <a:srgbClr val="FFFFFF"/>
                </a:solidFill>
                <a:latin typeface="Bookman Uralic"/>
                <a:cs typeface="Bookman Uralic"/>
              </a:rPr>
              <a:t>Age of</a:t>
            </a:r>
            <a:r>
              <a:rPr sz="2400" spc="-35" dirty="0">
                <a:solidFill>
                  <a:srgbClr val="FFFFFF"/>
                </a:solidFill>
                <a:latin typeface="Bookman Uralic"/>
                <a:cs typeface="Bookman Uralic"/>
              </a:rPr>
              <a:t> </a:t>
            </a:r>
            <a:r>
              <a:rPr sz="2400" spc="-5" dirty="0">
                <a:solidFill>
                  <a:srgbClr val="FFFFFF"/>
                </a:solidFill>
                <a:latin typeface="Bookman Uralic"/>
                <a:cs typeface="Bookman Uralic"/>
              </a:rPr>
              <a:t>Elizabeth.</a:t>
            </a:r>
            <a:endParaRPr sz="2400">
              <a:latin typeface="Bookman Uralic"/>
              <a:cs typeface="Bookman Uralic"/>
            </a:endParaRPr>
          </a:p>
          <a:p>
            <a:pPr>
              <a:lnSpc>
                <a:spcPct val="100000"/>
              </a:lnSpc>
              <a:spcBef>
                <a:spcPts val="30"/>
              </a:spcBef>
              <a:buClr>
                <a:srgbClr val="FFFFFF"/>
              </a:buClr>
              <a:buFont typeface="Bookman Uralic"/>
              <a:buAutoNum type="romanLcParenR"/>
            </a:pPr>
            <a:endParaRPr sz="2700">
              <a:latin typeface="Bookman Uralic"/>
              <a:cs typeface="Bookman Uralic"/>
            </a:endParaRPr>
          </a:p>
          <a:p>
            <a:pPr marL="478790" marR="375920" indent="-478790">
              <a:lnSpc>
                <a:spcPct val="110400"/>
              </a:lnSpc>
              <a:spcBef>
                <a:spcPts val="5"/>
              </a:spcBef>
              <a:buAutoNum type="romanLcParenR"/>
              <a:tabLst>
                <a:tab pos="478790" algn="l"/>
              </a:tabLst>
            </a:pPr>
            <a:r>
              <a:rPr sz="2400" spc="-5" dirty="0">
                <a:solidFill>
                  <a:srgbClr val="FFFFFF"/>
                </a:solidFill>
                <a:latin typeface="Bookman Uralic"/>
                <a:cs typeface="Bookman Uralic"/>
              </a:rPr>
              <a:t>The </a:t>
            </a:r>
            <a:r>
              <a:rPr sz="2400" dirty="0">
                <a:solidFill>
                  <a:srgbClr val="FFFFFF"/>
                </a:solidFill>
                <a:latin typeface="Bookman Uralic"/>
                <a:cs typeface="Bookman Uralic"/>
              </a:rPr>
              <a:t>Decline </a:t>
            </a:r>
            <a:r>
              <a:rPr sz="2400" spc="-5" dirty="0">
                <a:solidFill>
                  <a:srgbClr val="FFFFFF"/>
                </a:solidFill>
                <a:latin typeface="Bookman Uralic"/>
                <a:cs typeface="Bookman Uralic"/>
              </a:rPr>
              <a:t>of Renaissance </a:t>
            </a:r>
            <a:r>
              <a:rPr sz="2400" dirty="0">
                <a:solidFill>
                  <a:srgbClr val="FFFFFF"/>
                </a:solidFill>
                <a:latin typeface="Bookman Uralic"/>
                <a:cs typeface="Bookman Uralic"/>
              </a:rPr>
              <a:t>(1603 – </a:t>
            </a:r>
            <a:r>
              <a:rPr sz="2400" spc="-5" dirty="0">
                <a:solidFill>
                  <a:srgbClr val="FFFFFF"/>
                </a:solidFill>
                <a:latin typeface="Bookman Uralic"/>
                <a:cs typeface="Bookman Uralic"/>
              </a:rPr>
              <a:t>1625).  It is also </a:t>
            </a:r>
            <a:r>
              <a:rPr sz="2400" dirty="0">
                <a:solidFill>
                  <a:srgbClr val="FFFFFF"/>
                </a:solidFill>
                <a:latin typeface="Bookman Uralic"/>
                <a:cs typeface="Bookman Uralic"/>
              </a:rPr>
              <a:t>termed the </a:t>
            </a:r>
            <a:r>
              <a:rPr sz="2400" spc="-5" dirty="0">
                <a:solidFill>
                  <a:srgbClr val="FFFFFF"/>
                </a:solidFill>
                <a:latin typeface="Bookman Uralic"/>
                <a:cs typeface="Bookman Uralic"/>
              </a:rPr>
              <a:t>Jacobean</a:t>
            </a:r>
            <a:r>
              <a:rPr sz="2400" spc="-35" dirty="0">
                <a:solidFill>
                  <a:srgbClr val="FFFFFF"/>
                </a:solidFill>
                <a:latin typeface="Bookman Uralic"/>
                <a:cs typeface="Bookman Uralic"/>
              </a:rPr>
              <a:t> </a:t>
            </a:r>
            <a:r>
              <a:rPr sz="2400" spc="-5" dirty="0">
                <a:solidFill>
                  <a:srgbClr val="FFFFFF"/>
                </a:solidFill>
                <a:latin typeface="Bookman Uralic"/>
                <a:cs typeface="Bookman Uralic"/>
              </a:rPr>
              <a:t>Age.</a:t>
            </a:r>
            <a:endParaRPr sz="2400">
              <a:latin typeface="Bookman Uralic"/>
              <a:cs typeface="Bookman Uralic"/>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TotalTime>
  <Words>1670</Words>
  <Application>Microsoft Office PowerPoint</Application>
  <PresentationFormat>On-screen Show (4:3)</PresentationFormat>
  <Paragraphs>94</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Slide 2</vt:lpstr>
      <vt:lpstr>Dr.Faustus</vt:lpstr>
      <vt:lpstr>Dr.Faustus</vt:lpstr>
      <vt:lpstr>Slide 5</vt:lpstr>
      <vt:lpstr>Slide 6</vt:lpstr>
      <vt:lpstr>Dr.Faustus</vt:lpstr>
      <vt:lpstr> That same year it was translated into English as ’The  Historie of the damnable life and deserved death of  Doctor John Faustus’. In both these popular editions  of the Faust-Book.</vt:lpstr>
      <vt:lpstr>Dr.Faustus</vt:lpstr>
      <vt:lpstr>Doctor Faustus: As a Renaissance Play </vt:lpstr>
      <vt:lpstr>.Renaissance- I</vt:lpstr>
      <vt:lpstr>.Ahead of Times</vt:lpstr>
      <vt:lpstr>Quest to Be a Magician</vt:lpstr>
      <vt:lpstr>Christianity V/s Devils Party</vt:lpstr>
      <vt:lpstr>Slide 15</vt:lpstr>
      <vt:lpstr>Transgression</vt:lpstr>
      <vt:lpstr>Damnation</vt:lpstr>
      <vt:lpstr>Dr.Faustus</vt:lpstr>
      <vt:lpstr>Dr.Faustus</vt:lpstr>
      <vt:lpstr>Slide 20</vt:lpstr>
      <vt:lpstr>Slide 21</vt:lpstr>
      <vt:lpstr>Conclusion</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HP</cp:lastModifiedBy>
  <cp:revision>11</cp:revision>
  <dcterms:created xsi:type="dcterms:W3CDTF">2021-02-12T05:08:29Z</dcterms:created>
  <dcterms:modified xsi:type="dcterms:W3CDTF">2021-03-18T15:28:41Z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2014-11-03T00:00:00Z</vt:filetime>
  </property>
  <property fmtid="{D5CDD505-2E9C-101B-9397-08002B2CF9AE}" pid="3" name="Creator">
    <vt:lpwstr>Microsoft® PowerPoint® 2013</vt:lpwstr>
  </property>
  <property fmtid="{D5CDD505-2E9C-101B-9397-08002B2CF9AE}" pid="4" name="LastSaved">
    <vt:filetime>2021-02-12T00:00:00Z</vt:filetime>
  </property>
</Properties>
</file>