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8" r:id="rId6"/>
    <p:sldId id="262" r:id="rId7"/>
    <p:sldId id="270" r:id="rId8"/>
    <p:sldId id="272" r:id="rId9"/>
    <p:sldId id="263" r:id="rId10"/>
    <p:sldId id="257" r:id="rId11"/>
    <p:sldId id="264" r:id="rId12"/>
    <p:sldId id="265" r:id="rId13"/>
    <p:sldId id="267" r:id="rId14"/>
    <p:sldId id="258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8490A-CEE8-4879-8907-284392773A1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EA42215-DCCC-4D5C-B00F-D32A7876A614}">
      <dgm:prSet phldrT="[Text]"/>
      <dgm:spPr/>
      <dgm:t>
        <a:bodyPr/>
        <a:lstStyle/>
        <a:p>
          <a:r>
            <a:rPr lang="en-US" dirty="0" smtClean="0"/>
            <a:t>Cell surface</a:t>
          </a:r>
          <a:endParaRPr lang="en-IN" dirty="0"/>
        </a:p>
      </dgm:t>
    </dgm:pt>
    <dgm:pt modelId="{169F7824-9898-419F-BF4F-5A9D30B384A3}" type="parTrans" cxnId="{C0121917-B2AE-4CC1-8AFF-DD6DBCC4C468}">
      <dgm:prSet/>
      <dgm:spPr/>
      <dgm:t>
        <a:bodyPr/>
        <a:lstStyle/>
        <a:p>
          <a:endParaRPr lang="en-IN"/>
        </a:p>
      </dgm:t>
    </dgm:pt>
    <dgm:pt modelId="{53CEE683-27D0-4BEA-BB87-0D76B0C58325}" type="sibTrans" cxnId="{C0121917-B2AE-4CC1-8AFF-DD6DBCC4C468}">
      <dgm:prSet/>
      <dgm:spPr/>
      <dgm:t>
        <a:bodyPr/>
        <a:lstStyle/>
        <a:p>
          <a:endParaRPr lang="en-IN"/>
        </a:p>
      </dgm:t>
    </dgm:pt>
    <dgm:pt modelId="{F5B4CAA9-ECAB-49DE-80EF-9348DBAF692A}">
      <dgm:prSet phldrT="[Text]"/>
      <dgm:spPr/>
      <dgm:t>
        <a:bodyPr/>
        <a:lstStyle/>
        <a:p>
          <a:r>
            <a:rPr lang="en-US" dirty="0" smtClean="0"/>
            <a:t>endosome</a:t>
          </a:r>
          <a:endParaRPr lang="en-IN" dirty="0"/>
        </a:p>
      </dgm:t>
    </dgm:pt>
    <dgm:pt modelId="{53D6A2CC-BD38-4ABA-B405-0F7508E3F44E}" type="parTrans" cxnId="{9620B9AC-C016-49D0-89F6-7EFBB0FAF2CE}">
      <dgm:prSet/>
      <dgm:spPr/>
      <dgm:t>
        <a:bodyPr/>
        <a:lstStyle/>
        <a:p>
          <a:endParaRPr lang="en-IN"/>
        </a:p>
      </dgm:t>
    </dgm:pt>
    <dgm:pt modelId="{4992A80B-B7BD-4358-ACD2-02341475977E}" type="sibTrans" cxnId="{9620B9AC-C016-49D0-89F6-7EFBB0FAF2CE}">
      <dgm:prSet/>
      <dgm:spPr/>
      <dgm:t>
        <a:bodyPr/>
        <a:lstStyle/>
        <a:p>
          <a:endParaRPr lang="en-IN"/>
        </a:p>
      </dgm:t>
    </dgm:pt>
    <dgm:pt modelId="{4AA0F87A-5F2C-419A-8FEF-8F815A5E15B4}">
      <dgm:prSet phldrT="[Text]"/>
      <dgm:spPr/>
      <dgm:t>
        <a:bodyPr/>
        <a:lstStyle/>
        <a:p>
          <a:r>
            <a:rPr lang="en-US" dirty="0" smtClean="0"/>
            <a:t>Lysosome</a:t>
          </a:r>
          <a:endParaRPr lang="en-IN" dirty="0"/>
        </a:p>
      </dgm:t>
    </dgm:pt>
    <dgm:pt modelId="{56FD4768-4534-44EE-B9AF-2D5EDDE2DC50}" type="parTrans" cxnId="{CC1DAFF2-9290-43AF-B5C1-35BF44A55F02}">
      <dgm:prSet/>
      <dgm:spPr/>
      <dgm:t>
        <a:bodyPr/>
        <a:lstStyle/>
        <a:p>
          <a:endParaRPr lang="en-IN"/>
        </a:p>
      </dgm:t>
    </dgm:pt>
    <dgm:pt modelId="{59ADC290-5151-414E-96EC-B6BE8C63926E}" type="sibTrans" cxnId="{CC1DAFF2-9290-43AF-B5C1-35BF44A55F02}">
      <dgm:prSet/>
      <dgm:spPr/>
      <dgm:t>
        <a:bodyPr/>
        <a:lstStyle/>
        <a:p>
          <a:endParaRPr lang="en-IN"/>
        </a:p>
      </dgm:t>
    </dgm:pt>
    <dgm:pt modelId="{1FC155FE-43CE-43B6-99DB-E79C95285797}" type="pres">
      <dgm:prSet presAssocID="{A7A8490A-CEE8-4879-8907-284392773A11}" presName="Name0" presStyleCnt="0">
        <dgm:presLayoutVars>
          <dgm:dir/>
          <dgm:resizeHandles val="exact"/>
        </dgm:presLayoutVars>
      </dgm:prSet>
      <dgm:spPr/>
    </dgm:pt>
    <dgm:pt modelId="{B5737DAA-F5E9-4CCB-A049-FE86A8CD4B4C}" type="pres">
      <dgm:prSet presAssocID="{CEA42215-DCCC-4D5C-B00F-D32A7876A614}" presName="node" presStyleLbl="node1" presStyleIdx="0" presStyleCnt="3" custScaleX="65917" custScaleY="531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E94AA9-E61C-4AD9-8100-3ACFBD99E059}" type="pres">
      <dgm:prSet presAssocID="{53CEE683-27D0-4BEA-BB87-0D76B0C58325}" presName="sibTrans" presStyleLbl="sibTrans2D1" presStyleIdx="0" presStyleCnt="2"/>
      <dgm:spPr/>
      <dgm:t>
        <a:bodyPr/>
        <a:lstStyle/>
        <a:p>
          <a:endParaRPr lang="en-IN"/>
        </a:p>
      </dgm:t>
    </dgm:pt>
    <dgm:pt modelId="{46A20497-BE8B-4F30-8A85-E053F5A2A898}" type="pres">
      <dgm:prSet presAssocID="{53CEE683-27D0-4BEA-BB87-0D76B0C58325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F1132724-7241-480A-BBD5-1AD6AA78295C}" type="pres">
      <dgm:prSet presAssocID="{F5B4CAA9-ECAB-49DE-80EF-9348DBAF692A}" presName="node" presStyleLbl="node1" presStyleIdx="1" presStyleCnt="3" custScaleX="61904" custScaleY="563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C4B10D-250D-4058-812D-63598053F4C6}" type="pres">
      <dgm:prSet presAssocID="{4992A80B-B7BD-4358-ACD2-02341475977E}" presName="sibTrans" presStyleLbl="sibTrans2D1" presStyleIdx="1" presStyleCnt="2"/>
      <dgm:spPr/>
      <dgm:t>
        <a:bodyPr/>
        <a:lstStyle/>
        <a:p>
          <a:endParaRPr lang="en-IN"/>
        </a:p>
      </dgm:t>
    </dgm:pt>
    <dgm:pt modelId="{DA5D9584-4BD5-4EA0-AFE4-7E5044DA432D}" type="pres">
      <dgm:prSet presAssocID="{4992A80B-B7BD-4358-ACD2-02341475977E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74549DF2-C235-4331-8193-165BE63E8A2F}" type="pres">
      <dgm:prSet presAssocID="{4AA0F87A-5F2C-419A-8FEF-8F815A5E15B4}" presName="node" presStyleLbl="node1" presStyleIdx="2" presStyleCnt="3" custScaleX="63029" custScaleY="574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620B9AC-C016-49D0-89F6-7EFBB0FAF2CE}" srcId="{A7A8490A-CEE8-4879-8907-284392773A11}" destId="{F5B4CAA9-ECAB-49DE-80EF-9348DBAF692A}" srcOrd="1" destOrd="0" parTransId="{53D6A2CC-BD38-4ABA-B405-0F7508E3F44E}" sibTransId="{4992A80B-B7BD-4358-ACD2-02341475977E}"/>
    <dgm:cxn modelId="{5C627AF2-3E24-48C9-84F8-12517412ED97}" type="presOf" srcId="{F5B4CAA9-ECAB-49DE-80EF-9348DBAF692A}" destId="{F1132724-7241-480A-BBD5-1AD6AA78295C}" srcOrd="0" destOrd="0" presId="urn:microsoft.com/office/officeart/2005/8/layout/process1"/>
    <dgm:cxn modelId="{F21CF771-726F-42FC-993C-4778E96135D4}" type="presOf" srcId="{4AA0F87A-5F2C-419A-8FEF-8F815A5E15B4}" destId="{74549DF2-C235-4331-8193-165BE63E8A2F}" srcOrd="0" destOrd="0" presId="urn:microsoft.com/office/officeart/2005/8/layout/process1"/>
    <dgm:cxn modelId="{C0121917-B2AE-4CC1-8AFF-DD6DBCC4C468}" srcId="{A7A8490A-CEE8-4879-8907-284392773A11}" destId="{CEA42215-DCCC-4D5C-B00F-D32A7876A614}" srcOrd="0" destOrd="0" parTransId="{169F7824-9898-419F-BF4F-5A9D30B384A3}" sibTransId="{53CEE683-27D0-4BEA-BB87-0D76B0C58325}"/>
    <dgm:cxn modelId="{F501A5EB-932E-47DD-BFCD-FE9B622F14E8}" type="presOf" srcId="{53CEE683-27D0-4BEA-BB87-0D76B0C58325}" destId="{46A20497-BE8B-4F30-8A85-E053F5A2A898}" srcOrd="1" destOrd="0" presId="urn:microsoft.com/office/officeart/2005/8/layout/process1"/>
    <dgm:cxn modelId="{56246E96-B303-4C40-9E98-117F1620160E}" type="presOf" srcId="{4992A80B-B7BD-4358-ACD2-02341475977E}" destId="{C2C4B10D-250D-4058-812D-63598053F4C6}" srcOrd="0" destOrd="0" presId="urn:microsoft.com/office/officeart/2005/8/layout/process1"/>
    <dgm:cxn modelId="{6D7D3DD4-69A1-40C4-86A8-C836E022582E}" type="presOf" srcId="{53CEE683-27D0-4BEA-BB87-0D76B0C58325}" destId="{DDE94AA9-E61C-4AD9-8100-3ACFBD99E059}" srcOrd="0" destOrd="0" presId="urn:microsoft.com/office/officeart/2005/8/layout/process1"/>
    <dgm:cxn modelId="{CC1DAFF2-9290-43AF-B5C1-35BF44A55F02}" srcId="{A7A8490A-CEE8-4879-8907-284392773A11}" destId="{4AA0F87A-5F2C-419A-8FEF-8F815A5E15B4}" srcOrd="2" destOrd="0" parTransId="{56FD4768-4534-44EE-B9AF-2D5EDDE2DC50}" sibTransId="{59ADC290-5151-414E-96EC-B6BE8C63926E}"/>
    <dgm:cxn modelId="{7EA1D106-FCD6-4308-B3C2-69E3F14DD597}" type="presOf" srcId="{A7A8490A-CEE8-4879-8907-284392773A11}" destId="{1FC155FE-43CE-43B6-99DB-E79C95285797}" srcOrd="0" destOrd="0" presId="urn:microsoft.com/office/officeart/2005/8/layout/process1"/>
    <dgm:cxn modelId="{24357DCA-F194-46AC-A18A-2BDBD13A0A35}" type="presOf" srcId="{CEA42215-DCCC-4D5C-B00F-D32A7876A614}" destId="{B5737DAA-F5E9-4CCB-A049-FE86A8CD4B4C}" srcOrd="0" destOrd="0" presId="urn:microsoft.com/office/officeart/2005/8/layout/process1"/>
    <dgm:cxn modelId="{ADEBC453-EE61-4481-B17C-7A111B373566}" type="presOf" srcId="{4992A80B-B7BD-4358-ACD2-02341475977E}" destId="{DA5D9584-4BD5-4EA0-AFE4-7E5044DA432D}" srcOrd="1" destOrd="0" presId="urn:microsoft.com/office/officeart/2005/8/layout/process1"/>
    <dgm:cxn modelId="{2B960450-D828-4D9C-B376-00AE44C2AA97}" type="presParOf" srcId="{1FC155FE-43CE-43B6-99DB-E79C95285797}" destId="{B5737DAA-F5E9-4CCB-A049-FE86A8CD4B4C}" srcOrd="0" destOrd="0" presId="urn:microsoft.com/office/officeart/2005/8/layout/process1"/>
    <dgm:cxn modelId="{86AD7DB1-E17B-4926-8150-CA8B69EC7D79}" type="presParOf" srcId="{1FC155FE-43CE-43B6-99DB-E79C95285797}" destId="{DDE94AA9-E61C-4AD9-8100-3ACFBD99E059}" srcOrd="1" destOrd="0" presId="urn:microsoft.com/office/officeart/2005/8/layout/process1"/>
    <dgm:cxn modelId="{A8DB885E-E61D-47CA-8B3C-D7F479169D7F}" type="presParOf" srcId="{DDE94AA9-E61C-4AD9-8100-3ACFBD99E059}" destId="{46A20497-BE8B-4F30-8A85-E053F5A2A898}" srcOrd="0" destOrd="0" presId="urn:microsoft.com/office/officeart/2005/8/layout/process1"/>
    <dgm:cxn modelId="{AF4E7689-C297-487B-81FD-464E8C592073}" type="presParOf" srcId="{1FC155FE-43CE-43B6-99DB-E79C95285797}" destId="{F1132724-7241-480A-BBD5-1AD6AA78295C}" srcOrd="2" destOrd="0" presId="urn:microsoft.com/office/officeart/2005/8/layout/process1"/>
    <dgm:cxn modelId="{6B0E349A-CBBF-4E1D-8D4D-39CA2337A26B}" type="presParOf" srcId="{1FC155FE-43CE-43B6-99DB-E79C95285797}" destId="{C2C4B10D-250D-4058-812D-63598053F4C6}" srcOrd="3" destOrd="0" presId="urn:microsoft.com/office/officeart/2005/8/layout/process1"/>
    <dgm:cxn modelId="{F469D33E-952A-4F0D-B47D-DBE92E2AA402}" type="presParOf" srcId="{C2C4B10D-250D-4058-812D-63598053F4C6}" destId="{DA5D9584-4BD5-4EA0-AFE4-7E5044DA432D}" srcOrd="0" destOrd="0" presId="urn:microsoft.com/office/officeart/2005/8/layout/process1"/>
    <dgm:cxn modelId="{E6D21C3D-A250-465D-9AD5-ECE6B99155B5}" type="presParOf" srcId="{1FC155FE-43CE-43B6-99DB-E79C95285797}" destId="{74549DF2-C235-4331-8193-165BE63E8A2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AD500-A27D-46BF-9440-29AB3C7A909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F14E70E-36AF-4D8F-A271-1DA9DF5ADA07}">
      <dgm:prSet phldrT="[Text]" custT="1"/>
      <dgm:spPr/>
      <dgm:t>
        <a:bodyPr/>
        <a:lstStyle/>
        <a:p>
          <a:r>
            <a:rPr lang="en-US" sz="1800" dirty="0" smtClean="0"/>
            <a:t>Golgi</a:t>
          </a:r>
          <a:endParaRPr lang="en-IN" sz="1800" dirty="0"/>
        </a:p>
      </dgm:t>
    </dgm:pt>
    <dgm:pt modelId="{46CF6AFC-9024-4A29-AB11-386FFAAE4B3D}" type="parTrans" cxnId="{D8D3D726-13E1-49C9-A975-CF1104A29E25}">
      <dgm:prSet/>
      <dgm:spPr/>
      <dgm:t>
        <a:bodyPr/>
        <a:lstStyle/>
        <a:p>
          <a:endParaRPr lang="en-IN"/>
        </a:p>
      </dgm:t>
    </dgm:pt>
    <dgm:pt modelId="{996D676F-ADD3-47F3-AE08-21E495FB19FD}" type="sibTrans" cxnId="{D8D3D726-13E1-49C9-A975-CF1104A29E25}">
      <dgm:prSet/>
      <dgm:spPr/>
      <dgm:t>
        <a:bodyPr/>
        <a:lstStyle/>
        <a:p>
          <a:endParaRPr lang="en-IN"/>
        </a:p>
      </dgm:t>
    </dgm:pt>
    <dgm:pt modelId="{55D3AFDF-1E25-4764-8ED6-46C8AF604D7F}">
      <dgm:prSet phldrT="[Text]"/>
      <dgm:spPr/>
      <dgm:t>
        <a:bodyPr/>
        <a:lstStyle/>
        <a:p>
          <a:r>
            <a:rPr lang="en-US" dirty="0" smtClean="0"/>
            <a:t>Lysosome</a:t>
          </a:r>
          <a:endParaRPr lang="en-IN" dirty="0"/>
        </a:p>
      </dgm:t>
    </dgm:pt>
    <dgm:pt modelId="{6653AD4B-3D74-4BC5-ABF6-719050056381}" type="parTrans" cxnId="{77EDAE2D-8F40-41BA-A985-90CB5E73D941}">
      <dgm:prSet/>
      <dgm:spPr/>
      <dgm:t>
        <a:bodyPr/>
        <a:lstStyle/>
        <a:p>
          <a:endParaRPr lang="en-IN"/>
        </a:p>
      </dgm:t>
    </dgm:pt>
    <dgm:pt modelId="{9C21C0E0-65F3-42CB-B7BE-05B1F233CA5A}" type="sibTrans" cxnId="{77EDAE2D-8F40-41BA-A985-90CB5E73D941}">
      <dgm:prSet/>
      <dgm:spPr/>
      <dgm:t>
        <a:bodyPr/>
        <a:lstStyle/>
        <a:p>
          <a:endParaRPr lang="en-IN"/>
        </a:p>
      </dgm:t>
    </dgm:pt>
    <dgm:pt modelId="{9190D177-8CCF-4313-8C12-6BA6216D336E}">
      <dgm:prSet phldrT="[Text]"/>
      <dgm:spPr/>
      <dgm:t>
        <a:bodyPr/>
        <a:lstStyle/>
        <a:p>
          <a:r>
            <a:rPr lang="en-US" dirty="0" smtClean="0"/>
            <a:t>Cell surface</a:t>
          </a:r>
          <a:endParaRPr lang="en-IN" dirty="0"/>
        </a:p>
      </dgm:t>
    </dgm:pt>
    <dgm:pt modelId="{AC1BD837-87F0-4B78-BF61-A321E4655233}" type="parTrans" cxnId="{AB609229-B075-45C7-B315-C04CEB6D84E7}">
      <dgm:prSet/>
      <dgm:spPr/>
      <dgm:t>
        <a:bodyPr/>
        <a:lstStyle/>
        <a:p>
          <a:endParaRPr lang="en-IN"/>
        </a:p>
      </dgm:t>
    </dgm:pt>
    <dgm:pt modelId="{B7390461-E61B-4668-8661-EF5C3415DA0D}" type="sibTrans" cxnId="{AB609229-B075-45C7-B315-C04CEB6D84E7}">
      <dgm:prSet/>
      <dgm:spPr/>
      <dgm:t>
        <a:bodyPr/>
        <a:lstStyle/>
        <a:p>
          <a:endParaRPr lang="en-IN"/>
        </a:p>
      </dgm:t>
    </dgm:pt>
    <dgm:pt modelId="{182788FC-CE25-40FB-A609-60150AA9AABB}">
      <dgm:prSet phldrT="[Text]"/>
      <dgm:spPr/>
      <dgm:t>
        <a:bodyPr/>
        <a:lstStyle/>
        <a:p>
          <a:r>
            <a:rPr lang="en-US" dirty="0" smtClean="0"/>
            <a:t>Secretory vesicles</a:t>
          </a:r>
          <a:endParaRPr lang="en-IN" dirty="0"/>
        </a:p>
      </dgm:t>
    </dgm:pt>
    <dgm:pt modelId="{A17DD75C-07D9-4501-802E-8F49452E960C}" type="parTrans" cxnId="{525FE5AF-5124-49F2-99E2-E403CE6B5A97}">
      <dgm:prSet/>
      <dgm:spPr/>
      <dgm:t>
        <a:bodyPr/>
        <a:lstStyle/>
        <a:p>
          <a:endParaRPr lang="en-IN"/>
        </a:p>
      </dgm:t>
    </dgm:pt>
    <dgm:pt modelId="{1D2C4852-9C25-48F9-8F9E-B81C87F9D321}" type="sibTrans" cxnId="{525FE5AF-5124-49F2-99E2-E403CE6B5A97}">
      <dgm:prSet/>
      <dgm:spPr/>
      <dgm:t>
        <a:bodyPr/>
        <a:lstStyle/>
        <a:p>
          <a:endParaRPr lang="en-IN"/>
        </a:p>
      </dgm:t>
    </dgm:pt>
    <dgm:pt modelId="{67640300-EF6E-4252-8E83-6FE22DEF4DB2}">
      <dgm:prSet phldrT="[Text]"/>
      <dgm:spPr/>
      <dgm:t>
        <a:bodyPr/>
        <a:lstStyle/>
        <a:p>
          <a:r>
            <a:rPr lang="en-US" dirty="0" smtClean="0"/>
            <a:t>ER</a:t>
          </a:r>
          <a:endParaRPr lang="en-IN" dirty="0"/>
        </a:p>
      </dgm:t>
    </dgm:pt>
    <dgm:pt modelId="{3AF5639F-5461-47FC-BC99-634A713F4B0B}" type="parTrans" cxnId="{E6024D1F-AA22-4D2E-962C-CDF220A76000}">
      <dgm:prSet/>
      <dgm:spPr/>
      <dgm:t>
        <a:bodyPr/>
        <a:lstStyle/>
        <a:p>
          <a:endParaRPr lang="en-IN"/>
        </a:p>
      </dgm:t>
    </dgm:pt>
    <dgm:pt modelId="{EF915E8C-6C2B-4086-9D0E-B1FF4DD4A09A}" type="sibTrans" cxnId="{E6024D1F-AA22-4D2E-962C-CDF220A76000}">
      <dgm:prSet/>
      <dgm:spPr/>
      <dgm:t>
        <a:bodyPr/>
        <a:lstStyle/>
        <a:p>
          <a:endParaRPr lang="en-IN"/>
        </a:p>
      </dgm:t>
    </dgm:pt>
    <dgm:pt modelId="{5BF54978-251E-4424-8A1D-EC4211823555}" type="pres">
      <dgm:prSet presAssocID="{E4EAD500-A27D-46BF-9440-29AB3C7A90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5578977-FD34-4468-87AF-B518EEBD37DC}" type="pres">
      <dgm:prSet presAssocID="{7F14E70E-36AF-4D8F-A271-1DA9DF5ADA07}" presName="centerShape" presStyleLbl="node0" presStyleIdx="0" presStyleCnt="1"/>
      <dgm:spPr/>
      <dgm:t>
        <a:bodyPr/>
        <a:lstStyle/>
        <a:p>
          <a:endParaRPr lang="en-IN"/>
        </a:p>
      </dgm:t>
    </dgm:pt>
    <dgm:pt modelId="{23EF5F58-F1FA-4DF7-8240-B43421F701EB}" type="pres">
      <dgm:prSet presAssocID="{6653AD4B-3D74-4BC5-ABF6-719050056381}" presName="parTrans" presStyleLbl="sibTrans2D1" presStyleIdx="0" presStyleCnt="4"/>
      <dgm:spPr/>
      <dgm:t>
        <a:bodyPr/>
        <a:lstStyle/>
        <a:p>
          <a:endParaRPr lang="en-IN"/>
        </a:p>
      </dgm:t>
    </dgm:pt>
    <dgm:pt modelId="{034E8BC4-24C5-457B-98E1-A4CDAD277407}" type="pres">
      <dgm:prSet presAssocID="{6653AD4B-3D74-4BC5-ABF6-719050056381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3FFBC3FA-A07C-439B-87B7-610E98269D63}" type="pres">
      <dgm:prSet presAssocID="{55D3AFDF-1E25-4764-8ED6-46C8AF604D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7B692F-49A3-4406-AADC-B4634BE609B7}" type="pres">
      <dgm:prSet presAssocID="{AC1BD837-87F0-4B78-BF61-A321E4655233}" presName="parTrans" presStyleLbl="sibTrans2D1" presStyleIdx="1" presStyleCnt="4"/>
      <dgm:spPr/>
      <dgm:t>
        <a:bodyPr/>
        <a:lstStyle/>
        <a:p>
          <a:endParaRPr lang="en-IN"/>
        </a:p>
      </dgm:t>
    </dgm:pt>
    <dgm:pt modelId="{A98D7C4B-4456-4967-BB7F-CC007D3A7F21}" type="pres">
      <dgm:prSet presAssocID="{AC1BD837-87F0-4B78-BF61-A321E4655233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9CEF91A1-0C62-4790-8912-4DA891C69C71}" type="pres">
      <dgm:prSet presAssocID="{9190D177-8CCF-4313-8C12-6BA6216D336E}" presName="node" presStyleLbl="node1" presStyleIdx="1" presStyleCnt="4" custRadScaleRad="132086" custRadScaleInc="-371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6EDA95-0333-47B6-9C1B-C3BB13F9FADD}" type="pres">
      <dgm:prSet presAssocID="{A17DD75C-07D9-4501-802E-8F49452E960C}" presName="parTrans" presStyleLbl="sibTrans2D1" presStyleIdx="2" presStyleCnt="4"/>
      <dgm:spPr/>
      <dgm:t>
        <a:bodyPr/>
        <a:lstStyle/>
        <a:p>
          <a:endParaRPr lang="en-IN"/>
        </a:p>
      </dgm:t>
    </dgm:pt>
    <dgm:pt modelId="{D86523F9-62B3-441C-9D09-80FA6AE34CE1}" type="pres">
      <dgm:prSet presAssocID="{A17DD75C-07D9-4501-802E-8F49452E960C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90857EDB-C5A4-4800-BDC2-DF394B626485}" type="pres">
      <dgm:prSet presAssocID="{182788FC-CE25-40FB-A609-60150AA9AA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8DA3F7-9413-4AFD-979C-CBFC78020FF2}" type="pres">
      <dgm:prSet presAssocID="{3AF5639F-5461-47FC-BC99-634A713F4B0B}" presName="parTrans" presStyleLbl="sibTrans2D1" presStyleIdx="3" presStyleCnt="4" custAng="10800000"/>
      <dgm:spPr/>
      <dgm:t>
        <a:bodyPr/>
        <a:lstStyle/>
        <a:p>
          <a:endParaRPr lang="en-IN"/>
        </a:p>
      </dgm:t>
    </dgm:pt>
    <dgm:pt modelId="{B6A8F53D-E292-4C2E-9C50-221B76EB8247}" type="pres">
      <dgm:prSet presAssocID="{3AF5639F-5461-47FC-BC99-634A713F4B0B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1AE6D114-65EC-48B6-A85E-D83075359762}" type="pres">
      <dgm:prSet presAssocID="{67640300-EF6E-4252-8E83-6FE22DEF4DB2}" presName="node" presStyleLbl="node1" presStyleIdx="3" presStyleCnt="4" custRadScaleRad="127989" custRadScaleInc="-9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25FE5AF-5124-49F2-99E2-E403CE6B5A97}" srcId="{7F14E70E-36AF-4D8F-A271-1DA9DF5ADA07}" destId="{182788FC-CE25-40FB-A609-60150AA9AABB}" srcOrd="2" destOrd="0" parTransId="{A17DD75C-07D9-4501-802E-8F49452E960C}" sibTransId="{1D2C4852-9C25-48F9-8F9E-B81C87F9D321}"/>
    <dgm:cxn modelId="{8932B9BF-6BB0-4921-8330-4497BF7E2358}" type="presOf" srcId="{6653AD4B-3D74-4BC5-ABF6-719050056381}" destId="{034E8BC4-24C5-457B-98E1-A4CDAD277407}" srcOrd="1" destOrd="0" presId="urn:microsoft.com/office/officeart/2005/8/layout/radial5"/>
    <dgm:cxn modelId="{65D251AE-D100-4E17-ADEF-C89ED30985C9}" type="presOf" srcId="{55D3AFDF-1E25-4764-8ED6-46C8AF604D7F}" destId="{3FFBC3FA-A07C-439B-87B7-610E98269D63}" srcOrd="0" destOrd="0" presId="urn:microsoft.com/office/officeart/2005/8/layout/radial5"/>
    <dgm:cxn modelId="{41ADB7C3-7EB6-4617-B016-80521CA8609A}" type="presOf" srcId="{AC1BD837-87F0-4B78-BF61-A321E4655233}" destId="{A98D7C4B-4456-4967-BB7F-CC007D3A7F21}" srcOrd="1" destOrd="0" presId="urn:microsoft.com/office/officeart/2005/8/layout/radial5"/>
    <dgm:cxn modelId="{42222DE1-E913-44AA-BC7E-A4359008A9F3}" type="presOf" srcId="{9190D177-8CCF-4313-8C12-6BA6216D336E}" destId="{9CEF91A1-0C62-4790-8912-4DA891C69C71}" srcOrd="0" destOrd="0" presId="urn:microsoft.com/office/officeart/2005/8/layout/radial5"/>
    <dgm:cxn modelId="{1B81AC33-EE40-45E7-9ECE-B6FC668799D2}" type="presOf" srcId="{182788FC-CE25-40FB-A609-60150AA9AABB}" destId="{90857EDB-C5A4-4800-BDC2-DF394B626485}" srcOrd="0" destOrd="0" presId="urn:microsoft.com/office/officeart/2005/8/layout/radial5"/>
    <dgm:cxn modelId="{F717A2C4-8F8E-4795-90BE-8491DFC51135}" type="presOf" srcId="{3AF5639F-5461-47FC-BC99-634A713F4B0B}" destId="{648DA3F7-9413-4AFD-979C-CBFC78020FF2}" srcOrd="0" destOrd="0" presId="urn:microsoft.com/office/officeart/2005/8/layout/radial5"/>
    <dgm:cxn modelId="{AB609229-B075-45C7-B315-C04CEB6D84E7}" srcId="{7F14E70E-36AF-4D8F-A271-1DA9DF5ADA07}" destId="{9190D177-8CCF-4313-8C12-6BA6216D336E}" srcOrd="1" destOrd="0" parTransId="{AC1BD837-87F0-4B78-BF61-A321E4655233}" sibTransId="{B7390461-E61B-4668-8661-EF5C3415DA0D}"/>
    <dgm:cxn modelId="{1D0E26DE-F5CB-401F-99AA-35162C88790F}" type="presOf" srcId="{AC1BD837-87F0-4B78-BF61-A321E4655233}" destId="{FA7B692F-49A3-4406-AADC-B4634BE609B7}" srcOrd="0" destOrd="0" presId="urn:microsoft.com/office/officeart/2005/8/layout/radial5"/>
    <dgm:cxn modelId="{D8D3D726-13E1-49C9-A975-CF1104A29E25}" srcId="{E4EAD500-A27D-46BF-9440-29AB3C7A9097}" destId="{7F14E70E-36AF-4D8F-A271-1DA9DF5ADA07}" srcOrd="0" destOrd="0" parTransId="{46CF6AFC-9024-4A29-AB11-386FFAAE4B3D}" sibTransId="{996D676F-ADD3-47F3-AE08-21E495FB19FD}"/>
    <dgm:cxn modelId="{A598B63D-2FFE-4387-8D02-2C071DB2E6EE}" type="presOf" srcId="{A17DD75C-07D9-4501-802E-8F49452E960C}" destId="{B06EDA95-0333-47B6-9C1B-C3BB13F9FADD}" srcOrd="0" destOrd="0" presId="urn:microsoft.com/office/officeart/2005/8/layout/radial5"/>
    <dgm:cxn modelId="{DA9FA24B-274D-40CF-8EE3-416E64AB16A6}" type="presOf" srcId="{E4EAD500-A27D-46BF-9440-29AB3C7A9097}" destId="{5BF54978-251E-4424-8A1D-EC4211823555}" srcOrd="0" destOrd="0" presId="urn:microsoft.com/office/officeart/2005/8/layout/radial5"/>
    <dgm:cxn modelId="{D8D38488-35A2-4A60-99C1-72D8E88177CF}" type="presOf" srcId="{7F14E70E-36AF-4D8F-A271-1DA9DF5ADA07}" destId="{F5578977-FD34-4468-87AF-B518EEBD37DC}" srcOrd="0" destOrd="0" presId="urn:microsoft.com/office/officeart/2005/8/layout/radial5"/>
    <dgm:cxn modelId="{3837E615-DFF6-404F-992F-9F20CB50D05F}" type="presOf" srcId="{67640300-EF6E-4252-8E83-6FE22DEF4DB2}" destId="{1AE6D114-65EC-48B6-A85E-D83075359762}" srcOrd="0" destOrd="0" presId="urn:microsoft.com/office/officeart/2005/8/layout/radial5"/>
    <dgm:cxn modelId="{E6024D1F-AA22-4D2E-962C-CDF220A76000}" srcId="{7F14E70E-36AF-4D8F-A271-1DA9DF5ADA07}" destId="{67640300-EF6E-4252-8E83-6FE22DEF4DB2}" srcOrd="3" destOrd="0" parTransId="{3AF5639F-5461-47FC-BC99-634A713F4B0B}" sibTransId="{EF915E8C-6C2B-4086-9D0E-B1FF4DD4A09A}"/>
    <dgm:cxn modelId="{2799189F-1258-4E55-A071-203CE8D0C904}" type="presOf" srcId="{6653AD4B-3D74-4BC5-ABF6-719050056381}" destId="{23EF5F58-F1FA-4DF7-8240-B43421F701EB}" srcOrd="0" destOrd="0" presId="urn:microsoft.com/office/officeart/2005/8/layout/radial5"/>
    <dgm:cxn modelId="{77EDAE2D-8F40-41BA-A985-90CB5E73D941}" srcId="{7F14E70E-36AF-4D8F-A271-1DA9DF5ADA07}" destId="{55D3AFDF-1E25-4764-8ED6-46C8AF604D7F}" srcOrd="0" destOrd="0" parTransId="{6653AD4B-3D74-4BC5-ABF6-719050056381}" sibTransId="{9C21C0E0-65F3-42CB-B7BE-05B1F233CA5A}"/>
    <dgm:cxn modelId="{40AB3694-4D8C-459F-B61E-1E955A3A4D06}" type="presOf" srcId="{3AF5639F-5461-47FC-BC99-634A713F4B0B}" destId="{B6A8F53D-E292-4C2E-9C50-221B76EB8247}" srcOrd="1" destOrd="0" presId="urn:microsoft.com/office/officeart/2005/8/layout/radial5"/>
    <dgm:cxn modelId="{B088CC41-E298-4250-956F-3B6F2E617367}" type="presOf" srcId="{A17DD75C-07D9-4501-802E-8F49452E960C}" destId="{D86523F9-62B3-441C-9D09-80FA6AE34CE1}" srcOrd="1" destOrd="0" presId="urn:microsoft.com/office/officeart/2005/8/layout/radial5"/>
    <dgm:cxn modelId="{CFE64247-DFCF-493F-8FD7-342682699FA3}" type="presParOf" srcId="{5BF54978-251E-4424-8A1D-EC4211823555}" destId="{F5578977-FD34-4468-87AF-B518EEBD37DC}" srcOrd="0" destOrd="0" presId="urn:microsoft.com/office/officeart/2005/8/layout/radial5"/>
    <dgm:cxn modelId="{156A42F1-CA9B-4ECD-9DD2-3C9620B41381}" type="presParOf" srcId="{5BF54978-251E-4424-8A1D-EC4211823555}" destId="{23EF5F58-F1FA-4DF7-8240-B43421F701EB}" srcOrd="1" destOrd="0" presId="urn:microsoft.com/office/officeart/2005/8/layout/radial5"/>
    <dgm:cxn modelId="{DF39BA25-B37B-488F-A79A-7C48867F852A}" type="presParOf" srcId="{23EF5F58-F1FA-4DF7-8240-B43421F701EB}" destId="{034E8BC4-24C5-457B-98E1-A4CDAD277407}" srcOrd="0" destOrd="0" presId="urn:microsoft.com/office/officeart/2005/8/layout/radial5"/>
    <dgm:cxn modelId="{26B32D06-FE1D-45A6-8454-3FCE1B7941E7}" type="presParOf" srcId="{5BF54978-251E-4424-8A1D-EC4211823555}" destId="{3FFBC3FA-A07C-439B-87B7-610E98269D63}" srcOrd="2" destOrd="0" presId="urn:microsoft.com/office/officeart/2005/8/layout/radial5"/>
    <dgm:cxn modelId="{FFDF9D66-1E03-4E5D-87E8-4702D9200B82}" type="presParOf" srcId="{5BF54978-251E-4424-8A1D-EC4211823555}" destId="{FA7B692F-49A3-4406-AADC-B4634BE609B7}" srcOrd="3" destOrd="0" presId="urn:microsoft.com/office/officeart/2005/8/layout/radial5"/>
    <dgm:cxn modelId="{3EF74EE9-D0B0-4942-820D-13896FC181A6}" type="presParOf" srcId="{FA7B692F-49A3-4406-AADC-B4634BE609B7}" destId="{A98D7C4B-4456-4967-BB7F-CC007D3A7F21}" srcOrd="0" destOrd="0" presId="urn:microsoft.com/office/officeart/2005/8/layout/radial5"/>
    <dgm:cxn modelId="{F8500947-452F-46A1-949F-904B0D41CC10}" type="presParOf" srcId="{5BF54978-251E-4424-8A1D-EC4211823555}" destId="{9CEF91A1-0C62-4790-8912-4DA891C69C71}" srcOrd="4" destOrd="0" presId="urn:microsoft.com/office/officeart/2005/8/layout/radial5"/>
    <dgm:cxn modelId="{75099C76-CA2A-4F5E-BCCF-810AC4DC1C33}" type="presParOf" srcId="{5BF54978-251E-4424-8A1D-EC4211823555}" destId="{B06EDA95-0333-47B6-9C1B-C3BB13F9FADD}" srcOrd="5" destOrd="0" presId="urn:microsoft.com/office/officeart/2005/8/layout/radial5"/>
    <dgm:cxn modelId="{E3F8DBDC-6772-4F96-A40E-975B3651C6AE}" type="presParOf" srcId="{B06EDA95-0333-47B6-9C1B-C3BB13F9FADD}" destId="{D86523F9-62B3-441C-9D09-80FA6AE34CE1}" srcOrd="0" destOrd="0" presId="urn:microsoft.com/office/officeart/2005/8/layout/radial5"/>
    <dgm:cxn modelId="{C60DCE20-61D0-4E8A-8774-E605BD20FC9F}" type="presParOf" srcId="{5BF54978-251E-4424-8A1D-EC4211823555}" destId="{90857EDB-C5A4-4800-BDC2-DF394B626485}" srcOrd="6" destOrd="0" presId="urn:microsoft.com/office/officeart/2005/8/layout/radial5"/>
    <dgm:cxn modelId="{5FD4D7AE-3F5C-4587-927D-BE9136AEA55F}" type="presParOf" srcId="{5BF54978-251E-4424-8A1D-EC4211823555}" destId="{648DA3F7-9413-4AFD-979C-CBFC78020FF2}" srcOrd="7" destOrd="0" presId="urn:microsoft.com/office/officeart/2005/8/layout/radial5"/>
    <dgm:cxn modelId="{F5F5BC61-0A98-4839-995D-8FFB89D9258A}" type="presParOf" srcId="{648DA3F7-9413-4AFD-979C-CBFC78020FF2}" destId="{B6A8F53D-E292-4C2E-9C50-221B76EB8247}" srcOrd="0" destOrd="0" presId="urn:microsoft.com/office/officeart/2005/8/layout/radial5"/>
    <dgm:cxn modelId="{AAECF8A7-D6DE-46DD-8EF2-3CCEB89E6B59}" type="presParOf" srcId="{5BF54978-251E-4424-8A1D-EC4211823555}" destId="{1AE6D114-65EC-48B6-A85E-D830753597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37DAA-F5E9-4CCB-A049-FE86A8CD4B4C}">
      <dsp:nvSpPr>
        <dsp:cNvPr id="0" name=""/>
        <dsp:cNvSpPr/>
      </dsp:nvSpPr>
      <dsp:spPr>
        <a:xfrm>
          <a:off x="751" y="576118"/>
          <a:ext cx="2002479" cy="969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Cell surface</a:t>
          </a:r>
          <a:endParaRPr lang="en-IN" sz="2900" kern="1200" dirty="0"/>
        </a:p>
      </dsp:txBody>
      <dsp:txXfrm>
        <a:off x="29137" y="604504"/>
        <a:ext cx="1945707" cy="912390"/>
      </dsp:txXfrm>
    </dsp:sp>
    <dsp:sp modelId="{DDE94AA9-E61C-4AD9-8100-3ACFBD99E059}">
      <dsp:nvSpPr>
        <dsp:cNvPr id="0" name=""/>
        <dsp:cNvSpPr/>
      </dsp:nvSpPr>
      <dsp:spPr>
        <a:xfrm>
          <a:off x="2307018" y="684002"/>
          <a:ext cx="644030" cy="753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2307018" y="834681"/>
        <a:ext cx="450821" cy="452036"/>
      </dsp:txXfrm>
    </dsp:sp>
    <dsp:sp modelId="{F1132724-7241-480A-BBD5-1AD6AA78295C}">
      <dsp:nvSpPr>
        <dsp:cNvPr id="0" name=""/>
        <dsp:cNvSpPr/>
      </dsp:nvSpPr>
      <dsp:spPr>
        <a:xfrm>
          <a:off x="3218382" y="547455"/>
          <a:ext cx="1880569" cy="1026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endosome</a:t>
          </a:r>
          <a:endParaRPr lang="en-IN" sz="2900" kern="1200" dirty="0"/>
        </a:p>
      </dsp:txBody>
      <dsp:txXfrm>
        <a:off x="3248447" y="577520"/>
        <a:ext cx="1820439" cy="966357"/>
      </dsp:txXfrm>
    </dsp:sp>
    <dsp:sp modelId="{C2C4B10D-250D-4058-812D-63598053F4C6}">
      <dsp:nvSpPr>
        <dsp:cNvPr id="0" name=""/>
        <dsp:cNvSpPr/>
      </dsp:nvSpPr>
      <dsp:spPr>
        <a:xfrm>
          <a:off x="5402739" y="684002"/>
          <a:ext cx="644030" cy="753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5402739" y="834681"/>
        <a:ext cx="450821" cy="452036"/>
      </dsp:txXfrm>
    </dsp:sp>
    <dsp:sp modelId="{74549DF2-C235-4331-8193-165BE63E8A2F}">
      <dsp:nvSpPr>
        <dsp:cNvPr id="0" name=""/>
        <dsp:cNvSpPr/>
      </dsp:nvSpPr>
      <dsp:spPr>
        <a:xfrm>
          <a:off x="6314103" y="537221"/>
          <a:ext cx="1914745" cy="1046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Lysosome</a:t>
          </a:r>
          <a:endParaRPr lang="en-IN" sz="2900" kern="1200" dirty="0"/>
        </a:p>
      </dsp:txBody>
      <dsp:txXfrm>
        <a:off x="6344767" y="567885"/>
        <a:ext cx="1853417" cy="98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8977-FD34-4468-87AF-B518EEBD37DC}">
      <dsp:nvSpPr>
        <dsp:cNvPr id="0" name=""/>
        <dsp:cNvSpPr/>
      </dsp:nvSpPr>
      <dsp:spPr>
        <a:xfrm>
          <a:off x="2181590" y="1040550"/>
          <a:ext cx="742987" cy="74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Golgi</a:t>
          </a:r>
          <a:endParaRPr lang="en-IN" sz="1800" kern="1200" dirty="0"/>
        </a:p>
      </dsp:txBody>
      <dsp:txXfrm>
        <a:off x="2290398" y="1149358"/>
        <a:ext cx="525371" cy="525371"/>
      </dsp:txXfrm>
    </dsp:sp>
    <dsp:sp modelId="{23EF5F58-F1FA-4DF7-8240-B43421F701EB}">
      <dsp:nvSpPr>
        <dsp:cNvPr id="0" name=""/>
        <dsp:cNvSpPr/>
      </dsp:nvSpPr>
      <dsp:spPr>
        <a:xfrm rot="16200000">
          <a:off x="2474552" y="770514"/>
          <a:ext cx="157063" cy="25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498112" y="844597"/>
        <a:ext cx="109944" cy="151569"/>
      </dsp:txXfrm>
    </dsp:sp>
    <dsp:sp modelId="{3FFBC3FA-A07C-439B-87B7-610E98269D63}">
      <dsp:nvSpPr>
        <dsp:cNvPr id="0" name=""/>
        <dsp:cNvSpPr/>
      </dsp:nvSpPr>
      <dsp:spPr>
        <a:xfrm>
          <a:off x="2181590" y="1216"/>
          <a:ext cx="742987" cy="74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Lysosome</a:t>
          </a:r>
          <a:endParaRPr lang="en-IN" sz="900" kern="1200" dirty="0"/>
        </a:p>
      </dsp:txBody>
      <dsp:txXfrm>
        <a:off x="2290398" y="110024"/>
        <a:ext cx="525371" cy="525371"/>
      </dsp:txXfrm>
    </dsp:sp>
    <dsp:sp modelId="{FA7B692F-49A3-4406-AADC-B4634BE609B7}">
      <dsp:nvSpPr>
        <dsp:cNvPr id="0" name=""/>
        <dsp:cNvSpPr/>
      </dsp:nvSpPr>
      <dsp:spPr>
        <a:xfrm rot="21499830">
          <a:off x="3062852" y="1266013"/>
          <a:ext cx="333808" cy="25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3062868" y="1317640"/>
        <a:ext cx="258024" cy="151569"/>
      </dsp:txXfrm>
    </dsp:sp>
    <dsp:sp modelId="{9CEF91A1-0C62-4790-8912-4DA891C69C71}">
      <dsp:nvSpPr>
        <dsp:cNvPr id="0" name=""/>
        <dsp:cNvSpPr/>
      </dsp:nvSpPr>
      <dsp:spPr>
        <a:xfrm>
          <a:off x="3553822" y="1000554"/>
          <a:ext cx="742987" cy="74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Cell surface</a:t>
          </a:r>
          <a:endParaRPr lang="en-IN" sz="900" kern="1200" dirty="0"/>
        </a:p>
      </dsp:txBody>
      <dsp:txXfrm>
        <a:off x="3662630" y="1109362"/>
        <a:ext cx="525371" cy="525371"/>
      </dsp:txXfrm>
    </dsp:sp>
    <dsp:sp modelId="{B06EDA95-0333-47B6-9C1B-C3BB13F9FADD}">
      <dsp:nvSpPr>
        <dsp:cNvPr id="0" name=""/>
        <dsp:cNvSpPr/>
      </dsp:nvSpPr>
      <dsp:spPr>
        <a:xfrm rot="5400000">
          <a:off x="2474552" y="1800958"/>
          <a:ext cx="157063" cy="25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498112" y="1827922"/>
        <a:ext cx="109944" cy="151569"/>
      </dsp:txXfrm>
    </dsp:sp>
    <dsp:sp modelId="{90857EDB-C5A4-4800-BDC2-DF394B626485}">
      <dsp:nvSpPr>
        <dsp:cNvPr id="0" name=""/>
        <dsp:cNvSpPr/>
      </dsp:nvSpPr>
      <dsp:spPr>
        <a:xfrm>
          <a:off x="2181590" y="2079884"/>
          <a:ext cx="742987" cy="74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Secretory vesicles</a:t>
          </a:r>
          <a:endParaRPr lang="en-IN" sz="900" kern="1200" dirty="0"/>
        </a:p>
      </dsp:txBody>
      <dsp:txXfrm>
        <a:off x="2290398" y="2188692"/>
        <a:ext cx="525371" cy="525371"/>
      </dsp:txXfrm>
    </dsp:sp>
    <dsp:sp modelId="{648DA3F7-9413-4AFD-979C-CBFC78020FF2}">
      <dsp:nvSpPr>
        <dsp:cNvPr id="0" name=""/>
        <dsp:cNvSpPr/>
      </dsp:nvSpPr>
      <dsp:spPr>
        <a:xfrm rot="21574026">
          <a:off x="1741174" y="1290694"/>
          <a:ext cx="311240" cy="252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1741175" y="1341503"/>
        <a:ext cx="235456" cy="151569"/>
      </dsp:txXfrm>
    </dsp:sp>
    <dsp:sp modelId="{1AE6D114-65EC-48B6-A85E-D83075359762}">
      <dsp:nvSpPr>
        <dsp:cNvPr id="0" name=""/>
        <dsp:cNvSpPr/>
      </dsp:nvSpPr>
      <dsp:spPr>
        <a:xfrm>
          <a:off x="851394" y="1050600"/>
          <a:ext cx="742987" cy="74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ER</a:t>
          </a:r>
          <a:endParaRPr lang="en-IN" sz="900" kern="1200" dirty="0"/>
        </a:p>
      </dsp:txBody>
      <dsp:txXfrm>
        <a:off x="960202" y="1159408"/>
        <a:ext cx="525371" cy="525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53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90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45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85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89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27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5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36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00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2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8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2B69-F81D-46E2-A1F7-A1129A576515}" type="datetimeFigureOut">
              <a:rPr lang="en-IN" smtClean="0"/>
              <a:t>23-03-2021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E270-2639-4446-BCAA-8AAA100353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9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Intracellular </a:t>
            </a:r>
            <a:r>
              <a:rPr lang="en-IN" dirty="0" smtClean="0"/>
              <a:t>Transport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8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IN" dirty="0"/>
          </a:p>
        </p:txBody>
      </p:sp>
      <p:pic>
        <p:nvPicPr>
          <p:cNvPr id="2050" name="Picture 2" descr="D:\M. Sc. classes and notes\Cell biology\OSC_Microbio_11_04_TlnIn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5962"/>
            <a:ext cx="7488832" cy="51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. Sc. classes and notes\Cell biology\slide_2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 r="35735" b="15499"/>
          <a:stretch/>
        </p:blipFill>
        <p:spPr bwMode="auto">
          <a:xfrm>
            <a:off x="6300192" y="-27384"/>
            <a:ext cx="2838080" cy="29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D:\M. Sc. classes and notes\Cell biology\u1fig33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852244" cy="585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recognition hypothesis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Protein synthesis begins on free ribosomes in cytoplasm.</a:t>
            </a:r>
          </a:p>
          <a:p>
            <a:r>
              <a:rPr lang="en-US" sz="2400" dirty="0" smtClean="0"/>
              <a:t>Endomembrane protein have “signal sequence” that directs them to RER.</a:t>
            </a:r>
          </a:p>
          <a:p>
            <a:r>
              <a:rPr lang="en-US" sz="2400" dirty="0" smtClean="0"/>
              <a:t>SRP (Signal recognition peptide) binds signal sequence when it pops out of ribosome and swaps GDP for GTP.</a:t>
            </a:r>
            <a:endParaRPr lang="en-IN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37938" r="34433" b="13540"/>
          <a:stretch/>
        </p:blipFill>
        <p:spPr bwMode="auto">
          <a:xfrm>
            <a:off x="2339752" y="4005064"/>
            <a:ext cx="3885266" cy="21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SRP stops protein synthesis until it binds “docking protein” (SRP receptor) in RER.</a:t>
            </a:r>
          </a:p>
          <a:p>
            <a:r>
              <a:rPr lang="en-US" sz="1800" dirty="0" smtClean="0"/>
              <a:t>Ribosome binds </a:t>
            </a:r>
            <a:r>
              <a:rPr lang="en-US" sz="1800" dirty="0" err="1" smtClean="0"/>
              <a:t>translocon</a:t>
            </a:r>
            <a:r>
              <a:rPr lang="en-US" sz="1800" dirty="0" smtClean="0"/>
              <a:t> and secretes protein through as it is made.</a:t>
            </a:r>
          </a:p>
          <a:p>
            <a:r>
              <a:rPr lang="en-US" sz="1800" dirty="0" err="1" smtClean="0"/>
              <a:t>BiP</a:t>
            </a:r>
            <a:r>
              <a:rPr lang="en-US" sz="1800" dirty="0" smtClean="0"/>
              <a:t> (a chaperone) helps the protein fold in the lumen.</a:t>
            </a:r>
            <a:endParaRPr lang="en-IN" sz="1800" dirty="0"/>
          </a:p>
        </p:txBody>
      </p:sp>
      <p:pic>
        <p:nvPicPr>
          <p:cNvPr id="6147" name="Picture 3" descr="D:\M. Sc. classes and notes\Cell biology\signal-hypothesis-signal-peptide-srp-srp-receptor-translocon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29375" b="21125"/>
          <a:stretch/>
        </p:blipFill>
        <p:spPr bwMode="auto">
          <a:xfrm>
            <a:off x="971599" y="3068960"/>
            <a:ext cx="74687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latin typeface="Comic Sans MS" pitchFamily="66" charset="0"/>
              </a:rPr>
              <a:t>When the protein is properly folded, COPII coated vesicles transport the proteins via the vesicular tubular cluster (vtc) to the cis-Golgi network.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257800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15000" y="3505200"/>
            <a:ext cx="31242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1600">
                <a:latin typeface="Comic Sans MS" pitchFamily="66" charset="0"/>
              </a:rPr>
              <a:t>The COPII coating is removed (Sar1 hydolyzes GTP) and the vesicles fuse with each other to form the vtc.  </a:t>
            </a:r>
          </a:p>
          <a:p>
            <a:pPr eaLnBrk="0" hangingPunct="0">
              <a:buFontTx/>
              <a:buChar char="•"/>
            </a:pPr>
            <a:r>
              <a:rPr lang="en-US" altLang="en-US" sz="1600">
                <a:latin typeface="Comic Sans MS" pitchFamily="66" charset="0"/>
              </a:rPr>
              <a:t>The vtc is motored along microtubules that function like railroad tracks.</a:t>
            </a:r>
          </a:p>
          <a:p>
            <a:pPr eaLnBrk="0" hangingPunct="0">
              <a:buFontTx/>
              <a:buChar char="•"/>
            </a:pPr>
            <a:r>
              <a:rPr lang="en-US" altLang="en-US" sz="1600">
                <a:latin typeface="Comic Sans MS" pitchFamily="66" charset="0"/>
              </a:rPr>
              <a:t>The vtc fuses with the cis-Golgi network.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6384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Arial" charset="0"/>
              </a:rPr>
              <a:t>Transport from the ER to the Golgi</a:t>
            </a:r>
          </a:p>
        </p:txBody>
      </p:sp>
    </p:spTree>
    <p:extLst>
      <p:ext uri="{BB962C8B-B14F-4D97-AF65-F5344CB8AC3E}">
        <p14:creationId xmlns:p14="http://schemas.microsoft.com/office/powerpoint/2010/main" val="223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196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smtClean="0"/>
              <a:t>Eukaryotic cells have an elaborate membrane system.</a:t>
            </a:r>
          </a:p>
          <a:p>
            <a:r>
              <a:rPr lang="en-US" dirty="0" smtClean="0"/>
              <a:t>This allow cell to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Endocytosis</a:t>
            </a:r>
            <a:r>
              <a:rPr lang="en-US" dirty="0" smtClean="0"/>
              <a:t> (form endosome by ‘coated pits’ and ‘</a:t>
            </a:r>
            <a:r>
              <a:rPr lang="en-US" dirty="0" err="1" smtClean="0"/>
              <a:t>caveolae</a:t>
            </a:r>
            <a:r>
              <a:rPr lang="en-US" dirty="0" smtClean="0"/>
              <a:t>’).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Exocytosis</a:t>
            </a:r>
            <a:r>
              <a:rPr lang="en-US" dirty="0" smtClean="0"/>
              <a:t> (by vesicle)</a:t>
            </a:r>
          </a:p>
          <a:p>
            <a:r>
              <a:rPr lang="en-US" dirty="0" smtClean="0"/>
              <a:t>Pathway involves endosomes is called as “</a:t>
            </a:r>
            <a:r>
              <a:rPr lang="en-US" dirty="0" err="1" smtClean="0">
                <a:solidFill>
                  <a:srgbClr val="FF0000"/>
                </a:solidFill>
              </a:rPr>
              <a:t>endocytic</a:t>
            </a:r>
            <a:r>
              <a:rPr lang="en-US" dirty="0" smtClean="0">
                <a:solidFill>
                  <a:srgbClr val="FF0000"/>
                </a:solidFill>
              </a:rPr>
              <a:t> pathway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Another outward process called “</a:t>
            </a:r>
            <a:r>
              <a:rPr lang="en-US" dirty="0" smtClean="0">
                <a:solidFill>
                  <a:srgbClr val="FF0000"/>
                </a:solidFill>
              </a:rPr>
              <a:t>secretory pathway</a:t>
            </a:r>
            <a:r>
              <a:rPr lang="en-US" dirty="0" smtClean="0"/>
              <a:t>”.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32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920574"/>
              </p:ext>
            </p:extLst>
          </p:nvPr>
        </p:nvGraphicFramePr>
        <p:xfrm>
          <a:off x="539552" y="11457"/>
          <a:ext cx="8229600" cy="212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18448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Endocytic</a:t>
            </a:r>
            <a:r>
              <a:rPr lang="en-US" sz="2000" u="sng" dirty="0" smtClean="0"/>
              <a:t> pathway</a:t>
            </a:r>
            <a:endParaRPr lang="en-IN" sz="2000" u="sng" dirty="0"/>
          </a:p>
        </p:txBody>
      </p:sp>
      <p:pic>
        <p:nvPicPr>
          <p:cNvPr id="8" name="Picture 2" descr="D:\M. Sc. classes and notes\Cell biology\1200px-Endocytosis_types.sv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8842"/>
          <a:stretch/>
        </p:blipFill>
        <p:spPr bwMode="auto">
          <a:xfrm>
            <a:off x="952287" y="2815486"/>
            <a:ext cx="62120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4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. Sc. classes and notes\Cell biology\1544-1523994923878.png.cr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 b="12878"/>
          <a:stretch/>
        </p:blipFill>
        <p:spPr bwMode="auto">
          <a:xfrm>
            <a:off x="1763688" y="2492896"/>
            <a:ext cx="5904656" cy="43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490599"/>
              </p:ext>
            </p:extLst>
          </p:nvPr>
        </p:nvGraphicFramePr>
        <p:xfrm>
          <a:off x="185912" y="100856"/>
          <a:ext cx="510616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3472" y="98072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Biosynthetic secretory pathway</a:t>
            </a:r>
            <a:endParaRPr lang="en-IN" sz="2000" u="sng" dirty="0"/>
          </a:p>
        </p:txBody>
      </p:sp>
    </p:spTree>
    <p:extLst>
      <p:ext uri="{BB962C8B-B14F-4D97-AF65-F5344CB8AC3E}">
        <p14:creationId xmlns:p14="http://schemas.microsoft.com/office/powerpoint/2010/main" val="364028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Golgi complex</a:t>
            </a:r>
            <a:endParaRPr lang="en-IN" dirty="0"/>
          </a:p>
        </p:txBody>
      </p:sp>
      <p:pic>
        <p:nvPicPr>
          <p:cNvPr id="1026" name="Picture 2" descr="D:\M. Sc. classes and notes\Cell biology\trafico-golg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2" y="3573016"/>
            <a:ext cx="727629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Components of </a:t>
            </a:r>
            <a:r>
              <a:rPr lang="en-US" sz="2800" dirty="0" err="1" smtClean="0"/>
              <a:t>golgi</a:t>
            </a:r>
            <a:endParaRPr lang="en-US" sz="2800" dirty="0" smtClean="0"/>
          </a:p>
          <a:p>
            <a:pPr lvl="1"/>
            <a:r>
              <a:rPr lang="en-US" sz="2400" dirty="0" smtClean="0"/>
              <a:t>Cisternae</a:t>
            </a:r>
          </a:p>
          <a:p>
            <a:pPr lvl="1"/>
            <a:r>
              <a:rPr lang="en-US" sz="2400" dirty="0" smtClean="0"/>
              <a:t>Vesicles (smooth and coated) </a:t>
            </a:r>
          </a:p>
          <a:p>
            <a:pPr lvl="1"/>
            <a:r>
              <a:rPr lang="en-US" sz="2400" dirty="0" smtClean="0"/>
              <a:t>Vacuoles/large vesicles </a:t>
            </a:r>
          </a:p>
        </p:txBody>
      </p:sp>
    </p:spTree>
    <p:extLst>
      <p:ext uri="{BB962C8B-B14F-4D97-AF65-F5344CB8AC3E}">
        <p14:creationId xmlns:p14="http://schemas.microsoft.com/office/powerpoint/2010/main" val="134165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</a:t>
            </a:r>
            <a:r>
              <a:rPr lang="en-IN" dirty="0" smtClean="0"/>
              <a:t>rotein </a:t>
            </a:r>
            <a:r>
              <a:rPr lang="en-IN" dirty="0"/>
              <a:t>trafficking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synthesis on ER</a:t>
            </a:r>
          </a:p>
          <a:p>
            <a:r>
              <a:rPr lang="en-US" dirty="0" smtClean="0"/>
              <a:t>Protein transfer from ER to Golgi</a:t>
            </a:r>
          </a:p>
          <a:p>
            <a:r>
              <a:rPr lang="en-US" dirty="0" smtClean="0"/>
              <a:t>Retrograde transport (</a:t>
            </a:r>
            <a:r>
              <a:rPr lang="en-US" dirty="0" err="1" smtClean="0"/>
              <a:t>golgi</a:t>
            </a:r>
            <a:r>
              <a:rPr lang="en-US" dirty="0" smtClean="0"/>
              <a:t> to ER and ER to </a:t>
            </a:r>
            <a:r>
              <a:rPr lang="en-US" dirty="0" err="1" smtClean="0"/>
              <a:t>golgi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Transport from </a:t>
            </a:r>
            <a:r>
              <a:rPr lang="en-US" dirty="0" err="1" smtClean="0"/>
              <a:t>cis-golgi</a:t>
            </a:r>
            <a:r>
              <a:rPr lang="en-US" dirty="0" smtClean="0"/>
              <a:t> to trans-</a:t>
            </a:r>
            <a:r>
              <a:rPr lang="en-US" dirty="0" err="1" smtClean="0"/>
              <a:t>golgi</a:t>
            </a:r>
            <a:endParaRPr lang="en-US" dirty="0" smtClean="0"/>
          </a:p>
          <a:p>
            <a:r>
              <a:rPr lang="en-US" dirty="0" smtClean="0"/>
              <a:t>Transport from trans-</a:t>
            </a:r>
            <a:r>
              <a:rPr lang="en-US" dirty="0" err="1" smtClean="0"/>
              <a:t>golgi</a:t>
            </a:r>
            <a:r>
              <a:rPr lang="en-US" dirty="0" smtClean="0"/>
              <a:t> network to lysosomes.</a:t>
            </a:r>
          </a:p>
          <a:p>
            <a:r>
              <a:rPr lang="en-US" dirty="0" smtClean="0"/>
              <a:t>Transport from trans-</a:t>
            </a:r>
            <a:r>
              <a:rPr lang="en-US" dirty="0" err="1" smtClean="0"/>
              <a:t>golgi</a:t>
            </a:r>
            <a:r>
              <a:rPr lang="en-US" dirty="0" smtClean="0"/>
              <a:t> to cell surface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586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</a:t>
            </a:r>
            <a:r>
              <a:rPr lang="en-US" dirty="0" smtClean="0"/>
              <a:t>synthesis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</a:p>
          <a:p>
            <a:r>
              <a:rPr lang="en-US" dirty="0" smtClean="0"/>
              <a:t>Elongation </a:t>
            </a:r>
          </a:p>
          <a:p>
            <a:r>
              <a:rPr lang="en-US" dirty="0" smtClean="0"/>
              <a:t>Termination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889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474821"/>
            <a:ext cx="5867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series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adjacent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an mRNA molecule codes for a specific amino acid—called a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lang="en-US" sz="3200" b="1" u="sng" dirty="0" err="1" smtClean="0">
                <a:solidFill>
                  <a:schemeClr val="accent2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has 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nucleotides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that are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complementary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mRNA.</a:t>
            </a: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codes for a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amino acid.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209800" cy="19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019800" y="2819400"/>
            <a:ext cx="2895600" cy="3657600"/>
            <a:chOff x="6019800" y="2819400"/>
            <a:chExt cx="2895600" cy="3657600"/>
          </a:xfrm>
        </p:grpSpPr>
        <p:pic>
          <p:nvPicPr>
            <p:cNvPr id="5" name="Picture 7" descr="tRNA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3429000"/>
              <a:ext cx="1764175" cy="2362200"/>
            </a:xfrm>
            <a:prstGeom prst="rect">
              <a:avLst/>
            </a:prstGeom>
            <a:noFill/>
          </p:spPr>
        </p:pic>
        <p:grpSp>
          <p:nvGrpSpPr>
            <p:cNvPr id="11" name="Group 10"/>
            <p:cNvGrpSpPr/>
            <p:nvPr/>
          </p:nvGrpSpPr>
          <p:grpSpPr>
            <a:xfrm>
              <a:off x="6019800" y="2819400"/>
              <a:ext cx="2895600" cy="3657600"/>
              <a:chOff x="6019800" y="2819400"/>
              <a:chExt cx="2895600" cy="3657600"/>
            </a:xfrm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6400800" y="2819400"/>
                <a:ext cx="2514600" cy="4667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Amino acid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utoShape 6"/>
              <p:cNvSpPr>
                <a:spLocks noChangeShapeType="1"/>
              </p:cNvSpPr>
              <p:nvPr/>
            </p:nvSpPr>
            <p:spPr bwMode="auto">
              <a:xfrm flipH="1">
                <a:off x="7315200" y="3276600"/>
                <a:ext cx="533400" cy="30480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6019800" y="5943600"/>
                <a:ext cx="2743200" cy="5334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Anticodon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ight Brace 9"/>
              <p:cNvSpPr/>
              <p:nvPr/>
            </p:nvSpPr>
            <p:spPr>
              <a:xfrm rot="5400000">
                <a:off x="7124700" y="5372100"/>
                <a:ext cx="381000" cy="914400"/>
              </a:xfrm>
              <a:prstGeom prst="rightBrace">
                <a:avLst>
                  <a:gd name="adj1" fmla="val 35430"/>
                  <a:gd name="adj2" fmla="val 5000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66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process</a:t>
            </a:r>
            <a:endParaRPr lang="en-IN" dirty="0"/>
          </a:p>
        </p:txBody>
      </p:sp>
      <p:pic>
        <p:nvPicPr>
          <p:cNvPr id="3074" name="Picture 2" descr="D:\M. Sc. classes and notes\Cell biology\eukaryote_protein_synthesis_initiation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r="6965"/>
          <a:stretch/>
        </p:blipFill>
        <p:spPr bwMode="auto">
          <a:xfrm>
            <a:off x="1475656" y="1212807"/>
            <a:ext cx="6768752" cy="545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342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Intracellular Transport</vt:lpstr>
      <vt:lpstr>PowerPoint Presentation</vt:lpstr>
      <vt:lpstr>PowerPoint Presentation</vt:lpstr>
      <vt:lpstr>PowerPoint Presentation</vt:lpstr>
      <vt:lpstr>Structure of Golgi complex</vt:lpstr>
      <vt:lpstr>Protein trafficking</vt:lpstr>
      <vt:lpstr>Protein synthesis</vt:lpstr>
      <vt:lpstr>PowerPoint Presentation</vt:lpstr>
      <vt:lpstr>Initiation process</vt:lpstr>
      <vt:lpstr>Protein synthesis</vt:lpstr>
      <vt:lpstr>PowerPoint Presentation</vt:lpstr>
      <vt:lpstr>Signal recognition hypothesis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protein trafficking</dc:title>
  <dc:creator>Asus</dc:creator>
  <cp:lastModifiedBy>Asus</cp:lastModifiedBy>
  <cp:revision>30</cp:revision>
  <dcterms:created xsi:type="dcterms:W3CDTF">2021-02-16T06:08:00Z</dcterms:created>
  <dcterms:modified xsi:type="dcterms:W3CDTF">2021-03-23T06:27:09Z</dcterms:modified>
</cp:coreProperties>
</file>