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Source Code Pro"/>
      <p:regular r:id="rId12"/>
      <p:bold r:id="rId13"/>
      <p:italic r:id="rId14"/>
      <p:boldItalic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SourceCodePro-bold.fntdata"/><Relationship Id="rId12" Type="http://schemas.openxmlformats.org/officeDocument/2006/relationships/font" Target="fonts/SourceCodePr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Italic.fntdata"/><Relationship Id="rId14" Type="http://schemas.openxmlformats.org/officeDocument/2006/relationships/font" Target="fonts/SourceCodePro-italic.fntdata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ae5172eb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ae5172eb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ae5172eb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ae5172eb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aae5172eb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aae5172eb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ae5172ebb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ae5172eb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ae5172eb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ae5172eb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Doll’s House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 II: Critical Evaluation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Dialogues Between Nora and the Old Nurse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THe Nurse’s revelation of her past life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Her subjugation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Nora’s fear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Nora’s indirect talk about responsibility of the children</a:t>
            </a:r>
            <a:endParaRPr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Plot Developments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468825"/>
            <a:ext cx="8520600" cy="356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en" sz="2100"/>
              <a:t>Nora entreats Helmer to allow Krogstad to continue his job in the bank but Helmer rejects her entreaty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en" sz="2100"/>
              <a:t>Helmer sends the letter of dismissal to Krogstad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en" sz="2100"/>
              <a:t>Dr. Rank declares his nearing death and also his love for Nora 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en" sz="2100"/>
              <a:t>Krogstad puts the condition of getting a higher job in the bank and finally drops the letter revealing the whole concern in the letter box 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388625"/>
            <a:ext cx="8520600" cy="41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➔"/>
            </a:pPr>
            <a:r>
              <a:rPr lang="en" sz="2200"/>
              <a:t>Mrs. linde comes to know about whole affair and decides to intervene on Nora’s behalf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➔"/>
            </a:pPr>
            <a:r>
              <a:rPr lang="en" sz="2200"/>
              <a:t>Mrs. linde reveals her past affair with Krogstad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➔"/>
            </a:pPr>
            <a:r>
              <a:rPr lang="en" sz="2200"/>
              <a:t>Nora decides to end her life soon after the ball party and dances wildly in order to stop Helmer from taking out the letter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➔"/>
            </a:pPr>
            <a:r>
              <a:rPr lang="en" sz="2200"/>
              <a:t>Mrs. linde informs that Krogstad is out of station so nothing could be done for the moment.</a:t>
            </a: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Dramatic Situations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468825"/>
            <a:ext cx="8520600" cy="356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❖"/>
            </a:pPr>
            <a:r>
              <a:rPr lang="en" sz="2300"/>
              <a:t>The story of the Nurse 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❖"/>
            </a:pPr>
            <a:r>
              <a:rPr lang="en" sz="2300"/>
              <a:t>Illness of Dr. Rank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❖"/>
            </a:pPr>
            <a:r>
              <a:rPr lang="en" sz="2300"/>
              <a:t>His confession for love for Nora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❖"/>
            </a:pPr>
            <a:r>
              <a:rPr lang="en" sz="2300"/>
              <a:t>Unexpected demand of Krogstad 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❖"/>
            </a:pPr>
            <a:r>
              <a:rPr lang="en" sz="2300"/>
              <a:t>Nora’s intention of ending her life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❖"/>
            </a:pPr>
            <a:r>
              <a:rPr lang="en" sz="2300"/>
              <a:t>Dance practice of Nora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372500"/>
            <a:ext cx="8520600" cy="51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Dramatic Irony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197400" y="891500"/>
            <a:ext cx="8520600" cy="367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★"/>
            </a:pPr>
            <a:r>
              <a:rPr lang="en" sz="2200"/>
              <a:t>Irony of Helmer’s dialogues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