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e44d16a6a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e44d16a6a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b4176033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b4176033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41760334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41760334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41760334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41760334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41760334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b41760334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b41760334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b41760334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41760334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41760334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Henrik Ibsen’s </a:t>
            </a:r>
            <a:r>
              <a:rPr i="1" lang="en"/>
              <a:t>A Doll’s House</a:t>
            </a:r>
            <a:r>
              <a:rPr lang="en"/>
              <a:t> 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30"/>
            <a:ext cx="8222100" cy="6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</a:t>
            </a:r>
            <a:r>
              <a:rPr lang="en" sz="3479"/>
              <a:t>Characters’ Evaluation</a:t>
            </a:r>
            <a:endParaRPr sz="3479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Nora: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The Central Figure of the play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 Devoted Wife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III Devoted daughter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Iv Devoted mother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 Amiable and Helpful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311700" y="378825"/>
            <a:ext cx="8520600" cy="419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 Tendency to tell  lies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VII Her High Expectations from Her husband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VIII Fear regarding the threat for her forgery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IX Her flirtation with Rank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X Her Attitude during the crisis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XI  Her Bold Decision to leave her husband and children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XII Her love for life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XIII Realisation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XIV Her determination to explore her own true self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Torvald Helmer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A moralist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 Egoist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III Biased to Women’s position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IV Hypocrite and opportunist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 Patronizing husband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311700" y="391875"/>
            <a:ext cx="8520600" cy="417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 A Sensualist and a romantic lover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VII Possessiveness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VIII His Relationship with Dr. Rank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IX His repulsion for ugliness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X A pathetic figure in the end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Nils Krogstad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His moral lapse in the past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 His threat to Nora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III His desperation to regain respect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IV His love for Linde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 His shrewdness in the dealing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 His repentance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Christine Linde</a:t>
            </a:r>
            <a:endParaRPr/>
          </a:p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her devotion to her family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 Her self sacrifice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III purposelessness and desperate need for a job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IV Nora’s confidante and advisor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 Her love for Krogstad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 As a contrast to Nora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VII Instrumental in the tragic end of the play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Rank</a:t>
            </a:r>
            <a:endParaRPr/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A moralist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His love for Nora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Jovial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His disease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