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7" r:id="rId11"/>
    <p:sldId id="265" r:id="rId12"/>
    <p:sldId id="266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68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3250"/>
            <a:ext cx="9144000" cy="2000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457200"/>
            <a:ext cx="868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DEPARTMENT OF PSYCHOLOGY, UCSSH, MLSU</a:t>
            </a:r>
            <a:endParaRPr lang="en-US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771650"/>
            <a:ext cx="7162800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UNIT-I</a:t>
            </a:r>
          </a:p>
          <a:p>
            <a:r>
              <a:rPr lang="en-US" b="1" dirty="0" smtClean="0"/>
              <a:t>TOPICS-RESEARCH PROCESS: MEANING, TYPES OF RESEARCH, SCIENTIFIC RESEARCH, STEPS INVOLVED IN RESEARCH PROCESS,FORMULATION OF RESEARCH PROBLEM, FORMULATION OF A RESEARCH PROBLEM, FORMULATION OF A RESEARCH PROBLEM, LITERATURE REVIEW, RESEARCH DESIGN, ETHICAL ISSUES FOR RESEARCH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indicates the standards of conduct for scientific researchers</a:t>
            </a:r>
          </a:p>
          <a:p>
            <a:r>
              <a:rPr lang="en-US" dirty="0" smtClean="0"/>
              <a:t>It provides guidelines for the responsibilities for the conduction of research with ethical code of conduct</a:t>
            </a:r>
            <a:r>
              <a:rPr lang="en-US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Ethical issues of research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819399"/>
          </a:xfrm>
        </p:spPr>
        <p:txBody>
          <a:bodyPr>
            <a:normAutofit fontScale="62500" lnSpcReduction="20000"/>
          </a:bodyPr>
          <a:lstStyle/>
          <a:p>
            <a:r>
              <a:rPr lang="en-US" sz="4800" b="1" dirty="0" smtClean="0"/>
              <a:t>Five principles for research ethics </a:t>
            </a:r>
            <a:r>
              <a:rPr lang="en-US" sz="4800" b="1" dirty="0" smtClean="0"/>
              <a:t>by APA</a:t>
            </a:r>
            <a:endParaRPr lang="en-US" sz="4800" dirty="0" smtClean="0"/>
          </a:p>
          <a:p>
            <a:r>
              <a:rPr lang="en-US" sz="4500" dirty="0" smtClean="0"/>
              <a:t>Discuss intellectual property frankly. </a:t>
            </a:r>
          </a:p>
          <a:p>
            <a:r>
              <a:rPr lang="en-US" sz="4500" dirty="0" smtClean="0"/>
              <a:t>Be conscious of multiple roles. APA's Ethics </a:t>
            </a:r>
            <a:r>
              <a:rPr lang="en-US" sz="4500" dirty="0" smtClean="0"/>
              <a:t>Code</a:t>
            </a:r>
            <a:endParaRPr lang="en-US" sz="4500" dirty="0" smtClean="0"/>
          </a:p>
          <a:p>
            <a:r>
              <a:rPr lang="en-US" sz="4500" dirty="0" smtClean="0"/>
              <a:t>Follow informed-consent rules. </a:t>
            </a:r>
          </a:p>
          <a:p>
            <a:r>
              <a:rPr lang="en-US" sz="4500" dirty="0" smtClean="0"/>
              <a:t>Respect confidentiality and privacy. </a:t>
            </a:r>
            <a:endParaRPr lang="en-US" sz="4500" dirty="0" smtClean="0"/>
          </a:p>
          <a:p>
            <a:r>
              <a:rPr lang="en-US" dirty="0" smtClean="0"/>
              <a:t>Tap into ethics resources</a:t>
            </a:r>
            <a:endParaRPr lang="en-US" sz="4500" dirty="0" smtClean="0"/>
          </a:p>
          <a:p>
            <a:endParaRPr lang="en-US" sz="4800" dirty="0" smtClean="0"/>
          </a:p>
          <a:p>
            <a:endParaRPr lang="en-US" dirty="0"/>
          </a:p>
        </p:txBody>
      </p:sp>
      <p:pic>
        <p:nvPicPr>
          <p:cNvPr id="4" name="Picture 3" descr="See the source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6435" y="4019550"/>
            <a:ext cx="4567565" cy="9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e the source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38150"/>
            <a:ext cx="6553200" cy="4268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3250"/>
            <a:ext cx="9144000" cy="2000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4572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RESEARCH</a:t>
            </a:r>
            <a:endParaRPr lang="en-US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143000"/>
            <a:ext cx="8229600" cy="230832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/>
              <a:t>   “research is a systematic inquiry to describe, explain, predict, and control the observed phenomenon. It involves inductive and deductive methods.”</a:t>
            </a:r>
          </a:p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1"/>
            <a:ext cx="8229600" cy="425172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What is the purpose of research?</a:t>
            </a:r>
          </a:p>
          <a:p>
            <a:endParaRPr lang="en-US" dirty="0" smtClean="0"/>
          </a:p>
          <a:p>
            <a:r>
              <a:rPr lang="en-US" dirty="0" smtClean="0"/>
              <a:t>There are three main purposes:</a:t>
            </a:r>
          </a:p>
          <a:p>
            <a:r>
              <a:rPr lang="en-US" b="1" dirty="0" smtClean="0"/>
              <a:t>Exploratory: </a:t>
            </a:r>
            <a:r>
              <a:rPr lang="en-US" dirty="0" smtClean="0"/>
              <a:t>researchers conduct exploratory studies to explore a group of questions. It is undertaken to handle new problem areas that haven’t been explored before. This exploratory process lays the foundation for more conclusive data collection and analysis.</a:t>
            </a:r>
          </a:p>
          <a:p>
            <a:r>
              <a:rPr lang="en-US" b="1" dirty="0" smtClean="0"/>
              <a:t>Descriptive: </a:t>
            </a:r>
            <a:r>
              <a:rPr lang="en-US" dirty="0" smtClean="0"/>
              <a:t>It focuses on expanding knowledge on current issues through a process of data collection. Descriptive studies describe the behavior of a sample population. Only one variable is required to conduct the study. The three primary purposes of descriptive studies are describing, explaining, and validating the findings..</a:t>
            </a:r>
          </a:p>
          <a:p>
            <a:r>
              <a:rPr lang="en-US" b="1" dirty="0" smtClean="0"/>
              <a:t>Explanatory: </a:t>
            </a:r>
            <a:r>
              <a:rPr lang="en-US" dirty="0" smtClean="0"/>
              <a:t>Explanatory or causal research is conducted to understand the impact of specific changes in existing standard procedures.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438402" y="-1847851"/>
            <a:ext cx="4267200" cy="868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066800" y="4781550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Source: Research Methodology( </a:t>
            </a:r>
            <a:r>
              <a:rPr lang="en-US" sz="1050" dirty="0" err="1" smtClean="0"/>
              <a:t>Ranjit</a:t>
            </a:r>
            <a:r>
              <a:rPr lang="en-US" sz="1050" dirty="0" smtClean="0"/>
              <a:t> Kumar)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4724400" cy="339447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research problem is a </a:t>
            </a:r>
            <a:r>
              <a:rPr lang="en-US" dirty="0" smtClean="0"/>
              <a:t>specific statement about any </a:t>
            </a:r>
            <a:r>
              <a:rPr lang="en-US" dirty="0" smtClean="0"/>
              <a:t>issue, difficulty, contradiction, or gap in knowledge that </a:t>
            </a:r>
            <a:r>
              <a:rPr lang="en-US" dirty="0" smtClean="0"/>
              <a:t>can be addressed </a:t>
            </a:r>
            <a:r>
              <a:rPr lang="en-US" dirty="0" smtClean="0"/>
              <a:t>in </a:t>
            </a:r>
            <a:r>
              <a:rPr lang="en-US" dirty="0" smtClean="0"/>
              <a:t>any </a:t>
            </a:r>
            <a:r>
              <a:rPr lang="en-US" dirty="0" smtClean="0"/>
              <a:t>research. </a:t>
            </a:r>
            <a:r>
              <a:rPr lang="en-US" dirty="0" smtClean="0"/>
              <a:t>Research Problems are aimed </a:t>
            </a:r>
            <a:r>
              <a:rPr lang="en-US" dirty="0" smtClean="0"/>
              <a:t>at contributing to change, </a:t>
            </a:r>
            <a:r>
              <a:rPr lang="en-US" dirty="0" smtClean="0"/>
              <a:t>solution of existing problem situation, theoretical </a:t>
            </a:r>
            <a:r>
              <a:rPr lang="en-US" dirty="0" smtClean="0"/>
              <a:t>problems aimed at expanding knowledge.</a:t>
            </a:r>
            <a:endParaRPr lang="en-US" dirty="0"/>
          </a:p>
        </p:txBody>
      </p:sp>
      <p:pic>
        <p:nvPicPr>
          <p:cNvPr id="4" name="Picture 3" descr="See the source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1504950"/>
            <a:ext cx="3276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Formulation of a Research Problem</a:t>
            </a:r>
            <a:endParaRPr lang="en-US" dirty="0"/>
          </a:p>
        </p:txBody>
      </p:sp>
      <p:sp>
        <p:nvSpPr>
          <p:cNvPr id="2054" name="AutoShape 6" descr="See the source image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https://image.slidesharecdn.com/researchquestion-131126232428-phpapp01/95/research-question-16-638.jpg?cb=1441777461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https://image.slidesharecdn.com/researchquestion-131126232428-phpapp01/95/research-question-16-638.jpg?cb=144177746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76351"/>
            <a:ext cx="6705600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good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Is the study </a:t>
            </a:r>
            <a:r>
              <a:rPr lang="en-US" dirty="0" smtClean="0"/>
              <a:t>related to current situation?</a:t>
            </a:r>
            <a:endParaRPr lang="en-US" dirty="0" smtClean="0"/>
          </a:p>
          <a:p>
            <a:r>
              <a:rPr lang="en-US" dirty="0" smtClean="0"/>
              <a:t>Does your field of study have enough scope to conduct the research?</a:t>
            </a:r>
          </a:p>
          <a:p>
            <a:r>
              <a:rPr lang="en-US" dirty="0" smtClean="0"/>
              <a:t>Will you be able to find a solution to the issue through the investigation?</a:t>
            </a:r>
          </a:p>
          <a:p>
            <a:r>
              <a:rPr lang="en-US" dirty="0" smtClean="0"/>
              <a:t>Will the research add value on a scientific or social level?</a:t>
            </a:r>
          </a:p>
          <a:p>
            <a:r>
              <a:rPr lang="en-US" dirty="0" smtClean="0"/>
              <a:t>Can the data needed to conduct the analysis be gathered easily?</a:t>
            </a:r>
          </a:p>
          <a:p>
            <a:r>
              <a:rPr lang="en-US" dirty="0" smtClean="0"/>
              <a:t>Is the research problem important </a:t>
            </a:r>
            <a:r>
              <a:rPr lang="en-US" dirty="0" smtClean="0"/>
              <a:t>for the upliftment of society?</a:t>
            </a:r>
            <a:endParaRPr lang="en-US" dirty="0" smtClean="0"/>
          </a:p>
          <a:p>
            <a:r>
              <a:rPr lang="en-US" dirty="0" smtClean="0"/>
              <a:t>Are you skilled enough to conduct the study?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077200" cy="3394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Literature review is the process of scientifically reviewing the research work already done in the proposed research.</a:t>
            </a:r>
          </a:p>
          <a:p>
            <a:r>
              <a:rPr lang="en-US" dirty="0" smtClean="0"/>
              <a:t>It is a survey of scholarly articles from the sources like books, journals, theses etc. </a:t>
            </a:r>
          </a:p>
          <a:p>
            <a:r>
              <a:rPr lang="en-US" dirty="0" smtClean="0"/>
              <a:t>It includes the evaluation of the available research work.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eps of a literature review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61950"/>
            <a:ext cx="8153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357</Words>
  <Application>Microsoft Office PowerPoint</Application>
  <PresentationFormat>On-screen Show (16:9)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Research Problem</vt:lpstr>
      <vt:lpstr>Formulation of a Research Problem</vt:lpstr>
      <vt:lpstr>Characteristics of a good problem</vt:lpstr>
      <vt:lpstr>Literature Review</vt:lpstr>
      <vt:lpstr>Slide 9</vt:lpstr>
      <vt:lpstr>Research ethics</vt:lpstr>
      <vt:lpstr>Ethical issues of research 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21</cp:revision>
  <dcterms:created xsi:type="dcterms:W3CDTF">2006-08-16T00:00:00Z</dcterms:created>
  <dcterms:modified xsi:type="dcterms:W3CDTF">2021-03-09T08:31:00Z</dcterms:modified>
</cp:coreProperties>
</file>