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2637" autoAdjust="0"/>
  </p:normalViewPr>
  <p:slideViewPr>
    <p:cSldViewPr snapToGrid="0">
      <p:cViewPr varScale="1">
        <p:scale>
          <a:sx n="67" d="100"/>
          <a:sy n="67" d="100"/>
        </p:scale>
        <p:origin x="6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CACBA-3E11-4C4A-9AE1-A6EB6F9100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4F8FEDA-2BE6-4878-942A-142AB56CBF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64D7531-8591-4D9B-AA9C-E7F19B908023}"/>
              </a:ext>
            </a:extLst>
          </p:cNvPr>
          <p:cNvSpPr>
            <a:spLocks noGrp="1"/>
          </p:cNvSpPr>
          <p:nvPr>
            <p:ph type="dt" sz="half" idx="10"/>
          </p:nvPr>
        </p:nvSpPr>
        <p:spPr/>
        <p:txBody>
          <a:bodyPr/>
          <a:lstStyle/>
          <a:p>
            <a:fld id="{57572865-3983-4D75-B17D-DF27082C3ACD}" type="datetimeFigureOut">
              <a:rPr lang="en-IN" smtClean="0"/>
              <a:t>09-12-2020</a:t>
            </a:fld>
            <a:endParaRPr lang="en-IN"/>
          </a:p>
        </p:txBody>
      </p:sp>
      <p:sp>
        <p:nvSpPr>
          <p:cNvPr id="5" name="Footer Placeholder 4">
            <a:extLst>
              <a:ext uri="{FF2B5EF4-FFF2-40B4-BE49-F238E27FC236}">
                <a16:creationId xmlns:a16="http://schemas.microsoft.com/office/drawing/2014/main" id="{48F92544-E45A-4BB9-BB2B-EC20BCFDDF6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9ED6278-3F95-4B0A-B1C7-5CD04F8E93A7}"/>
              </a:ext>
            </a:extLst>
          </p:cNvPr>
          <p:cNvSpPr>
            <a:spLocks noGrp="1"/>
          </p:cNvSpPr>
          <p:nvPr>
            <p:ph type="sldNum" sz="quarter" idx="12"/>
          </p:nvPr>
        </p:nvSpPr>
        <p:spPr/>
        <p:txBody>
          <a:bodyPr/>
          <a:lstStyle/>
          <a:p>
            <a:fld id="{5C458FA5-3FB3-4CA3-BAA5-1A7A3CBCA139}" type="slidenum">
              <a:rPr lang="en-IN" smtClean="0"/>
              <a:t>‹#›</a:t>
            </a:fld>
            <a:endParaRPr lang="en-IN"/>
          </a:p>
        </p:txBody>
      </p:sp>
    </p:spTree>
    <p:extLst>
      <p:ext uri="{BB962C8B-B14F-4D97-AF65-F5344CB8AC3E}">
        <p14:creationId xmlns:p14="http://schemas.microsoft.com/office/powerpoint/2010/main" val="1282644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F2BE-50EF-4264-B70C-41894F9BC31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99EB21D-C7AD-4A03-A6A9-10AC5DDA15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D14075D-4A1D-449C-8297-438B635E0B9A}"/>
              </a:ext>
            </a:extLst>
          </p:cNvPr>
          <p:cNvSpPr>
            <a:spLocks noGrp="1"/>
          </p:cNvSpPr>
          <p:nvPr>
            <p:ph type="dt" sz="half" idx="10"/>
          </p:nvPr>
        </p:nvSpPr>
        <p:spPr/>
        <p:txBody>
          <a:bodyPr/>
          <a:lstStyle/>
          <a:p>
            <a:fld id="{57572865-3983-4D75-B17D-DF27082C3ACD}" type="datetimeFigureOut">
              <a:rPr lang="en-IN" smtClean="0"/>
              <a:t>09-12-2020</a:t>
            </a:fld>
            <a:endParaRPr lang="en-IN"/>
          </a:p>
        </p:txBody>
      </p:sp>
      <p:sp>
        <p:nvSpPr>
          <p:cNvPr id="5" name="Footer Placeholder 4">
            <a:extLst>
              <a:ext uri="{FF2B5EF4-FFF2-40B4-BE49-F238E27FC236}">
                <a16:creationId xmlns:a16="http://schemas.microsoft.com/office/drawing/2014/main" id="{DFDE36F1-151E-4C0C-AFF2-6E916AB45A8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0D0B9CC-D2BF-4111-9BFE-FE461CB473E6}"/>
              </a:ext>
            </a:extLst>
          </p:cNvPr>
          <p:cNvSpPr>
            <a:spLocks noGrp="1"/>
          </p:cNvSpPr>
          <p:nvPr>
            <p:ph type="sldNum" sz="quarter" idx="12"/>
          </p:nvPr>
        </p:nvSpPr>
        <p:spPr/>
        <p:txBody>
          <a:bodyPr/>
          <a:lstStyle/>
          <a:p>
            <a:fld id="{5C458FA5-3FB3-4CA3-BAA5-1A7A3CBCA139}" type="slidenum">
              <a:rPr lang="en-IN" smtClean="0"/>
              <a:t>‹#›</a:t>
            </a:fld>
            <a:endParaRPr lang="en-IN"/>
          </a:p>
        </p:txBody>
      </p:sp>
    </p:spTree>
    <p:extLst>
      <p:ext uri="{BB962C8B-B14F-4D97-AF65-F5344CB8AC3E}">
        <p14:creationId xmlns:p14="http://schemas.microsoft.com/office/powerpoint/2010/main" val="49429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1E04BB-D3E8-4B65-A6F8-6B8616331A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2233203-CECA-472A-83DC-563B569F04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92106BC-6140-466B-B99E-C7DEEA87747A}"/>
              </a:ext>
            </a:extLst>
          </p:cNvPr>
          <p:cNvSpPr>
            <a:spLocks noGrp="1"/>
          </p:cNvSpPr>
          <p:nvPr>
            <p:ph type="dt" sz="half" idx="10"/>
          </p:nvPr>
        </p:nvSpPr>
        <p:spPr/>
        <p:txBody>
          <a:bodyPr/>
          <a:lstStyle/>
          <a:p>
            <a:fld id="{57572865-3983-4D75-B17D-DF27082C3ACD}" type="datetimeFigureOut">
              <a:rPr lang="en-IN" smtClean="0"/>
              <a:t>09-12-2020</a:t>
            </a:fld>
            <a:endParaRPr lang="en-IN"/>
          </a:p>
        </p:txBody>
      </p:sp>
      <p:sp>
        <p:nvSpPr>
          <p:cNvPr id="5" name="Footer Placeholder 4">
            <a:extLst>
              <a:ext uri="{FF2B5EF4-FFF2-40B4-BE49-F238E27FC236}">
                <a16:creationId xmlns:a16="http://schemas.microsoft.com/office/drawing/2014/main" id="{B9AF62CB-4F09-4CF9-BDF5-F21EBB6172A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42790C7-D4B0-4E5A-AB11-598203ACDAB4}"/>
              </a:ext>
            </a:extLst>
          </p:cNvPr>
          <p:cNvSpPr>
            <a:spLocks noGrp="1"/>
          </p:cNvSpPr>
          <p:nvPr>
            <p:ph type="sldNum" sz="quarter" idx="12"/>
          </p:nvPr>
        </p:nvSpPr>
        <p:spPr/>
        <p:txBody>
          <a:bodyPr/>
          <a:lstStyle/>
          <a:p>
            <a:fld id="{5C458FA5-3FB3-4CA3-BAA5-1A7A3CBCA139}" type="slidenum">
              <a:rPr lang="en-IN" smtClean="0"/>
              <a:t>‹#›</a:t>
            </a:fld>
            <a:endParaRPr lang="en-IN"/>
          </a:p>
        </p:txBody>
      </p:sp>
    </p:spTree>
    <p:extLst>
      <p:ext uri="{BB962C8B-B14F-4D97-AF65-F5344CB8AC3E}">
        <p14:creationId xmlns:p14="http://schemas.microsoft.com/office/powerpoint/2010/main" val="831863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DA00-984D-47F3-B2D4-0CA4E05AAB6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BACBDD5-1F89-46B8-A192-8ADD679A18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275C81-1511-49D3-B492-303E86A47F1D}"/>
              </a:ext>
            </a:extLst>
          </p:cNvPr>
          <p:cNvSpPr>
            <a:spLocks noGrp="1"/>
          </p:cNvSpPr>
          <p:nvPr>
            <p:ph type="dt" sz="half" idx="10"/>
          </p:nvPr>
        </p:nvSpPr>
        <p:spPr/>
        <p:txBody>
          <a:bodyPr/>
          <a:lstStyle/>
          <a:p>
            <a:fld id="{57572865-3983-4D75-B17D-DF27082C3ACD}" type="datetimeFigureOut">
              <a:rPr lang="en-IN" smtClean="0"/>
              <a:t>09-12-2020</a:t>
            </a:fld>
            <a:endParaRPr lang="en-IN"/>
          </a:p>
        </p:txBody>
      </p:sp>
      <p:sp>
        <p:nvSpPr>
          <p:cNvPr id="5" name="Footer Placeholder 4">
            <a:extLst>
              <a:ext uri="{FF2B5EF4-FFF2-40B4-BE49-F238E27FC236}">
                <a16:creationId xmlns:a16="http://schemas.microsoft.com/office/drawing/2014/main" id="{BF8FC4EE-1FDF-4CB6-A823-ED0DEA3CA8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55AC051-7173-47B7-AA9D-B3215EBC89AE}"/>
              </a:ext>
            </a:extLst>
          </p:cNvPr>
          <p:cNvSpPr>
            <a:spLocks noGrp="1"/>
          </p:cNvSpPr>
          <p:nvPr>
            <p:ph type="sldNum" sz="quarter" idx="12"/>
          </p:nvPr>
        </p:nvSpPr>
        <p:spPr/>
        <p:txBody>
          <a:bodyPr/>
          <a:lstStyle/>
          <a:p>
            <a:fld id="{5C458FA5-3FB3-4CA3-BAA5-1A7A3CBCA139}" type="slidenum">
              <a:rPr lang="en-IN" smtClean="0"/>
              <a:t>‹#›</a:t>
            </a:fld>
            <a:endParaRPr lang="en-IN"/>
          </a:p>
        </p:txBody>
      </p:sp>
    </p:spTree>
    <p:extLst>
      <p:ext uri="{BB962C8B-B14F-4D97-AF65-F5344CB8AC3E}">
        <p14:creationId xmlns:p14="http://schemas.microsoft.com/office/powerpoint/2010/main" val="198824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52AF-9F24-4935-A1C9-F914E1905E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168F715-7686-499C-8211-9A39CA8A57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D6BE28-AAF7-494D-AE03-0D6386B9B480}"/>
              </a:ext>
            </a:extLst>
          </p:cNvPr>
          <p:cNvSpPr>
            <a:spLocks noGrp="1"/>
          </p:cNvSpPr>
          <p:nvPr>
            <p:ph type="dt" sz="half" idx="10"/>
          </p:nvPr>
        </p:nvSpPr>
        <p:spPr/>
        <p:txBody>
          <a:bodyPr/>
          <a:lstStyle/>
          <a:p>
            <a:fld id="{57572865-3983-4D75-B17D-DF27082C3ACD}" type="datetimeFigureOut">
              <a:rPr lang="en-IN" smtClean="0"/>
              <a:t>09-12-2020</a:t>
            </a:fld>
            <a:endParaRPr lang="en-IN"/>
          </a:p>
        </p:txBody>
      </p:sp>
      <p:sp>
        <p:nvSpPr>
          <p:cNvPr id="5" name="Footer Placeholder 4">
            <a:extLst>
              <a:ext uri="{FF2B5EF4-FFF2-40B4-BE49-F238E27FC236}">
                <a16:creationId xmlns:a16="http://schemas.microsoft.com/office/drawing/2014/main" id="{F1B8B0B2-9BAE-4EFA-BE9A-116A06E18C6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17F0FCF-D348-4477-9FD3-922BE240D445}"/>
              </a:ext>
            </a:extLst>
          </p:cNvPr>
          <p:cNvSpPr>
            <a:spLocks noGrp="1"/>
          </p:cNvSpPr>
          <p:nvPr>
            <p:ph type="sldNum" sz="quarter" idx="12"/>
          </p:nvPr>
        </p:nvSpPr>
        <p:spPr/>
        <p:txBody>
          <a:bodyPr/>
          <a:lstStyle/>
          <a:p>
            <a:fld id="{5C458FA5-3FB3-4CA3-BAA5-1A7A3CBCA139}" type="slidenum">
              <a:rPr lang="en-IN" smtClean="0"/>
              <a:t>‹#›</a:t>
            </a:fld>
            <a:endParaRPr lang="en-IN"/>
          </a:p>
        </p:txBody>
      </p:sp>
    </p:spTree>
    <p:extLst>
      <p:ext uri="{BB962C8B-B14F-4D97-AF65-F5344CB8AC3E}">
        <p14:creationId xmlns:p14="http://schemas.microsoft.com/office/powerpoint/2010/main" val="4186034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9DCB-7F00-4363-9BDF-CD5CC8CE9E1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A3896E2-653E-489E-BB8D-8359D6C88D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0866991-6763-455E-A8EF-EBF77C20C4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80F09BA-DBA5-43F6-9001-90646054A9B1}"/>
              </a:ext>
            </a:extLst>
          </p:cNvPr>
          <p:cNvSpPr>
            <a:spLocks noGrp="1"/>
          </p:cNvSpPr>
          <p:nvPr>
            <p:ph type="dt" sz="half" idx="10"/>
          </p:nvPr>
        </p:nvSpPr>
        <p:spPr/>
        <p:txBody>
          <a:bodyPr/>
          <a:lstStyle/>
          <a:p>
            <a:fld id="{57572865-3983-4D75-B17D-DF27082C3ACD}" type="datetimeFigureOut">
              <a:rPr lang="en-IN" smtClean="0"/>
              <a:t>09-12-2020</a:t>
            </a:fld>
            <a:endParaRPr lang="en-IN"/>
          </a:p>
        </p:txBody>
      </p:sp>
      <p:sp>
        <p:nvSpPr>
          <p:cNvPr id="6" name="Footer Placeholder 5">
            <a:extLst>
              <a:ext uri="{FF2B5EF4-FFF2-40B4-BE49-F238E27FC236}">
                <a16:creationId xmlns:a16="http://schemas.microsoft.com/office/drawing/2014/main" id="{72C14D68-0A9B-4130-9805-6152407C1A3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6D6BEDE-09F6-4BDF-8E99-5FB1F8A0ABFC}"/>
              </a:ext>
            </a:extLst>
          </p:cNvPr>
          <p:cNvSpPr>
            <a:spLocks noGrp="1"/>
          </p:cNvSpPr>
          <p:nvPr>
            <p:ph type="sldNum" sz="quarter" idx="12"/>
          </p:nvPr>
        </p:nvSpPr>
        <p:spPr/>
        <p:txBody>
          <a:bodyPr/>
          <a:lstStyle/>
          <a:p>
            <a:fld id="{5C458FA5-3FB3-4CA3-BAA5-1A7A3CBCA139}" type="slidenum">
              <a:rPr lang="en-IN" smtClean="0"/>
              <a:t>‹#›</a:t>
            </a:fld>
            <a:endParaRPr lang="en-IN"/>
          </a:p>
        </p:txBody>
      </p:sp>
    </p:spTree>
    <p:extLst>
      <p:ext uri="{BB962C8B-B14F-4D97-AF65-F5344CB8AC3E}">
        <p14:creationId xmlns:p14="http://schemas.microsoft.com/office/powerpoint/2010/main" val="1930032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E3EC-FCA8-4B94-9583-AA8B0CE943B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4A8FEDD-8EF7-4B93-868C-F7E3869510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F5CE24-9C68-487C-9486-3A2DF53218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75F9733-7C0D-4D3F-B8A3-6AB33BF358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01AD04-E797-4037-92AD-3C19F1E3B5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0F3C56D-D12C-4291-868D-A62EA61D3855}"/>
              </a:ext>
            </a:extLst>
          </p:cNvPr>
          <p:cNvSpPr>
            <a:spLocks noGrp="1"/>
          </p:cNvSpPr>
          <p:nvPr>
            <p:ph type="dt" sz="half" idx="10"/>
          </p:nvPr>
        </p:nvSpPr>
        <p:spPr/>
        <p:txBody>
          <a:bodyPr/>
          <a:lstStyle/>
          <a:p>
            <a:fld id="{57572865-3983-4D75-B17D-DF27082C3ACD}" type="datetimeFigureOut">
              <a:rPr lang="en-IN" smtClean="0"/>
              <a:t>09-12-2020</a:t>
            </a:fld>
            <a:endParaRPr lang="en-IN"/>
          </a:p>
        </p:txBody>
      </p:sp>
      <p:sp>
        <p:nvSpPr>
          <p:cNvPr id="8" name="Footer Placeholder 7">
            <a:extLst>
              <a:ext uri="{FF2B5EF4-FFF2-40B4-BE49-F238E27FC236}">
                <a16:creationId xmlns:a16="http://schemas.microsoft.com/office/drawing/2014/main" id="{5C63BEF8-9CDF-4AD9-90B2-DE051B26FAA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3189893-8302-4B13-95A9-9E138B0E6BF9}"/>
              </a:ext>
            </a:extLst>
          </p:cNvPr>
          <p:cNvSpPr>
            <a:spLocks noGrp="1"/>
          </p:cNvSpPr>
          <p:nvPr>
            <p:ph type="sldNum" sz="quarter" idx="12"/>
          </p:nvPr>
        </p:nvSpPr>
        <p:spPr/>
        <p:txBody>
          <a:bodyPr/>
          <a:lstStyle/>
          <a:p>
            <a:fld id="{5C458FA5-3FB3-4CA3-BAA5-1A7A3CBCA139}" type="slidenum">
              <a:rPr lang="en-IN" smtClean="0"/>
              <a:t>‹#›</a:t>
            </a:fld>
            <a:endParaRPr lang="en-IN"/>
          </a:p>
        </p:txBody>
      </p:sp>
    </p:spTree>
    <p:extLst>
      <p:ext uri="{BB962C8B-B14F-4D97-AF65-F5344CB8AC3E}">
        <p14:creationId xmlns:p14="http://schemas.microsoft.com/office/powerpoint/2010/main" val="202987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F5051-8B6A-4744-8800-577F257B4B3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E52EB67-EED9-4362-B671-E814958A705C}"/>
              </a:ext>
            </a:extLst>
          </p:cNvPr>
          <p:cNvSpPr>
            <a:spLocks noGrp="1"/>
          </p:cNvSpPr>
          <p:nvPr>
            <p:ph type="dt" sz="half" idx="10"/>
          </p:nvPr>
        </p:nvSpPr>
        <p:spPr/>
        <p:txBody>
          <a:bodyPr/>
          <a:lstStyle/>
          <a:p>
            <a:fld id="{57572865-3983-4D75-B17D-DF27082C3ACD}" type="datetimeFigureOut">
              <a:rPr lang="en-IN" smtClean="0"/>
              <a:t>09-12-2020</a:t>
            </a:fld>
            <a:endParaRPr lang="en-IN"/>
          </a:p>
        </p:txBody>
      </p:sp>
      <p:sp>
        <p:nvSpPr>
          <p:cNvPr id="4" name="Footer Placeholder 3">
            <a:extLst>
              <a:ext uri="{FF2B5EF4-FFF2-40B4-BE49-F238E27FC236}">
                <a16:creationId xmlns:a16="http://schemas.microsoft.com/office/drawing/2014/main" id="{E60D91EE-1619-4CB6-A6E0-250C56BC9D4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DF845E4-2D2F-4341-B6F1-EF391133E9D8}"/>
              </a:ext>
            </a:extLst>
          </p:cNvPr>
          <p:cNvSpPr>
            <a:spLocks noGrp="1"/>
          </p:cNvSpPr>
          <p:nvPr>
            <p:ph type="sldNum" sz="quarter" idx="12"/>
          </p:nvPr>
        </p:nvSpPr>
        <p:spPr/>
        <p:txBody>
          <a:bodyPr/>
          <a:lstStyle/>
          <a:p>
            <a:fld id="{5C458FA5-3FB3-4CA3-BAA5-1A7A3CBCA139}" type="slidenum">
              <a:rPr lang="en-IN" smtClean="0"/>
              <a:t>‹#›</a:t>
            </a:fld>
            <a:endParaRPr lang="en-IN"/>
          </a:p>
        </p:txBody>
      </p:sp>
    </p:spTree>
    <p:extLst>
      <p:ext uri="{BB962C8B-B14F-4D97-AF65-F5344CB8AC3E}">
        <p14:creationId xmlns:p14="http://schemas.microsoft.com/office/powerpoint/2010/main" val="29309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01BE4-9458-430C-88EB-5300920BE288}"/>
              </a:ext>
            </a:extLst>
          </p:cNvPr>
          <p:cNvSpPr>
            <a:spLocks noGrp="1"/>
          </p:cNvSpPr>
          <p:nvPr>
            <p:ph type="dt" sz="half" idx="10"/>
          </p:nvPr>
        </p:nvSpPr>
        <p:spPr/>
        <p:txBody>
          <a:bodyPr/>
          <a:lstStyle/>
          <a:p>
            <a:fld id="{57572865-3983-4D75-B17D-DF27082C3ACD}" type="datetimeFigureOut">
              <a:rPr lang="en-IN" smtClean="0"/>
              <a:t>09-12-2020</a:t>
            </a:fld>
            <a:endParaRPr lang="en-IN"/>
          </a:p>
        </p:txBody>
      </p:sp>
      <p:sp>
        <p:nvSpPr>
          <p:cNvPr id="3" name="Footer Placeholder 2">
            <a:extLst>
              <a:ext uri="{FF2B5EF4-FFF2-40B4-BE49-F238E27FC236}">
                <a16:creationId xmlns:a16="http://schemas.microsoft.com/office/drawing/2014/main" id="{37F00AAE-BDFD-4DE5-AB92-A9F5E3193D7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EE639A2-6195-41BD-B171-456C2582C193}"/>
              </a:ext>
            </a:extLst>
          </p:cNvPr>
          <p:cNvSpPr>
            <a:spLocks noGrp="1"/>
          </p:cNvSpPr>
          <p:nvPr>
            <p:ph type="sldNum" sz="quarter" idx="12"/>
          </p:nvPr>
        </p:nvSpPr>
        <p:spPr/>
        <p:txBody>
          <a:bodyPr/>
          <a:lstStyle/>
          <a:p>
            <a:fld id="{5C458FA5-3FB3-4CA3-BAA5-1A7A3CBCA139}" type="slidenum">
              <a:rPr lang="en-IN" smtClean="0"/>
              <a:t>‹#›</a:t>
            </a:fld>
            <a:endParaRPr lang="en-IN"/>
          </a:p>
        </p:txBody>
      </p:sp>
    </p:spTree>
    <p:extLst>
      <p:ext uri="{BB962C8B-B14F-4D97-AF65-F5344CB8AC3E}">
        <p14:creationId xmlns:p14="http://schemas.microsoft.com/office/powerpoint/2010/main" val="57283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F91C5-9D33-43CD-AAE8-01A4B784B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A49AA86-AF38-4DB2-ADC9-216CCD2E07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21A86BF-7340-4B49-BC69-C7696C61C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4A6824-5C97-4130-9AA8-B69EEB5548F1}"/>
              </a:ext>
            </a:extLst>
          </p:cNvPr>
          <p:cNvSpPr>
            <a:spLocks noGrp="1"/>
          </p:cNvSpPr>
          <p:nvPr>
            <p:ph type="dt" sz="half" idx="10"/>
          </p:nvPr>
        </p:nvSpPr>
        <p:spPr/>
        <p:txBody>
          <a:bodyPr/>
          <a:lstStyle/>
          <a:p>
            <a:fld id="{57572865-3983-4D75-B17D-DF27082C3ACD}" type="datetimeFigureOut">
              <a:rPr lang="en-IN" smtClean="0"/>
              <a:t>09-12-2020</a:t>
            </a:fld>
            <a:endParaRPr lang="en-IN"/>
          </a:p>
        </p:txBody>
      </p:sp>
      <p:sp>
        <p:nvSpPr>
          <p:cNvPr id="6" name="Footer Placeholder 5">
            <a:extLst>
              <a:ext uri="{FF2B5EF4-FFF2-40B4-BE49-F238E27FC236}">
                <a16:creationId xmlns:a16="http://schemas.microsoft.com/office/drawing/2014/main" id="{F0E47B3D-6FF6-49C2-A2A9-37BCBB2F37F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80294AA-B34A-4C17-9DC8-4114702015A7}"/>
              </a:ext>
            </a:extLst>
          </p:cNvPr>
          <p:cNvSpPr>
            <a:spLocks noGrp="1"/>
          </p:cNvSpPr>
          <p:nvPr>
            <p:ph type="sldNum" sz="quarter" idx="12"/>
          </p:nvPr>
        </p:nvSpPr>
        <p:spPr/>
        <p:txBody>
          <a:bodyPr/>
          <a:lstStyle/>
          <a:p>
            <a:fld id="{5C458FA5-3FB3-4CA3-BAA5-1A7A3CBCA139}" type="slidenum">
              <a:rPr lang="en-IN" smtClean="0"/>
              <a:t>‹#›</a:t>
            </a:fld>
            <a:endParaRPr lang="en-IN"/>
          </a:p>
        </p:txBody>
      </p:sp>
    </p:spTree>
    <p:extLst>
      <p:ext uri="{BB962C8B-B14F-4D97-AF65-F5344CB8AC3E}">
        <p14:creationId xmlns:p14="http://schemas.microsoft.com/office/powerpoint/2010/main" val="138893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C67E-14A4-4922-B9FE-9530F27004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C5F74F6-3033-4214-AAD1-A5C5E8075F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77C6503-BC73-4393-9073-67C571E2B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B10426-93A5-4DE5-9D1E-BA351D690346}"/>
              </a:ext>
            </a:extLst>
          </p:cNvPr>
          <p:cNvSpPr>
            <a:spLocks noGrp="1"/>
          </p:cNvSpPr>
          <p:nvPr>
            <p:ph type="dt" sz="half" idx="10"/>
          </p:nvPr>
        </p:nvSpPr>
        <p:spPr/>
        <p:txBody>
          <a:bodyPr/>
          <a:lstStyle/>
          <a:p>
            <a:fld id="{57572865-3983-4D75-B17D-DF27082C3ACD}" type="datetimeFigureOut">
              <a:rPr lang="en-IN" smtClean="0"/>
              <a:t>09-12-2020</a:t>
            </a:fld>
            <a:endParaRPr lang="en-IN"/>
          </a:p>
        </p:txBody>
      </p:sp>
      <p:sp>
        <p:nvSpPr>
          <p:cNvPr id="6" name="Footer Placeholder 5">
            <a:extLst>
              <a:ext uri="{FF2B5EF4-FFF2-40B4-BE49-F238E27FC236}">
                <a16:creationId xmlns:a16="http://schemas.microsoft.com/office/drawing/2014/main" id="{360D6EAA-74D2-4721-BE21-07CA9A892DE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FCD6747-3F6C-43B2-B284-AE1F24A96FC4}"/>
              </a:ext>
            </a:extLst>
          </p:cNvPr>
          <p:cNvSpPr>
            <a:spLocks noGrp="1"/>
          </p:cNvSpPr>
          <p:nvPr>
            <p:ph type="sldNum" sz="quarter" idx="12"/>
          </p:nvPr>
        </p:nvSpPr>
        <p:spPr/>
        <p:txBody>
          <a:bodyPr/>
          <a:lstStyle/>
          <a:p>
            <a:fld id="{5C458FA5-3FB3-4CA3-BAA5-1A7A3CBCA139}" type="slidenum">
              <a:rPr lang="en-IN" smtClean="0"/>
              <a:t>‹#›</a:t>
            </a:fld>
            <a:endParaRPr lang="en-IN"/>
          </a:p>
        </p:txBody>
      </p:sp>
    </p:spTree>
    <p:extLst>
      <p:ext uri="{BB962C8B-B14F-4D97-AF65-F5344CB8AC3E}">
        <p14:creationId xmlns:p14="http://schemas.microsoft.com/office/powerpoint/2010/main" val="281931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AB1FE2-C575-4175-9BBA-8D18BA09F7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D832311-9AB4-48EC-ACA5-4C03A210F8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CB7736F-57CF-4223-95BE-AC4F18A7A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72865-3983-4D75-B17D-DF27082C3ACD}" type="datetimeFigureOut">
              <a:rPr lang="en-IN" smtClean="0"/>
              <a:t>09-12-2020</a:t>
            </a:fld>
            <a:endParaRPr lang="en-IN"/>
          </a:p>
        </p:txBody>
      </p:sp>
      <p:sp>
        <p:nvSpPr>
          <p:cNvPr id="5" name="Footer Placeholder 4">
            <a:extLst>
              <a:ext uri="{FF2B5EF4-FFF2-40B4-BE49-F238E27FC236}">
                <a16:creationId xmlns:a16="http://schemas.microsoft.com/office/drawing/2014/main" id="{7FB1ECE0-146F-4967-838C-7251EE3047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02A8DED-A1E2-4615-B24D-5305FD7520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58FA5-3FB3-4CA3-BAA5-1A7A3CBCA139}" type="slidenum">
              <a:rPr lang="en-IN" smtClean="0"/>
              <a:t>‹#›</a:t>
            </a:fld>
            <a:endParaRPr lang="en-IN"/>
          </a:p>
        </p:txBody>
      </p:sp>
    </p:spTree>
    <p:extLst>
      <p:ext uri="{BB962C8B-B14F-4D97-AF65-F5344CB8AC3E}">
        <p14:creationId xmlns:p14="http://schemas.microsoft.com/office/powerpoint/2010/main" val="3013921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Physicist"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en.wikipedia.org/wiki/Valence_bond_theory" TargetMode="External"/><Relationship Id="rId4" Type="http://schemas.openxmlformats.org/officeDocument/2006/relationships/hyperlink" Target="https://en.wikipedia.org/wiki/Quantum_mechanic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056FA-3154-4DBD-B8EB-B0C49778348A}"/>
              </a:ext>
            </a:extLst>
          </p:cNvPr>
          <p:cNvSpPr>
            <a:spLocks noGrp="1"/>
          </p:cNvSpPr>
          <p:nvPr>
            <p:ph type="ctrTitle"/>
          </p:nvPr>
        </p:nvSpPr>
        <p:spPr>
          <a:xfrm>
            <a:off x="1341120" y="207963"/>
            <a:ext cx="9144000" cy="2387600"/>
          </a:xfrm>
        </p:spPr>
        <p:txBody>
          <a:bodyPr>
            <a:normAutofit fontScale="90000"/>
          </a:bodyPr>
          <a:lstStyle/>
          <a:p>
            <a:r>
              <a:rPr lang="en-IN" b="1" i="0" dirty="0">
                <a:solidFill>
                  <a:srgbClr val="000000"/>
                </a:solidFill>
                <a:effectLst/>
                <a:latin typeface="Open Sans"/>
              </a:rPr>
              <a:t>Valence Bond Theory 1927</a:t>
            </a:r>
            <a:br>
              <a:rPr lang="en-IN" b="1" i="0" dirty="0">
                <a:solidFill>
                  <a:srgbClr val="000000"/>
                </a:solidFill>
                <a:effectLst/>
                <a:latin typeface="Open Sans"/>
              </a:rPr>
            </a:br>
            <a:r>
              <a:rPr lang="en-US" b="0" i="0" dirty="0" err="1">
                <a:effectLst/>
                <a:latin typeface="Minion Pro"/>
              </a:rPr>
              <a:t>Heitler</a:t>
            </a:r>
            <a:r>
              <a:rPr lang="en-US" b="0" i="0" dirty="0">
                <a:effectLst/>
                <a:latin typeface="Minion Pro"/>
              </a:rPr>
              <a:t> and London introduced this theory. </a:t>
            </a:r>
            <a:endParaRPr lang="en-IN" dirty="0"/>
          </a:p>
        </p:txBody>
      </p:sp>
      <p:pic>
        <p:nvPicPr>
          <p:cNvPr id="5" name="Picture 4">
            <a:extLst>
              <a:ext uri="{FF2B5EF4-FFF2-40B4-BE49-F238E27FC236}">
                <a16:creationId xmlns:a16="http://schemas.microsoft.com/office/drawing/2014/main" id="{5629D3B6-BF6E-4309-A05F-0967DD40AD2C}"/>
              </a:ext>
            </a:extLst>
          </p:cNvPr>
          <p:cNvPicPr>
            <a:picLocks noChangeAspect="1"/>
          </p:cNvPicPr>
          <p:nvPr/>
        </p:nvPicPr>
        <p:blipFill>
          <a:blip r:embed="rId2"/>
          <a:stretch>
            <a:fillRect/>
          </a:stretch>
        </p:blipFill>
        <p:spPr>
          <a:xfrm>
            <a:off x="369887" y="2638563"/>
            <a:ext cx="4628833" cy="4016554"/>
          </a:xfrm>
          <a:prstGeom prst="rect">
            <a:avLst/>
          </a:prstGeom>
        </p:spPr>
      </p:pic>
      <p:sp>
        <p:nvSpPr>
          <p:cNvPr id="6" name="TextBox 5">
            <a:extLst>
              <a:ext uri="{FF2B5EF4-FFF2-40B4-BE49-F238E27FC236}">
                <a16:creationId xmlns:a16="http://schemas.microsoft.com/office/drawing/2014/main" id="{88B18D6A-6B0A-4D0A-8088-F77EA59E94B7}"/>
              </a:ext>
            </a:extLst>
          </p:cNvPr>
          <p:cNvSpPr txBox="1"/>
          <p:nvPr/>
        </p:nvSpPr>
        <p:spPr>
          <a:xfrm>
            <a:off x="5161280" y="2705725"/>
            <a:ext cx="6786880" cy="1877437"/>
          </a:xfrm>
          <a:prstGeom prst="rect">
            <a:avLst/>
          </a:prstGeom>
          <a:noFill/>
        </p:spPr>
        <p:txBody>
          <a:bodyPr wrap="square" rtlCol="0">
            <a:spAutoFit/>
          </a:bodyPr>
          <a:lstStyle/>
          <a:p>
            <a:r>
              <a:rPr lang="en-US" sz="2800" dirty="0"/>
              <a:t>Walter </a:t>
            </a:r>
            <a:r>
              <a:rPr lang="en-US" sz="2800" dirty="0" err="1"/>
              <a:t>Heitler</a:t>
            </a:r>
            <a:r>
              <a:rPr lang="en-IN" sz="2800" dirty="0"/>
              <a:t>- </a:t>
            </a:r>
            <a:r>
              <a:rPr lang="en-IN" dirty="0"/>
              <a:t>	</a:t>
            </a:r>
            <a:r>
              <a:rPr lang="en-IN" sz="2000" b="0" i="0" dirty="0">
                <a:solidFill>
                  <a:srgbClr val="202122"/>
                </a:solidFill>
                <a:effectLst/>
                <a:latin typeface="Arial" panose="020B0604020202020204" pitchFamily="34" charset="0"/>
              </a:rPr>
              <a:t>German </a:t>
            </a:r>
            <a:r>
              <a:rPr lang="en-IN" sz="2000" b="0" i="0" u="none" strike="noStrike" dirty="0">
                <a:solidFill>
                  <a:srgbClr val="0B0080"/>
                </a:solidFill>
                <a:effectLst/>
                <a:latin typeface="Arial" panose="020B0604020202020204" pitchFamily="34" charset="0"/>
                <a:hlinkClick r:id="rId3" tooltip="Physicist"/>
              </a:rPr>
              <a:t>physicist</a:t>
            </a:r>
            <a:endParaRPr lang="en-IN" sz="2000" b="0" i="0" dirty="0">
              <a:solidFill>
                <a:srgbClr val="202122"/>
              </a:solidFill>
              <a:effectLst/>
              <a:latin typeface="Arial" panose="020B0604020202020204" pitchFamily="34" charset="0"/>
            </a:endParaRPr>
          </a:p>
          <a:p>
            <a:r>
              <a:rPr lang="en-IN" sz="2000" dirty="0">
                <a:solidFill>
                  <a:srgbClr val="202122"/>
                </a:solidFill>
                <a:latin typeface="Arial" panose="020B0604020202020204" pitchFamily="34" charset="0"/>
              </a:rPr>
              <a:t>	</a:t>
            </a:r>
            <a:r>
              <a:rPr lang="en-US" sz="2000" b="0" i="0" dirty="0">
                <a:solidFill>
                  <a:srgbClr val="202122"/>
                </a:solidFill>
                <a:effectLst/>
                <a:latin typeface="Arial" panose="020B0604020202020204" pitchFamily="34" charset="0"/>
              </a:rPr>
              <a:t>2 January 1904 – 15 November 1981= 77 </a:t>
            </a:r>
            <a:r>
              <a:rPr lang="en-US" sz="2000" b="0" i="0" dirty="0" err="1">
                <a:solidFill>
                  <a:srgbClr val="202122"/>
                </a:solidFill>
                <a:effectLst/>
                <a:latin typeface="Arial" panose="020B0604020202020204" pitchFamily="34" charset="0"/>
              </a:rPr>
              <a:t>Yrs</a:t>
            </a:r>
            <a:endParaRPr lang="en-US" sz="2000" b="0" i="0" dirty="0">
              <a:solidFill>
                <a:srgbClr val="202122"/>
              </a:solidFill>
              <a:effectLst/>
              <a:latin typeface="Arial" panose="020B0604020202020204" pitchFamily="34" charset="0"/>
            </a:endParaRPr>
          </a:p>
          <a:p>
            <a:r>
              <a:rPr lang="en-US" sz="2000" b="0" i="0" dirty="0">
                <a:solidFill>
                  <a:srgbClr val="202122"/>
                </a:solidFill>
                <a:effectLst/>
                <a:latin typeface="Arial" panose="020B0604020202020204" pitchFamily="34" charset="0"/>
              </a:rPr>
              <a:t>He brought chemistry under </a:t>
            </a:r>
            <a:r>
              <a:rPr lang="en-US" sz="2000" b="0" i="0" u="none" strike="noStrike" dirty="0">
                <a:solidFill>
                  <a:srgbClr val="FF0000"/>
                </a:solidFill>
                <a:effectLst/>
                <a:latin typeface="Arial" panose="020B0604020202020204" pitchFamily="34" charset="0"/>
                <a:hlinkClick r:id="rId4" tooltip="Quantum mechanics">
                  <a:extLst>
                    <a:ext uri="{A12FA001-AC4F-418D-AE19-62706E023703}">
                      <ahyp:hlinkClr xmlns:ahyp="http://schemas.microsoft.com/office/drawing/2018/hyperlinkcolor" val="tx"/>
                    </a:ext>
                  </a:extLst>
                </a:hlinkClick>
              </a:rPr>
              <a:t>quantum mechanics</a:t>
            </a:r>
            <a:r>
              <a:rPr lang="en-US" sz="2000" b="0" i="0" dirty="0">
                <a:solidFill>
                  <a:srgbClr val="FF0000"/>
                </a:solidFill>
                <a:effectLst/>
                <a:latin typeface="Arial" panose="020B0604020202020204" pitchFamily="34" charset="0"/>
              </a:rPr>
              <a:t> </a:t>
            </a:r>
            <a:r>
              <a:rPr lang="en-US" sz="2000" b="0" i="0" dirty="0">
                <a:solidFill>
                  <a:srgbClr val="202122"/>
                </a:solidFill>
                <a:effectLst/>
                <a:latin typeface="Arial" panose="020B0604020202020204" pitchFamily="34" charset="0"/>
              </a:rPr>
              <a:t>through his theory of </a:t>
            </a:r>
            <a:r>
              <a:rPr lang="en-US" sz="2000" b="0" i="0" u="none" strike="noStrike" dirty="0">
                <a:solidFill>
                  <a:srgbClr val="FF0000"/>
                </a:solidFill>
                <a:effectLst/>
                <a:latin typeface="Arial" panose="020B0604020202020204" pitchFamily="34" charset="0"/>
                <a:hlinkClick r:id="rId5" tooltip="Valence bond theory">
                  <a:extLst>
                    <a:ext uri="{A12FA001-AC4F-418D-AE19-62706E023703}">
                      <ahyp:hlinkClr xmlns:ahyp="http://schemas.microsoft.com/office/drawing/2018/hyperlinkcolor" val="tx"/>
                    </a:ext>
                  </a:extLst>
                </a:hlinkClick>
              </a:rPr>
              <a:t>valence bonding</a:t>
            </a:r>
            <a:r>
              <a:rPr lang="en-US" sz="2000" b="0" i="0" dirty="0">
                <a:solidFill>
                  <a:srgbClr val="202122"/>
                </a:solidFill>
                <a:effectLst/>
                <a:latin typeface="Arial" panose="020B0604020202020204" pitchFamily="34" charset="0"/>
              </a:rPr>
              <a:t>.</a:t>
            </a:r>
          </a:p>
          <a:p>
            <a:r>
              <a:rPr lang="en-IN" sz="2800" b="0" i="0" dirty="0">
                <a:solidFill>
                  <a:srgbClr val="262626"/>
                </a:solidFill>
                <a:effectLst/>
                <a:latin typeface="Open Sans"/>
              </a:rPr>
              <a:t>Fritz London-</a:t>
            </a:r>
            <a:endParaRPr lang="en-US" sz="2800" dirty="0"/>
          </a:p>
        </p:txBody>
      </p:sp>
    </p:spTree>
    <p:extLst>
      <p:ext uri="{BB962C8B-B14F-4D97-AF65-F5344CB8AC3E}">
        <p14:creationId xmlns:p14="http://schemas.microsoft.com/office/powerpoint/2010/main" val="43452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D7789F-0B29-4F36-BC19-EC327B733E94}"/>
              </a:ext>
            </a:extLst>
          </p:cNvPr>
          <p:cNvPicPr>
            <a:picLocks noChangeAspect="1"/>
          </p:cNvPicPr>
          <p:nvPr/>
        </p:nvPicPr>
        <p:blipFill>
          <a:blip r:embed="rId2"/>
          <a:stretch>
            <a:fillRect/>
          </a:stretch>
        </p:blipFill>
        <p:spPr>
          <a:xfrm>
            <a:off x="1585912" y="723900"/>
            <a:ext cx="9020175" cy="5410200"/>
          </a:xfrm>
          <a:prstGeom prst="rect">
            <a:avLst/>
          </a:prstGeom>
        </p:spPr>
      </p:pic>
    </p:spTree>
    <p:extLst>
      <p:ext uri="{BB962C8B-B14F-4D97-AF65-F5344CB8AC3E}">
        <p14:creationId xmlns:p14="http://schemas.microsoft.com/office/powerpoint/2010/main" val="1827314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3263F9-EDD9-4E4A-B2CE-DD3A58D71024}"/>
              </a:ext>
            </a:extLst>
          </p:cNvPr>
          <p:cNvPicPr>
            <a:picLocks noChangeAspect="1"/>
          </p:cNvPicPr>
          <p:nvPr/>
        </p:nvPicPr>
        <p:blipFill>
          <a:blip r:embed="rId2"/>
          <a:stretch>
            <a:fillRect/>
          </a:stretch>
        </p:blipFill>
        <p:spPr>
          <a:xfrm>
            <a:off x="933450" y="419100"/>
            <a:ext cx="10325100" cy="6019800"/>
          </a:xfrm>
          <a:prstGeom prst="rect">
            <a:avLst/>
          </a:prstGeom>
        </p:spPr>
      </p:pic>
    </p:spTree>
    <p:extLst>
      <p:ext uri="{BB962C8B-B14F-4D97-AF65-F5344CB8AC3E}">
        <p14:creationId xmlns:p14="http://schemas.microsoft.com/office/powerpoint/2010/main" val="1177915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A7FBE1-79F8-467B-890B-00E8D7AB5225}"/>
              </a:ext>
            </a:extLst>
          </p:cNvPr>
          <p:cNvSpPr txBox="1"/>
          <p:nvPr/>
        </p:nvSpPr>
        <p:spPr>
          <a:xfrm>
            <a:off x="1046480" y="426720"/>
            <a:ext cx="8453120" cy="769441"/>
          </a:xfrm>
          <a:prstGeom prst="rect">
            <a:avLst/>
          </a:prstGeom>
          <a:noFill/>
        </p:spPr>
        <p:txBody>
          <a:bodyPr wrap="square" rtlCol="0">
            <a:spAutoFit/>
          </a:bodyPr>
          <a:lstStyle/>
          <a:p>
            <a:r>
              <a:rPr lang="en-US" sz="4400" dirty="0">
                <a:solidFill>
                  <a:srgbClr val="FF0000"/>
                </a:solidFill>
              </a:rPr>
              <a:t>Applications of VBT</a:t>
            </a:r>
            <a:endParaRPr lang="en-IN" sz="4400" dirty="0">
              <a:solidFill>
                <a:srgbClr val="FF0000"/>
              </a:solidFill>
            </a:endParaRPr>
          </a:p>
        </p:txBody>
      </p:sp>
      <p:pic>
        <p:nvPicPr>
          <p:cNvPr id="4" name="Picture 3">
            <a:extLst>
              <a:ext uri="{FF2B5EF4-FFF2-40B4-BE49-F238E27FC236}">
                <a16:creationId xmlns:a16="http://schemas.microsoft.com/office/drawing/2014/main" id="{36654564-D918-4244-966A-90D9227C6396}"/>
              </a:ext>
            </a:extLst>
          </p:cNvPr>
          <p:cNvPicPr>
            <a:picLocks noChangeAspect="1"/>
          </p:cNvPicPr>
          <p:nvPr/>
        </p:nvPicPr>
        <p:blipFill>
          <a:blip r:embed="rId2"/>
          <a:stretch>
            <a:fillRect/>
          </a:stretch>
        </p:blipFill>
        <p:spPr>
          <a:xfrm>
            <a:off x="1433512" y="1157287"/>
            <a:ext cx="9324975" cy="4543425"/>
          </a:xfrm>
          <a:prstGeom prst="rect">
            <a:avLst/>
          </a:prstGeom>
        </p:spPr>
      </p:pic>
    </p:spTree>
    <p:extLst>
      <p:ext uri="{BB962C8B-B14F-4D97-AF65-F5344CB8AC3E}">
        <p14:creationId xmlns:p14="http://schemas.microsoft.com/office/powerpoint/2010/main" val="2570551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8034E4-473B-4345-AA9B-6D5FB7B4D3A1}"/>
              </a:ext>
            </a:extLst>
          </p:cNvPr>
          <p:cNvPicPr>
            <a:picLocks noChangeAspect="1"/>
          </p:cNvPicPr>
          <p:nvPr/>
        </p:nvPicPr>
        <p:blipFill>
          <a:blip r:embed="rId2"/>
          <a:stretch>
            <a:fillRect/>
          </a:stretch>
        </p:blipFill>
        <p:spPr>
          <a:xfrm>
            <a:off x="1062037" y="628650"/>
            <a:ext cx="10067925" cy="5600700"/>
          </a:xfrm>
          <a:prstGeom prst="rect">
            <a:avLst/>
          </a:prstGeom>
        </p:spPr>
      </p:pic>
    </p:spTree>
    <p:extLst>
      <p:ext uri="{BB962C8B-B14F-4D97-AF65-F5344CB8AC3E}">
        <p14:creationId xmlns:p14="http://schemas.microsoft.com/office/powerpoint/2010/main" val="4112318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49A79C-B4C3-4794-80AF-09FCF0D4070C}"/>
              </a:ext>
            </a:extLst>
          </p:cNvPr>
          <p:cNvPicPr>
            <a:picLocks noChangeAspect="1"/>
          </p:cNvPicPr>
          <p:nvPr/>
        </p:nvPicPr>
        <p:blipFill>
          <a:blip r:embed="rId2"/>
          <a:stretch>
            <a:fillRect/>
          </a:stretch>
        </p:blipFill>
        <p:spPr>
          <a:xfrm>
            <a:off x="1090612" y="566737"/>
            <a:ext cx="10010775" cy="5724525"/>
          </a:xfrm>
          <a:prstGeom prst="rect">
            <a:avLst/>
          </a:prstGeom>
        </p:spPr>
      </p:pic>
    </p:spTree>
    <p:extLst>
      <p:ext uri="{BB962C8B-B14F-4D97-AF65-F5344CB8AC3E}">
        <p14:creationId xmlns:p14="http://schemas.microsoft.com/office/powerpoint/2010/main" val="3589203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989360-2A82-4C5F-955C-7A52C87757BD}"/>
              </a:ext>
            </a:extLst>
          </p:cNvPr>
          <p:cNvPicPr>
            <a:picLocks noChangeAspect="1"/>
          </p:cNvPicPr>
          <p:nvPr/>
        </p:nvPicPr>
        <p:blipFill>
          <a:blip r:embed="rId2"/>
          <a:stretch>
            <a:fillRect/>
          </a:stretch>
        </p:blipFill>
        <p:spPr>
          <a:xfrm>
            <a:off x="1009650" y="866775"/>
            <a:ext cx="10172700" cy="5124450"/>
          </a:xfrm>
          <a:prstGeom prst="rect">
            <a:avLst/>
          </a:prstGeom>
        </p:spPr>
      </p:pic>
    </p:spTree>
    <p:extLst>
      <p:ext uri="{BB962C8B-B14F-4D97-AF65-F5344CB8AC3E}">
        <p14:creationId xmlns:p14="http://schemas.microsoft.com/office/powerpoint/2010/main" val="918505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19C526-25FC-4A91-BE09-62C07761A79B}"/>
              </a:ext>
            </a:extLst>
          </p:cNvPr>
          <p:cNvPicPr>
            <a:picLocks noChangeAspect="1"/>
          </p:cNvPicPr>
          <p:nvPr/>
        </p:nvPicPr>
        <p:blipFill>
          <a:blip r:embed="rId2"/>
          <a:stretch>
            <a:fillRect/>
          </a:stretch>
        </p:blipFill>
        <p:spPr>
          <a:xfrm>
            <a:off x="923925" y="704850"/>
            <a:ext cx="10344150" cy="5448300"/>
          </a:xfrm>
          <a:prstGeom prst="rect">
            <a:avLst/>
          </a:prstGeom>
        </p:spPr>
      </p:pic>
    </p:spTree>
    <p:extLst>
      <p:ext uri="{BB962C8B-B14F-4D97-AF65-F5344CB8AC3E}">
        <p14:creationId xmlns:p14="http://schemas.microsoft.com/office/powerpoint/2010/main" val="908963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5E7C22-06D5-408B-8E13-2E2F32596B4F}"/>
              </a:ext>
            </a:extLst>
          </p:cNvPr>
          <p:cNvPicPr>
            <a:picLocks noChangeAspect="1"/>
          </p:cNvPicPr>
          <p:nvPr/>
        </p:nvPicPr>
        <p:blipFill>
          <a:blip r:embed="rId2"/>
          <a:stretch>
            <a:fillRect/>
          </a:stretch>
        </p:blipFill>
        <p:spPr>
          <a:xfrm>
            <a:off x="1143000" y="923925"/>
            <a:ext cx="9906000" cy="5010150"/>
          </a:xfrm>
          <a:prstGeom prst="rect">
            <a:avLst/>
          </a:prstGeom>
        </p:spPr>
      </p:pic>
    </p:spTree>
    <p:extLst>
      <p:ext uri="{BB962C8B-B14F-4D97-AF65-F5344CB8AC3E}">
        <p14:creationId xmlns:p14="http://schemas.microsoft.com/office/powerpoint/2010/main" val="471684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F96AEF-B2D8-49DE-B920-D80223D8C752}"/>
              </a:ext>
            </a:extLst>
          </p:cNvPr>
          <p:cNvPicPr>
            <a:picLocks noChangeAspect="1"/>
          </p:cNvPicPr>
          <p:nvPr/>
        </p:nvPicPr>
        <p:blipFill>
          <a:blip r:embed="rId2"/>
          <a:stretch>
            <a:fillRect/>
          </a:stretch>
        </p:blipFill>
        <p:spPr>
          <a:xfrm>
            <a:off x="933450" y="433387"/>
            <a:ext cx="10325100" cy="5991225"/>
          </a:xfrm>
          <a:prstGeom prst="rect">
            <a:avLst/>
          </a:prstGeom>
        </p:spPr>
      </p:pic>
    </p:spTree>
    <p:extLst>
      <p:ext uri="{BB962C8B-B14F-4D97-AF65-F5344CB8AC3E}">
        <p14:creationId xmlns:p14="http://schemas.microsoft.com/office/powerpoint/2010/main" val="440042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B02A31-4756-4102-B1F6-9567F5E0E72E}"/>
              </a:ext>
            </a:extLst>
          </p:cNvPr>
          <p:cNvSpPr txBox="1"/>
          <p:nvPr/>
        </p:nvSpPr>
        <p:spPr>
          <a:xfrm>
            <a:off x="111760" y="335845"/>
            <a:ext cx="11968480" cy="6617196"/>
          </a:xfrm>
          <a:prstGeom prst="rect">
            <a:avLst/>
          </a:prstGeom>
          <a:noFill/>
        </p:spPr>
        <p:txBody>
          <a:bodyPr wrap="square" rtlCol="0">
            <a:spAutoFit/>
          </a:bodyPr>
          <a:lstStyle/>
          <a:p>
            <a:r>
              <a:rPr lang="en-US" sz="3200" b="0" i="0" dirty="0">
                <a:solidFill>
                  <a:srgbClr val="FF0000"/>
                </a:solidFill>
                <a:effectLst/>
                <a:latin typeface="Open Sans"/>
              </a:rPr>
              <a:t>Fritz London- </a:t>
            </a:r>
          </a:p>
          <a:p>
            <a:r>
              <a:rPr lang="en-US" sz="2800" dirty="0">
                <a:solidFill>
                  <a:srgbClr val="262626"/>
                </a:solidFill>
                <a:latin typeface="Open Sans"/>
              </a:rPr>
              <a:t>O</a:t>
            </a:r>
            <a:r>
              <a:rPr lang="en-US" sz="2800" b="0" i="0" dirty="0">
                <a:solidFill>
                  <a:srgbClr val="262626"/>
                </a:solidFill>
                <a:effectLst/>
                <a:latin typeface="Open Sans"/>
              </a:rPr>
              <a:t>ne of the most distinguished scientists on the Duke University faculty, was an internationally recognized theorist in Chemistry, Physics and the Philosophy of Science. </a:t>
            </a:r>
          </a:p>
          <a:p>
            <a:r>
              <a:rPr lang="en-US" sz="2800" b="0" i="0" dirty="0">
                <a:solidFill>
                  <a:srgbClr val="262626"/>
                </a:solidFill>
                <a:effectLst/>
                <a:latin typeface="Open Sans"/>
              </a:rPr>
              <a:t>He was born in Breslau, Germany (now Wroclaw, Poland) in 1900. In 1933 he was forced to resign his post at the University of Berlin by the advent of the Nazi regime. He left Germany for England, then for France where he was appointed "</a:t>
            </a:r>
            <a:r>
              <a:rPr lang="en-US" sz="2800" b="0" i="0" dirty="0" err="1">
                <a:solidFill>
                  <a:srgbClr val="262626"/>
                </a:solidFill>
                <a:effectLst/>
                <a:latin typeface="Open Sans"/>
              </a:rPr>
              <a:t>Maitre</a:t>
            </a:r>
            <a:r>
              <a:rPr lang="en-US" sz="2800" b="0" i="0" dirty="0">
                <a:solidFill>
                  <a:srgbClr val="262626"/>
                </a:solidFill>
                <a:effectLst/>
                <a:latin typeface="Open Sans"/>
              </a:rPr>
              <a:t> de </a:t>
            </a:r>
            <a:r>
              <a:rPr lang="en-US" sz="2800" b="0" i="0" dirty="0" err="1">
                <a:solidFill>
                  <a:srgbClr val="262626"/>
                </a:solidFill>
                <a:effectLst/>
                <a:latin typeface="Open Sans"/>
              </a:rPr>
              <a:t>Recherches</a:t>
            </a:r>
            <a:r>
              <a:rPr lang="en-US" sz="2800" b="0" i="0" dirty="0">
                <a:solidFill>
                  <a:srgbClr val="262626"/>
                </a:solidFill>
                <a:effectLst/>
                <a:latin typeface="Open Sans"/>
              </a:rPr>
              <a:t>" at the College de France (later becoming "Directeur de Recherche’). </a:t>
            </a:r>
          </a:p>
          <a:p>
            <a:r>
              <a:rPr lang="en-US" sz="2800" b="0" i="0" dirty="0">
                <a:solidFill>
                  <a:srgbClr val="262626"/>
                </a:solidFill>
                <a:effectLst/>
                <a:latin typeface="Open Sans"/>
              </a:rPr>
              <a:t>He immigrated to the United States in 1939, and came to Duke University, first as a Professor of Chemistry. In 1949 he received a joint appointment in Physics and Chemistry and became a James B. Duke Professor. In 1953 he became the 5th recipient of the Lorentz medal, awarded by the Royal Netherlands Academy of Sciences, and was the first American citizen to receive this honor. He died in Durham in 1954. (Lived 54 </a:t>
            </a:r>
            <a:r>
              <a:rPr lang="en-US" sz="2800" b="0" i="0" dirty="0" err="1">
                <a:solidFill>
                  <a:srgbClr val="262626"/>
                </a:solidFill>
                <a:effectLst/>
                <a:latin typeface="Open Sans"/>
              </a:rPr>
              <a:t>Yrs</a:t>
            </a:r>
            <a:r>
              <a:rPr lang="en-US" sz="2800" b="0" i="0" dirty="0">
                <a:solidFill>
                  <a:srgbClr val="262626"/>
                </a:solidFill>
                <a:effectLst/>
                <a:latin typeface="Open Sans"/>
              </a:rPr>
              <a:t>)</a:t>
            </a:r>
            <a:endParaRPr lang="en-IN" sz="2800" dirty="0"/>
          </a:p>
        </p:txBody>
      </p:sp>
    </p:spTree>
    <p:extLst>
      <p:ext uri="{BB962C8B-B14F-4D97-AF65-F5344CB8AC3E}">
        <p14:creationId xmlns:p14="http://schemas.microsoft.com/office/powerpoint/2010/main" val="45585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882A96-2017-4E8C-836D-D74092F0625E}"/>
              </a:ext>
            </a:extLst>
          </p:cNvPr>
          <p:cNvPicPr>
            <a:picLocks noChangeAspect="1"/>
          </p:cNvPicPr>
          <p:nvPr/>
        </p:nvPicPr>
        <p:blipFill>
          <a:blip r:embed="rId2"/>
          <a:stretch>
            <a:fillRect/>
          </a:stretch>
        </p:blipFill>
        <p:spPr>
          <a:xfrm>
            <a:off x="771525" y="857250"/>
            <a:ext cx="10648950" cy="5143500"/>
          </a:xfrm>
          <a:prstGeom prst="rect">
            <a:avLst/>
          </a:prstGeom>
        </p:spPr>
      </p:pic>
    </p:spTree>
    <p:extLst>
      <p:ext uri="{BB962C8B-B14F-4D97-AF65-F5344CB8AC3E}">
        <p14:creationId xmlns:p14="http://schemas.microsoft.com/office/powerpoint/2010/main" val="1766731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9F61A3-4C73-4DA4-B015-C3FDF5C3CB73}"/>
              </a:ext>
            </a:extLst>
          </p:cNvPr>
          <p:cNvPicPr>
            <a:picLocks noChangeAspect="1"/>
          </p:cNvPicPr>
          <p:nvPr/>
        </p:nvPicPr>
        <p:blipFill>
          <a:blip r:embed="rId2"/>
          <a:stretch>
            <a:fillRect/>
          </a:stretch>
        </p:blipFill>
        <p:spPr>
          <a:xfrm>
            <a:off x="747712" y="814387"/>
            <a:ext cx="10696575" cy="5229225"/>
          </a:xfrm>
          <a:prstGeom prst="rect">
            <a:avLst/>
          </a:prstGeom>
        </p:spPr>
      </p:pic>
    </p:spTree>
    <p:extLst>
      <p:ext uri="{BB962C8B-B14F-4D97-AF65-F5344CB8AC3E}">
        <p14:creationId xmlns:p14="http://schemas.microsoft.com/office/powerpoint/2010/main" val="3673144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FCC74B-FA7B-4084-AC2E-07BEE8963EEF}"/>
              </a:ext>
            </a:extLst>
          </p:cNvPr>
          <p:cNvPicPr>
            <a:picLocks noChangeAspect="1"/>
          </p:cNvPicPr>
          <p:nvPr/>
        </p:nvPicPr>
        <p:blipFill>
          <a:blip r:embed="rId2"/>
          <a:stretch>
            <a:fillRect/>
          </a:stretch>
        </p:blipFill>
        <p:spPr>
          <a:xfrm>
            <a:off x="666750" y="914400"/>
            <a:ext cx="10858500" cy="5029200"/>
          </a:xfrm>
          <a:prstGeom prst="rect">
            <a:avLst/>
          </a:prstGeom>
        </p:spPr>
      </p:pic>
    </p:spTree>
    <p:extLst>
      <p:ext uri="{BB962C8B-B14F-4D97-AF65-F5344CB8AC3E}">
        <p14:creationId xmlns:p14="http://schemas.microsoft.com/office/powerpoint/2010/main" val="43846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13B47B-7136-4D17-A73E-3B0D4D630C75}"/>
              </a:ext>
            </a:extLst>
          </p:cNvPr>
          <p:cNvPicPr>
            <a:picLocks noChangeAspect="1"/>
          </p:cNvPicPr>
          <p:nvPr/>
        </p:nvPicPr>
        <p:blipFill>
          <a:blip r:embed="rId2"/>
          <a:stretch>
            <a:fillRect/>
          </a:stretch>
        </p:blipFill>
        <p:spPr>
          <a:xfrm>
            <a:off x="876300" y="466725"/>
            <a:ext cx="10439400" cy="5924550"/>
          </a:xfrm>
          <a:prstGeom prst="rect">
            <a:avLst/>
          </a:prstGeom>
        </p:spPr>
      </p:pic>
    </p:spTree>
    <p:extLst>
      <p:ext uri="{BB962C8B-B14F-4D97-AF65-F5344CB8AC3E}">
        <p14:creationId xmlns:p14="http://schemas.microsoft.com/office/powerpoint/2010/main" val="293031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D3C5D2-AEA6-436D-80C9-C4CBED8CAFE9}"/>
              </a:ext>
            </a:extLst>
          </p:cNvPr>
          <p:cNvPicPr>
            <a:picLocks noChangeAspect="1"/>
          </p:cNvPicPr>
          <p:nvPr/>
        </p:nvPicPr>
        <p:blipFill>
          <a:blip r:embed="rId2"/>
          <a:stretch>
            <a:fillRect/>
          </a:stretch>
        </p:blipFill>
        <p:spPr>
          <a:xfrm>
            <a:off x="957262" y="671512"/>
            <a:ext cx="10277475" cy="5514975"/>
          </a:xfrm>
          <a:prstGeom prst="rect">
            <a:avLst/>
          </a:prstGeom>
        </p:spPr>
      </p:pic>
    </p:spTree>
    <p:extLst>
      <p:ext uri="{BB962C8B-B14F-4D97-AF65-F5344CB8AC3E}">
        <p14:creationId xmlns:p14="http://schemas.microsoft.com/office/powerpoint/2010/main" val="167872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E8A584-21E4-4A1C-B341-CBAC23F5C6FC}"/>
              </a:ext>
            </a:extLst>
          </p:cNvPr>
          <p:cNvPicPr>
            <a:picLocks noChangeAspect="1"/>
          </p:cNvPicPr>
          <p:nvPr/>
        </p:nvPicPr>
        <p:blipFill>
          <a:blip r:embed="rId2"/>
          <a:stretch>
            <a:fillRect/>
          </a:stretch>
        </p:blipFill>
        <p:spPr>
          <a:xfrm>
            <a:off x="690562" y="538162"/>
            <a:ext cx="10810875" cy="5781675"/>
          </a:xfrm>
          <a:prstGeom prst="rect">
            <a:avLst/>
          </a:prstGeom>
        </p:spPr>
      </p:pic>
    </p:spTree>
    <p:extLst>
      <p:ext uri="{BB962C8B-B14F-4D97-AF65-F5344CB8AC3E}">
        <p14:creationId xmlns:p14="http://schemas.microsoft.com/office/powerpoint/2010/main" val="2794855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7581EA-A78C-47AE-9DD0-379CB5097519}"/>
              </a:ext>
            </a:extLst>
          </p:cNvPr>
          <p:cNvPicPr>
            <a:picLocks noChangeAspect="1"/>
          </p:cNvPicPr>
          <p:nvPr/>
        </p:nvPicPr>
        <p:blipFill>
          <a:blip r:embed="rId2"/>
          <a:stretch>
            <a:fillRect/>
          </a:stretch>
        </p:blipFill>
        <p:spPr>
          <a:xfrm>
            <a:off x="809625" y="714375"/>
            <a:ext cx="10572750" cy="5429250"/>
          </a:xfrm>
          <a:prstGeom prst="rect">
            <a:avLst/>
          </a:prstGeom>
        </p:spPr>
      </p:pic>
    </p:spTree>
    <p:extLst>
      <p:ext uri="{BB962C8B-B14F-4D97-AF65-F5344CB8AC3E}">
        <p14:creationId xmlns:p14="http://schemas.microsoft.com/office/powerpoint/2010/main" val="2968331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TotalTime>
  <Words>231</Words>
  <Application>Microsoft Office PowerPoint</Application>
  <PresentationFormat>Widescreen</PresentationFormat>
  <Paragraphs>10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Minion Pro</vt:lpstr>
      <vt:lpstr>Open Sans</vt:lpstr>
      <vt:lpstr>Office Theme</vt:lpstr>
      <vt:lpstr>Valence Bond Theory 1927 Heitler and London introduced this theory.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Valence Bond Theory 1927 Heitler and London introduced this theory.</dc:title>
  <dc:creator>Dinesh Yadav</dc:creator>
  <cp:lastModifiedBy>Dinesh Yadav</cp:lastModifiedBy>
  <cp:revision>25</cp:revision>
  <dcterms:created xsi:type="dcterms:W3CDTF">2020-10-03T04:26:35Z</dcterms:created>
  <dcterms:modified xsi:type="dcterms:W3CDTF">2020-12-09T16:48:39Z</dcterms:modified>
</cp:coreProperties>
</file>