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90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FACTORS AFFECTING ECONOMIC ENVIRONMENT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01580"/>
            <a:ext cx="10353762" cy="37147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IN" sz="5400" dirty="0"/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IN" sz="5400" dirty="0"/>
              <a:t>THANK YOU</a:t>
            </a:r>
            <a:endParaRPr lang="en-IN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17934-F6D6-4054-A39A-A76394F2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223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FACTORS AFFECTING ECONOMIC ENVIRONMENT</a:t>
            </a:r>
            <a:endParaRPr lang="en-IN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/>
          <a:lstStyle/>
          <a:p>
            <a:pPr marL="36900" indent="0" algn="just">
              <a:buNone/>
            </a:pPr>
            <a:r>
              <a:rPr lang="en-I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term economic environment refers to all the external economic factors that influence buying habits of consumers and businesses and therefore affect the performance of a company. These factors are often beyond a company’s control, and may be either large-scale (macro) or small-scale (micro).</a:t>
            </a:r>
            <a:endParaRPr lang="en-IN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228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/>
          </a:bodyPr>
          <a:lstStyle/>
          <a:p>
            <a:r>
              <a:rPr lang="en-IN" sz="3600" dirty="0"/>
              <a:t>FACTORS AFFECTING….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/>
          <a:lstStyle/>
          <a:p>
            <a:pPr marL="36900" indent="0" algn="just">
              <a:buNone/>
            </a:pPr>
            <a:r>
              <a:rPr lang="en-I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Two kinds of factors affect economic environment:</a:t>
            </a:r>
          </a:p>
          <a:p>
            <a:pPr marL="551250" indent="-514350" algn="just">
              <a:buAutoNum type="arabicPeriod"/>
            </a:pPr>
            <a:r>
              <a:rPr lang="en-I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MACRO FACTORS</a:t>
            </a:r>
          </a:p>
          <a:p>
            <a:pPr marL="551250" indent="-514350" algn="just">
              <a:buAutoNum type="arabicPeriod"/>
            </a:pPr>
            <a:r>
              <a:rPr lang="en-IN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MICRO FACTORS</a:t>
            </a:r>
            <a:endParaRPr lang="en-IN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35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Mangal" panose="02040503050203030202" pitchFamily="18" charset="0"/>
              </a:rPr>
              <a:t>Macro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0"/>
            <a:ext cx="10353762" cy="5005837"/>
          </a:xfrm>
        </p:spPr>
        <p:txBody>
          <a:bodyPr>
            <a:norm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Employment/unemployment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Income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Inflation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Interest rates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Tax rates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Currency exchange rate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Saving rates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Consumer confidence levels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2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Recessions</a:t>
            </a:r>
            <a:endParaRPr lang="en-IN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15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Mangal" panose="02040503050203030202" pitchFamily="18" charset="0"/>
              </a:rPr>
              <a:t>Micro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>
            <a:normAutofit/>
          </a:bodyPr>
          <a:lstStyle/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The size of the available market</a:t>
            </a: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Demand for the company’s products or services</a:t>
            </a: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Competition</a:t>
            </a: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Availability and quality of suppliers</a:t>
            </a:r>
          </a:p>
          <a:p>
            <a:pPr marL="457200" marR="0" lvl="0" indent="-4572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IN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The reliability of the company’s distribution chain (i.e., how it gets products to customers)</a:t>
            </a:r>
          </a:p>
        </p:txBody>
      </p:sp>
    </p:spTree>
    <p:extLst>
      <p:ext uri="{BB962C8B-B14F-4D97-AF65-F5344CB8AC3E}">
        <p14:creationId xmlns:p14="http://schemas.microsoft.com/office/powerpoint/2010/main" val="181807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 fontScale="90000"/>
          </a:bodyPr>
          <a:lstStyle/>
          <a:p>
            <a:r>
              <a:rPr lang="en-IN" sz="8000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IN" sz="40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Mangal" panose="02040503050203030202" pitchFamily="18" charset="0"/>
              </a:rPr>
              <a:t>While companies often can’t control their economic environment, they can evaluate economic conditions before choosing to enter a particular market or industry or pursue other strategies</a:t>
            </a:r>
            <a:r>
              <a:rPr lang="en-IN" sz="1800" dirty="0">
                <a:solidFill>
                  <a:srgbClr val="1F384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3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 fontScale="90000"/>
          </a:bodyPr>
          <a:lstStyle/>
          <a:p>
            <a:r>
              <a:rPr lang="en-IN" sz="7200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/>
          <a:lstStyle/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Ensure Smooth Functioning of Business Cycle</a:t>
            </a:r>
            <a:r>
              <a:rPr lang="en-IN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Take Advantage of Environmental Opportunities</a:t>
            </a: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3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To Avoid Legal Consequences</a:t>
            </a:r>
            <a:endParaRPr lang="en-US" sz="3200" b="1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endParaRPr lang="en-IN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5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rmAutofit fontScale="90000"/>
          </a:bodyPr>
          <a:lstStyle/>
          <a:p>
            <a:r>
              <a:rPr lang="en-IN" sz="8000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/>
          <a:lstStyle/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Ensure Better Competitiveness and Higher Profitability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Ensure Survival and Growth of Enterprise</a:t>
            </a:r>
            <a:endParaRPr lang="en-US" sz="3600" b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6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To Better Meet Social Responsibilities</a:t>
            </a:r>
            <a:endParaRPr lang="en-IN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6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CE-95B7-4184-AC94-B267BC9D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0422"/>
            <a:ext cx="10353762" cy="940281"/>
          </a:xfrm>
        </p:spPr>
        <p:txBody>
          <a:bodyPr>
            <a:noAutofit/>
          </a:bodyPr>
          <a:lstStyle/>
          <a:p>
            <a:r>
              <a:rPr lang="en-IN" sz="3600" b="1" dirty="0"/>
              <a:t>MANAGERIAL RESPONSE TO CHANGES IN ECONOMIC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5222-4378-4932-8064-DD0F2D73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72601"/>
            <a:ext cx="10353762" cy="3714749"/>
          </a:xfrm>
        </p:spPr>
        <p:txBody>
          <a:bodyPr>
            <a:normAutofit fontScale="92500" lnSpcReduction="20000"/>
          </a:bodyPr>
          <a:lstStyle/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Some of the means through which business managements can respond to changes in business environment are suggested below</a:t>
            </a:r>
            <a:r>
              <a:rPr lang="en-US" sz="3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8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Installation of MIS (Management Information System)</a:t>
            </a:r>
            <a:endParaRPr lang="en-US" sz="2800" b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8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Forecasting</a:t>
            </a:r>
            <a:endParaRPr lang="en-US" sz="2800" b="1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8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Recruitment of Experts</a:t>
            </a:r>
            <a:endParaRPr lang="en-US" sz="2800" b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8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Innovations</a:t>
            </a:r>
            <a:r>
              <a:rPr lang="en-IN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IN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7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{B0E4B0C7-E61C-4BE4-B73E-B0DC59D20970}tf11665031_win32</Template>
  <TotalTime>29</TotalTime>
  <Words>245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Nova</vt:lpstr>
      <vt:lpstr>Arial Nova Light</vt:lpstr>
      <vt:lpstr>Calibri</vt:lpstr>
      <vt:lpstr>Cambria</vt:lpstr>
      <vt:lpstr>Georgia</vt:lpstr>
      <vt:lpstr>Wingdings</vt:lpstr>
      <vt:lpstr>Wingdings 2</vt:lpstr>
      <vt:lpstr>SlateVTI</vt:lpstr>
      <vt:lpstr>FACTORS AFFECTING ECONOMIC ENVIRONMENT</vt:lpstr>
      <vt:lpstr>FACTORS AFFECTING ECONOMIC ENVIRONMENT</vt:lpstr>
      <vt:lpstr>FACTORS AFFECTING….</vt:lpstr>
      <vt:lpstr>Macro factors </vt:lpstr>
      <vt:lpstr>Micro factors </vt:lpstr>
      <vt:lpstr>IMPORTANCE</vt:lpstr>
      <vt:lpstr>IMPORTANCE</vt:lpstr>
      <vt:lpstr>IMPORTANCE</vt:lpstr>
      <vt:lpstr>MANAGERIAL RESPONSE TO CHANGES IN ECONOMIC ENVIRONMENT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HP</dc:creator>
  <cp:lastModifiedBy>Hitesh Nasa</cp:lastModifiedBy>
  <cp:revision>10</cp:revision>
  <dcterms:created xsi:type="dcterms:W3CDTF">2021-04-19T06:40:24Z</dcterms:created>
  <dcterms:modified xsi:type="dcterms:W3CDTF">2021-04-20T12:02:07Z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