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66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85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416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0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3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7743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68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026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61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329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3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9F395-D5E9-449D-A9B0-FD34FBA43FA1}" type="datetimeFigureOut">
              <a:rPr lang="en-IN" smtClean="0"/>
              <a:t>20-04-2021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4FBD2-13C7-4316-A886-953BEB41927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15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mplypsychology.org/normal-distribut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What is Kurtosis?</a:t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Kurtosis is a statistical measure used to describe the degree to which scores cluster in the tails or the peak of a frequency distribution. The peak is the tallest part of the distribution, and the tails are the ends of the distribution.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54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Formula</a:t>
            </a:r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633670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11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Problem:</a:t>
            </a:r>
            <a:endParaRPr lang="en-IN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995488"/>
            <a:ext cx="8610600" cy="36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899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Solution:</a:t>
            </a:r>
            <a:endParaRPr lang="en-IN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590674"/>
            <a:ext cx="8486775" cy="407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470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268760"/>
            <a:ext cx="8486775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577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Moments about Mean</a:t>
            </a:r>
            <a:endParaRPr lang="en-IN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416824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19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From the value of movement about mean, we can now calculate </a:t>
            </a:r>
            <a:r>
              <a:rPr lang="en-US" sz="3200" dirty="0" smtClean="0"/>
              <a:t>β1 and</a:t>
            </a:r>
            <a:r>
              <a:rPr lang="en-US" sz="3200" dirty="0"/>
              <a:t> </a:t>
            </a:r>
            <a:r>
              <a:rPr lang="en-US" sz="3200" dirty="0" smtClean="0"/>
              <a:t>β2</a:t>
            </a:r>
            <a:r>
              <a:rPr lang="en-US" sz="3200" dirty="0"/>
              <a:t>:</a:t>
            </a:r>
            <a:endParaRPr lang="en-IN" sz="3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568863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86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From the above calculations, it can be concluded that </a:t>
            </a:r>
            <a:r>
              <a:rPr lang="en-US" dirty="0" smtClean="0"/>
              <a:t>β1, </a:t>
            </a:r>
            <a:r>
              <a:rPr lang="en-US" dirty="0"/>
              <a:t>which measures </a:t>
            </a:r>
            <a:r>
              <a:rPr lang="en-US" dirty="0" err="1"/>
              <a:t>skewness</a:t>
            </a:r>
            <a:r>
              <a:rPr lang="en-US" dirty="0"/>
              <a:t> is almost zero, thereby indicating that the distribution is almost symmetrical. </a:t>
            </a:r>
            <a:r>
              <a:rPr lang="en-US" dirty="0" smtClean="0"/>
              <a:t>β2</a:t>
            </a:r>
            <a:r>
              <a:rPr lang="en-US" dirty="0"/>
              <a:t> Which measures kurtosis, has a value greater than 3, thus implying that the distribution is leptokurtic.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7238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N" b="1" dirty="0" smtClean="0"/>
          </a:p>
          <a:p>
            <a:pPr marL="0" indent="0" algn="ctr">
              <a:buNone/>
            </a:pPr>
            <a:endParaRPr lang="en-IN" b="1" dirty="0"/>
          </a:p>
          <a:p>
            <a:pPr marL="0" indent="0" algn="ctr">
              <a:buNone/>
            </a:pPr>
            <a:r>
              <a:rPr lang="en-IN" sz="6600" b="1" dirty="0" smtClean="0"/>
              <a:t>THANK YOU</a:t>
            </a:r>
            <a:endParaRPr lang="en-IN" sz="6600" b="1" dirty="0"/>
          </a:p>
        </p:txBody>
      </p:sp>
    </p:spTree>
    <p:extLst>
      <p:ext uri="{BB962C8B-B14F-4D97-AF65-F5344CB8AC3E}">
        <p14:creationId xmlns:p14="http://schemas.microsoft.com/office/powerpoint/2010/main" val="380032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Types </a:t>
            </a:r>
            <a:r>
              <a:rPr lang="en-IN" b="1" dirty="0"/>
              <a:t>of kurtosis: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Mesokurtic</a:t>
            </a:r>
            <a:r>
              <a:rPr lang="en-US" b="1" dirty="0"/>
              <a:t>:</a:t>
            </a:r>
            <a:r>
              <a:rPr lang="en-US" dirty="0"/>
              <a:t> Distributions that are moderate in breadth and curves with a medium peaked height.</a:t>
            </a:r>
          </a:p>
          <a:p>
            <a:r>
              <a:rPr lang="en-US" b="1" dirty="0"/>
              <a:t>Leptokurtic: </a:t>
            </a:r>
            <a:r>
              <a:rPr lang="en-US" dirty="0"/>
              <a:t>More values in the distribution tails and more values close to the mean (i.e. sharply peaked with heavy tails)</a:t>
            </a:r>
          </a:p>
          <a:p>
            <a:r>
              <a:rPr lang="en-US" b="1" dirty="0" err="1"/>
              <a:t>Platykurtic</a:t>
            </a:r>
            <a:r>
              <a:rPr lang="en-US" b="1" dirty="0"/>
              <a:t>:</a:t>
            </a:r>
            <a:r>
              <a:rPr lang="en-US" dirty="0"/>
              <a:t> Fewer values in the tails and fewer values close to the mean (i.e. the curve has a flat peak and has more dispersed scores with lighter tails).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283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does it mean when kurtosis is zero?</a:t>
            </a:r>
            <a:br>
              <a:rPr lang="en-US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kurtosis is equal to 0, the distribution is </a:t>
            </a:r>
            <a:r>
              <a:rPr lang="en-US" b="1" dirty="0" err="1" smtClean="0"/>
              <a:t>mesokurtic</a:t>
            </a:r>
            <a:r>
              <a:rPr lang="en-US" b="1" dirty="0" smtClean="0"/>
              <a:t>.</a:t>
            </a:r>
            <a:r>
              <a:rPr lang="en-US" dirty="0" smtClean="0"/>
              <a:t> This means the kurtosis is the same as the </a:t>
            </a:r>
            <a:r>
              <a:rPr lang="en-US" dirty="0" smtClean="0">
                <a:hlinkClick r:id="rId2"/>
              </a:rPr>
              <a:t>normal distribution</a:t>
            </a:r>
            <a:r>
              <a:rPr lang="en-US" dirty="0" smtClean="0"/>
              <a:t>, it is </a:t>
            </a:r>
            <a:r>
              <a:rPr lang="en-US" b="1" dirty="0" err="1" smtClean="0"/>
              <a:t>mesokurtic</a:t>
            </a:r>
            <a:r>
              <a:rPr lang="en-US" dirty="0" smtClean="0"/>
              <a:t> (medium peak).</a:t>
            </a:r>
            <a:br>
              <a:rPr lang="en-US" dirty="0" smtClean="0"/>
            </a:br>
            <a:r>
              <a:rPr lang="en-US" dirty="0" smtClean="0"/>
              <a:t>The kurtosis of a </a:t>
            </a:r>
            <a:r>
              <a:rPr lang="en-US" dirty="0" err="1" smtClean="0"/>
              <a:t>mesokurtic</a:t>
            </a:r>
            <a:r>
              <a:rPr lang="en-US" dirty="0" smtClean="0"/>
              <a:t> distribution is neither high nor low, rather it is considered to be a baseline for the two other classifications.</a:t>
            </a:r>
            <a:br>
              <a:rPr lang="en-US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694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Mesokurtic</a:t>
            </a:r>
            <a:endParaRPr lang="en-IN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696744" cy="376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14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does it mean when kurtosis is negative?</a:t>
            </a:r>
            <a:br>
              <a:rPr lang="en-US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Negative values of kurtosis indicate that a distribution is flat and has thin tails. </a:t>
            </a:r>
            <a:r>
              <a:rPr lang="en-US" b="1" dirty="0" err="1"/>
              <a:t>Platykurtic</a:t>
            </a:r>
            <a:r>
              <a:rPr lang="en-US" b="1" dirty="0"/>
              <a:t> </a:t>
            </a:r>
            <a:r>
              <a:rPr lang="en-US" dirty="0"/>
              <a:t>distributions have negative kurtosis values.</a:t>
            </a:r>
          </a:p>
          <a:p>
            <a:r>
              <a:rPr lang="en-US" dirty="0"/>
              <a:t>A </a:t>
            </a:r>
            <a:r>
              <a:rPr lang="en-US" dirty="0" err="1"/>
              <a:t>platykurtic</a:t>
            </a:r>
            <a:r>
              <a:rPr lang="en-US" dirty="0"/>
              <a:t> distribution is flatter (less peaked) when compared with the normal distribution, with fewer values in its shorter (i.e. lighter and thinner) tails.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477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Platykurtic</a:t>
            </a: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200800" cy="365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20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Autofit/>
          </a:bodyPr>
          <a:lstStyle/>
          <a:p>
            <a:r>
              <a:rPr lang="en-US" sz="3600" dirty="0" smtClean="0"/>
              <a:t>What does it mean when kurtosis is positive?</a:t>
            </a:r>
            <a:br>
              <a:rPr lang="en-US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</a:t>
            </a:r>
            <a:r>
              <a:rPr lang="en-US" dirty="0"/>
              <a:t>values of kurtosis indicate that a distribution is peaked and possess thick tails. </a:t>
            </a:r>
            <a:r>
              <a:rPr lang="en-US" b="1" dirty="0"/>
              <a:t>Leptokurtic</a:t>
            </a:r>
            <a:r>
              <a:rPr lang="en-US" dirty="0"/>
              <a:t> distributions have positive kurtosis values.</a:t>
            </a:r>
          </a:p>
          <a:p>
            <a:r>
              <a:rPr lang="en-US" dirty="0"/>
              <a:t>A leptokurtic distribution has a higher peak and taller (i.e. fatter and heavy) tails than a normal distribution.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027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leptokurtic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6023567" cy="348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27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6912768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21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305</Words>
  <Application>Microsoft Office PowerPoint</Application>
  <PresentationFormat>On-screen Show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What is Kurtosis? </vt:lpstr>
      <vt:lpstr>Types of kurtosis:</vt:lpstr>
      <vt:lpstr>What does it mean when kurtosis is zero? </vt:lpstr>
      <vt:lpstr>Mesokurtic</vt:lpstr>
      <vt:lpstr>What does it mean when kurtosis is negative? </vt:lpstr>
      <vt:lpstr>Platykurtic</vt:lpstr>
      <vt:lpstr>What does it mean when kurtosis is positive? </vt:lpstr>
      <vt:lpstr>leptokurtic</vt:lpstr>
      <vt:lpstr>PowerPoint Presentation</vt:lpstr>
      <vt:lpstr>Formula</vt:lpstr>
      <vt:lpstr>Problem:</vt:lpstr>
      <vt:lpstr>Solution:</vt:lpstr>
      <vt:lpstr>PowerPoint Presentation</vt:lpstr>
      <vt:lpstr>Moments about Mean</vt:lpstr>
      <vt:lpstr>From the value of movement about mean, we can now calculate β1 and β2: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Kurtosis?</dc:title>
  <dc:creator>Mohammad Hussain</dc:creator>
  <cp:lastModifiedBy>asus</cp:lastModifiedBy>
  <cp:revision>8</cp:revision>
  <dcterms:created xsi:type="dcterms:W3CDTF">2020-04-15T08:13:02Z</dcterms:created>
  <dcterms:modified xsi:type="dcterms:W3CDTF">2021-04-20T14:59:52Z</dcterms:modified>
</cp:coreProperties>
</file>