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22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079080-4444-4F04-B73E-42508ED5E235}" type="datetimeFigureOut">
              <a:rPr lang="en-US" smtClean="0"/>
              <a:t>13/04/2020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E9C9F-3CBD-40C4-9AFE-8C40D5EE9508}" type="slidenum">
              <a:rPr lang="en-US" smtClean="0"/>
              <a:t>‹#›</a:t>
            </a:fld>
            <a:endParaRPr lang="en-US"/>
          </a:p>
        </p:txBody>
      </p:sp>
    </p:spTree>
    <p:extLst>
      <p:ext uri="{BB962C8B-B14F-4D97-AF65-F5344CB8AC3E}">
        <p14:creationId xmlns:p14="http://schemas.microsoft.com/office/powerpoint/2010/main" val="3931472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079080-4444-4F04-B73E-42508ED5E235}" type="datetimeFigureOut">
              <a:rPr lang="en-US" smtClean="0"/>
              <a:t>13/04/2020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E9C9F-3CBD-40C4-9AFE-8C40D5EE9508}" type="slidenum">
              <a:rPr lang="en-US" smtClean="0"/>
              <a:t>‹#›</a:t>
            </a:fld>
            <a:endParaRPr lang="en-US"/>
          </a:p>
        </p:txBody>
      </p:sp>
    </p:spTree>
    <p:extLst>
      <p:ext uri="{BB962C8B-B14F-4D97-AF65-F5344CB8AC3E}">
        <p14:creationId xmlns:p14="http://schemas.microsoft.com/office/powerpoint/2010/main" val="1852367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079080-4444-4F04-B73E-42508ED5E235}" type="datetimeFigureOut">
              <a:rPr lang="en-US" smtClean="0"/>
              <a:t>13/04/2020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E9C9F-3CBD-40C4-9AFE-8C40D5EE9508}" type="slidenum">
              <a:rPr lang="en-US" smtClean="0"/>
              <a:t>‹#›</a:t>
            </a:fld>
            <a:endParaRPr lang="en-US"/>
          </a:p>
        </p:txBody>
      </p:sp>
    </p:spTree>
    <p:extLst>
      <p:ext uri="{BB962C8B-B14F-4D97-AF65-F5344CB8AC3E}">
        <p14:creationId xmlns:p14="http://schemas.microsoft.com/office/powerpoint/2010/main" val="812621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079080-4444-4F04-B73E-42508ED5E235}" type="datetimeFigureOut">
              <a:rPr lang="en-US" smtClean="0"/>
              <a:t>13/04/2020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E9C9F-3CBD-40C4-9AFE-8C40D5EE9508}" type="slidenum">
              <a:rPr lang="en-US" smtClean="0"/>
              <a:t>‹#›</a:t>
            </a:fld>
            <a:endParaRPr lang="en-US"/>
          </a:p>
        </p:txBody>
      </p:sp>
    </p:spTree>
    <p:extLst>
      <p:ext uri="{BB962C8B-B14F-4D97-AF65-F5344CB8AC3E}">
        <p14:creationId xmlns:p14="http://schemas.microsoft.com/office/powerpoint/2010/main" val="3228249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079080-4444-4F04-B73E-42508ED5E235}" type="datetimeFigureOut">
              <a:rPr lang="en-US" smtClean="0"/>
              <a:t>13/04/2020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E9C9F-3CBD-40C4-9AFE-8C40D5EE9508}" type="slidenum">
              <a:rPr lang="en-US" smtClean="0"/>
              <a:t>‹#›</a:t>
            </a:fld>
            <a:endParaRPr lang="en-US"/>
          </a:p>
        </p:txBody>
      </p:sp>
    </p:spTree>
    <p:extLst>
      <p:ext uri="{BB962C8B-B14F-4D97-AF65-F5344CB8AC3E}">
        <p14:creationId xmlns:p14="http://schemas.microsoft.com/office/powerpoint/2010/main" val="1075943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079080-4444-4F04-B73E-42508ED5E235}" type="datetimeFigureOut">
              <a:rPr lang="en-US" smtClean="0"/>
              <a:t>13/04/2020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3E9C9F-3CBD-40C4-9AFE-8C40D5EE9508}" type="slidenum">
              <a:rPr lang="en-US" smtClean="0"/>
              <a:t>‹#›</a:t>
            </a:fld>
            <a:endParaRPr lang="en-US"/>
          </a:p>
        </p:txBody>
      </p:sp>
    </p:spTree>
    <p:extLst>
      <p:ext uri="{BB962C8B-B14F-4D97-AF65-F5344CB8AC3E}">
        <p14:creationId xmlns:p14="http://schemas.microsoft.com/office/powerpoint/2010/main" val="235783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079080-4444-4F04-B73E-42508ED5E235}" type="datetimeFigureOut">
              <a:rPr lang="en-US" smtClean="0"/>
              <a:t>13/04/2020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3E9C9F-3CBD-40C4-9AFE-8C40D5EE9508}" type="slidenum">
              <a:rPr lang="en-US" smtClean="0"/>
              <a:t>‹#›</a:t>
            </a:fld>
            <a:endParaRPr lang="en-US"/>
          </a:p>
        </p:txBody>
      </p:sp>
    </p:spTree>
    <p:extLst>
      <p:ext uri="{BB962C8B-B14F-4D97-AF65-F5344CB8AC3E}">
        <p14:creationId xmlns:p14="http://schemas.microsoft.com/office/powerpoint/2010/main" val="1402349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079080-4444-4F04-B73E-42508ED5E235}" type="datetimeFigureOut">
              <a:rPr lang="en-US" smtClean="0"/>
              <a:t>13/04/2020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3E9C9F-3CBD-40C4-9AFE-8C40D5EE9508}" type="slidenum">
              <a:rPr lang="en-US" smtClean="0"/>
              <a:t>‹#›</a:t>
            </a:fld>
            <a:endParaRPr lang="en-US"/>
          </a:p>
        </p:txBody>
      </p:sp>
    </p:spTree>
    <p:extLst>
      <p:ext uri="{BB962C8B-B14F-4D97-AF65-F5344CB8AC3E}">
        <p14:creationId xmlns:p14="http://schemas.microsoft.com/office/powerpoint/2010/main" val="1410788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079080-4444-4F04-B73E-42508ED5E235}" type="datetimeFigureOut">
              <a:rPr lang="en-US" smtClean="0"/>
              <a:t>13/04/2020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3E9C9F-3CBD-40C4-9AFE-8C40D5EE9508}" type="slidenum">
              <a:rPr lang="en-US" smtClean="0"/>
              <a:t>‹#›</a:t>
            </a:fld>
            <a:endParaRPr lang="en-US"/>
          </a:p>
        </p:txBody>
      </p:sp>
    </p:spTree>
    <p:extLst>
      <p:ext uri="{BB962C8B-B14F-4D97-AF65-F5344CB8AC3E}">
        <p14:creationId xmlns:p14="http://schemas.microsoft.com/office/powerpoint/2010/main" val="1165723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079080-4444-4F04-B73E-42508ED5E235}" type="datetimeFigureOut">
              <a:rPr lang="en-US" smtClean="0"/>
              <a:t>13/04/2020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3E9C9F-3CBD-40C4-9AFE-8C40D5EE9508}" type="slidenum">
              <a:rPr lang="en-US" smtClean="0"/>
              <a:t>‹#›</a:t>
            </a:fld>
            <a:endParaRPr lang="en-US"/>
          </a:p>
        </p:txBody>
      </p:sp>
    </p:spTree>
    <p:extLst>
      <p:ext uri="{BB962C8B-B14F-4D97-AF65-F5344CB8AC3E}">
        <p14:creationId xmlns:p14="http://schemas.microsoft.com/office/powerpoint/2010/main" val="155724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079080-4444-4F04-B73E-42508ED5E235}" type="datetimeFigureOut">
              <a:rPr lang="en-US" smtClean="0"/>
              <a:t>13/04/2020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3E9C9F-3CBD-40C4-9AFE-8C40D5EE9508}" type="slidenum">
              <a:rPr lang="en-US" smtClean="0"/>
              <a:t>‹#›</a:t>
            </a:fld>
            <a:endParaRPr lang="en-US"/>
          </a:p>
        </p:txBody>
      </p:sp>
    </p:spTree>
    <p:extLst>
      <p:ext uri="{BB962C8B-B14F-4D97-AF65-F5344CB8AC3E}">
        <p14:creationId xmlns:p14="http://schemas.microsoft.com/office/powerpoint/2010/main" val="951554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079080-4444-4F04-B73E-42508ED5E235}" type="datetimeFigureOut">
              <a:rPr lang="en-US" smtClean="0"/>
              <a:t>13/04/2020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3E9C9F-3CBD-40C4-9AFE-8C40D5EE9508}" type="slidenum">
              <a:rPr lang="en-US" smtClean="0"/>
              <a:t>‹#›</a:t>
            </a:fld>
            <a:endParaRPr lang="en-US"/>
          </a:p>
        </p:txBody>
      </p:sp>
    </p:spTree>
    <p:extLst>
      <p:ext uri="{BB962C8B-B14F-4D97-AF65-F5344CB8AC3E}">
        <p14:creationId xmlns:p14="http://schemas.microsoft.com/office/powerpoint/2010/main" val="2934311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Governor</a:t>
            </a:r>
            <a:br>
              <a:rPr lang="en-US" dirty="0" smtClean="0"/>
            </a:br>
            <a:r>
              <a:rPr lang="en-US" dirty="0" smtClean="0"/>
              <a:t>(2)</a:t>
            </a:r>
            <a:endParaRPr lang="en-US" dirty="0"/>
          </a:p>
        </p:txBody>
      </p:sp>
      <p:sp>
        <p:nvSpPr>
          <p:cNvPr id="3" name="Subtitle 2"/>
          <p:cNvSpPr>
            <a:spLocks noGrp="1"/>
          </p:cNvSpPr>
          <p:nvPr>
            <p:ph type="subTitle" idx="1"/>
          </p:nvPr>
        </p:nvSpPr>
        <p:spPr/>
        <p:txBody>
          <a:bodyPr/>
          <a:lstStyle/>
          <a:p>
            <a:r>
              <a:rPr lang="en-US" dirty="0" smtClean="0"/>
              <a:t>By- S.K. Kataria</a:t>
            </a:r>
            <a:endParaRPr lang="en-US" dirty="0"/>
          </a:p>
        </p:txBody>
      </p:sp>
    </p:spTree>
    <p:extLst>
      <p:ext uri="{BB962C8B-B14F-4D97-AF65-F5344CB8AC3E}">
        <p14:creationId xmlns:p14="http://schemas.microsoft.com/office/powerpoint/2010/main" val="392911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Powers and duties</a:t>
            </a:r>
            <a:endParaRPr lang="en-US" dirty="0"/>
          </a:p>
        </p:txBody>
      </p:sp>
      <p:sp>
        <p:nvSpPr>
          <p:cNvPr id="3" name="Content Placeholder 2"/>
          <p:cNvSpPr>
            <a:spLocks noGrp="1"/>
          </p:cNvSpPr>
          <p:nvPr>
            <p:ph idx="1"/>
          </p:nvPr>
        </p:nvSpPr>
        <p:spPr>
          <a:xfrm>
            <a:off x="-228600" y="1654856"/>
            <a:ext cx="10515600" cy="4351338"/>
          </a:xfrm>
        </p:spPr>
        <p:txBody>
          <a:bodyPr>
            <a:normAutofit fontScale="85000" lnSpcReduction="20000"/>
          </a:bodyPr>
          <a:lstStyle/>
          <a:p>
            <a:pPr algn="just"/>
            <a:r>
              <a:rPr lang="en-US" dirty="0"/>
              <a:t>The Constitution of India provides as under:-</a:t>
            </a:r>
          </a:p>
          <a:p>
            <a:pPr algn="just"/>
            <a:endParaRPr lang="en-US" dirty="0"/>
          </a:p>
          <a:p>
            <a:pPr marL="0" indent="0" algn="just">
              <a:buNone/>
            </a:pPr>
            <a:r>
              <a:rPr lang="en-US" dirty="0" smtClean="0"/>
              <a:t>-Article </a:t>
            </a:r>
            <a:r>
              <a:rPr lang="en-US" dirty="0"/>
              <a:t>154. Executive power of State.-</a:t>
            </a:r>
          </a:p>
          <a:p>
            <a:pPr algn="just"/>
            <a:r>
              <a:rPr lang="en-US" dirty="0"/>
              <a:t>(1) The executive power of the State shall be vested in the Governor and shall be exercised by him either directly or through officers subordinate to him in accordance with this Constitution</a:t>
            </a:r>
            <a:r>
              <a:rPr lang="en-US" dirty="0" smtClean="0"/>
              <a:t>.</a:t>
            </a:r>
          </a:p>
          <a:p>
            <a:pPr algn="just"/>
            <a:r>
              <a:rPr lang="en-US" dirty="0"/>
              <a:t>Article 161. Power of Governor to grant pardons, etc., and to suspend, remit or commute sentences in certain cases.-</a:t>
            </a:r>
          </a:p>
          <a:p>
            <a:pPr algn="just"/>
            <a:endParaRPr lang="en-US" dirty="0"/>
          </a:p>
          <a:p>
            <a:pPr algn="just"/>
            <a:r>
              <a:rPr lang="en-US" dirty="0"/>
              <a:t>The Governor of a State shall have the power to grant pardons, reprieves, respites or remission of punishment or to suspend, remit or commute the sentence of any person convicted of any offence against any law relating to a matter to which the executive power of the State extends.</a:t>
            </a:r>
            <a:endParaRPr lang="en-US" dirty="0"/>
          </a:p>
        </p:txBody>
      </p:sp>
    </p:spTree>
    <p:extLst>
      <p:ext uri="{BB962C8B-B14F-4D97-AF65-F5344CB8AC3E}">
        <p14:creationId xmlns:p14="http://schemas.microsoft.com/office/powerpoint/2010/main" val="1674461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a:xfrm>
            <a:off x="315686" y="1248683"/>
            <a:ext cx="10515600" cy="4351338"/>
          </a:xfrm>
        </p:spPr>
        <p:txBody>
          <a:bodyPr>
            <a:normAutofit fontScale="77500" lnSpcReduction="20000"/>
          </a:bodyPr>
          <a:lstStyle/>
          <a:p>
            <a:r>
              <a:rPr lang="en-US" dirty="0"/>
              <a:t>Article 163. Council of Ministers to aid and advise Governor.-</a:t>
            </a:r>
          </a:p>
          <a:p>
            <a:endParaRPr lang="en-US" dirty="0"/>
          </a:p>
          <a:p>
            <a:pPr algn="just"/>
            <a:r>
              <a:rPr lang="en-US" dirty="0"/>
              <a:t>(1) There shall be a Council of Ministers with the Chief Minister at the head to aid and advise the Governor in the exercise of his functions, except in so far as he is by or under this Constitution required to exercise his functions or any of them in his discretion.</a:t>
            </a:r>
          </a:p>
          <a:p>
            <a:pPr algn="just"/>
            <a:endParaRPr lang="en-US" dirty="0"/>
          </a:p>
          <a:p>
            <a:pPr algn="just"/>
            <a:r>
              <a:rPr lang="en-US" dirty="0"/>
              <a:t>(2) If any question arises whether any matter is or is not a matter as respects which the Governor is by or under this Constitution required to act in his discretion, the decision of the Governor in his discretion shall be final, and the validity of anything done by the Governor shall not be called in question on the ground that he ought or ought not to have acted in his discretion.</a:t>
            </a:r>
          </a:p>
          <a:p>
            <a:pPr algn="just"/>
            <a:endParaRPr lang="en-US" dirty="0"/>
          </a:p>
          <a:p>
            <a:pPr algn="just"/>
            <a:r>
              <a:rPr lang="en-US" dirty="0"/>
              <a:t>(3) The question whether any, and if so what, advice was tendered by Ministers to the Governor shall not be inquired into in any court.</a:t>
            </a:r>
          </a:p>
        </p:txBody>
      </p:sp>
    </p:spTree>
    <p:extLst>
      <p:ext uri="{BB962C8B-B14F-4D97-AF65-F5344CB8AC3E}">
        <p14:creationId xmlns:p14="http://schemas.microsoft.com/office/powerpoint/2010/main" val="4254353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a:t>Article 164. Other provisions as to Ministers.-</a:t>
            </a:r>
          </a:p>
          <a:p>
            <a:pPr algn="just"/>
            <a:endParaRPr lang="en-US" dirty="0"/>
          </a:p>
          <a:p>
            <a:pPr algn="just"/>
            <a:r>
              <a:rPr lang="en-US" dirty="0"/>
              <a:t>(1) The Chief Minister shall be appointed by the Governor and the other Ministers shall be appointed by the Governor on the advice of the Chief Minster, and the Ministers shall hold office during the pleasure of the Governor.</a:t>
            </a:r>
          </a:p>
          <a:p>
            <a:pPr algn="just"/>
            <a:endParaRPr lang="en-US" dirty="0"/>
          </a:p>
          <a:p>
            <a:pPr algn="just"/>
            <a:r>
              <a:rPr lang="en-US" dirty="0"/>
              <a:t>(2) Before a Minister enters upon his office, the Governor shall administer to him the oaths of office and of secrecy according to the forms set out for the purpose in the Third Schedule.</a:t>
            </a:r>
          </a:p>
          <a:p>
            <a:pPr algn="just"/>
            <a:endParaRPr lang="en-US" dirty="0"/>
          </a:p>
          <a:p>
            <a:pPr algn="just"/>
            <a:r>
              <a:rPr lang="en-US" dirty="0"/>
              <a:t>Article 166. Conduct of business of the Government of a State.-</a:t>
            </a:r>
          </a:p>
        </p:txBody>
      </p:sp>
    </p:spTree>
    <p:extLst>
      <p:ext uri="{BB962C8B-B14F-4D97-AF65-F5344CB8AC3E}">
        <p14:creationId xmlns:p14="http://schemas.microsoft.com/office/powerpoint/2010/main" val="553280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idx="1"/>
          </p:nvPr>
        </p:nvSpPr>
        <p:spPr/>
        <p:txBody>
          <a:bodyPr>
            <a:normAutofit fontScale="70000" lnSpcReduction="20000"/>
          </a:bodyPr>
          <a:lstStyle/>
          <a:p>
            <a:r>
              <a:rPr lang="en-US" dirty="0"/>
              <a:t>Article 166. Conduct of business of the Government of a State.-</a:t>
            </a:r>
          </a:p>
          <a:p>
            <a:endParaRPr lang="en-US" dirty="0"/>
          </a:p>
          <a:p>
            <a:pPr algn="just"/>
            <a:r>
              <a:rPr lang="en-US" dirty="0"/>
              <a:t>(1) All executive action of the Government of a State shall be expressed to be taken in the name of the Governor.</a:t>
            </a:r>
          </a:p>
          <a:p>
            <a:pPr algn="just"/>
            <a:endParaRPr lang="en-US" dirty="0"/>
          </a:p>
          <a:p>
            <a:pPr algn="just"/>
            <a:r>
              <a:rPr lang="en-US" dirty="0"/>
              <a:t>(2) Orders and other instruments made and executed in the name of the Governor shall be authenticated in such manner as may be specified in rules to be made by the Governor, and the validity of an order or instrument which is so authenticated shall not be called in question on the ground that it is not an order or instrument made or executed by the Governor.</a:t>
            </a:r>
          </a:p>
          <a:p>
            <a:pPr algn="just"/>
            <a:endParaRPr lang="en-US" dirty="0"/>
          </a:p>
          <a:p>
            <a:pPr algn="just"/>
            <a:r>
              <a:rPr lang="en-US" dirty="0"/>
              <a:t>(3) The Governor shall make rules for the more convenient transaction of the business of the Government of the State, and for the allocation among Ministers of the said business in so far as it is not business with respect to which the Governor is by or under this Constitution required to act in his discretion. The Governor has delegated his powers to the State Government through “Rules of Business of the Government of Haryana, 1977”. The exercise of powers is regulated by law.</a:t>
            </a:r>
          </a:p>
        </p:txBody>
      </p:sp>
    </p:spTree>
    <p:extLst>
      <p:ext uri="{BB962C8B-B14F-4D97-AF65-F5344CB8AC3E}">
        <p14:creationId xmlns:p14="http://schemas.microsoft.com/office/powerpoint/2010/main" val="4199157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the Governor</a:t>
            </a:r>
            <a:endParaRPr lang="en-US" dirty="0"/>
          </a:p>
        </p:txBody>
      </p:sp>
      <p:sp>
        <p:nvSpPr>
          <p:cNvPr id="3" name="Content Placeholder 2"/>
          <p:cNvSpPr>
            <a:spLocks noGrp="1"/>
          </p:cNvSpPr>
          <p:nvPr>
            <p:ph idx="1"/>
          </p:nvPr>
        </p:nvSpPr>
        <p:spPr/>
        <p:txBody>
          <a:bodyPr/>
          <a:lstStyle/>
          <a:p>
            <a:r>
              <a:rPr lang="en-US" dirty="0" smtClean="0"/>
              <a:t>As the constitutional head of the province.</a:t>
            </a:r>
          </a:p>
          <a:p>
            <a:r>
              <a:rPr lang="en-US" dirty="0" smtClean="0"/>
              <a:t>As  the representative of the union govt.</a:t>
            </a:r>
          </a:p>
          <a:p>
            <a:r>
              <a:rPr lang="en-US" dirty="0" smtClean="0"/>
              <a:t>As the real executive of the state govt.</a:t>
            </a:r>
          </a:p>
          <a:p>
            <a:r>
              <a:rPr lang="en-US" dirty="0" smtClean="0"/>
              <a:t>Role in crisis situation and disputes. ( selection and removal of the Governor, appointment of the Chief minister, dismissal of council of ministers, abolition of state assembly etc.)</a:t>
            </a:r>
          </a:p>
          <a:p>
            <a:r>
              <a:rPr lang="en-US" dirty="0" smtClean="0"/>
              <a:t>-Misuse of Article 356 ( 125 times up to Dec. 2019) have been the major criticism.</a:t>
            </a:r>
            <a:endParaRPr lang="en-US" dirty="0"/>
          </a:p>
        </p:txBody>
      </p:sp>
    </p:spTree>
    <p:extLst>
      <p:ext uri="{BB962C8B-B14F-4D97-AF65-F5344CB8AC3E}">
        <p14:creationId xmlns:p14="http://schemas.microsoft.com/office/powerpoint/2010/main" val="4137015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concerns</a:t>
            </a:r>
            <a:endParaRPr lang="en-US" dirty="0"/>
          </a:p>
        </p:txBody>
      </p:sp>
      <p:sp>
        <p:nvSpPr>
          <p:cNvPr id="3" name="Content Placeholder 2"/>
          <p:cNvSpPr>
            <a:spLocks noGrp="1"/>
          </p:cNvSpPr>
          <p:nvPr>
            <p:ph idx="1"/>
          </p:nvPr>
        </p:nvSpPr>
        <p:spPr/>
        <p:txBody>
          <a:bodyPr/>
          <a:lstStyle/>
          <a:p>
            <a:r>
              <a:rPr lang="en-US" dirty="0" smtClean="0"/>
              <a:t>The office of the Governor in India has been a disputed institutions since mid of sixties in 20</a:t>
            </a:r>
            <a:r>
              <a:rPr lang="en-US" baseline="30000" dirty="0" smtClean="0"/>
              <a:t>th</a:t>
            </a:r>
            <a:r>
              <a:rPr lang="en-US" dirty="0" smtClean="0"/>
              <a:t> century.</a:t>
            </a:r>
          </a:p>
          <a:p>
            <a:r>
              <a:rPr lang="en-US" dirty="0" err="1" smtClean="0"/>
              <a:t>Sarkaria</a:t>
            </a:r>
            <a:r>
              <a:rPr lang="en-US" dirty="0" smtClean="0"/>
              <a:t> Commission on </a:t>
            </a:r>
            <a:r>
              <a:rPr lang="en-US" dirty="0" err="1" smtClean="0"/>
              <a:t>centre</a:t>
            </a:r>
            <a:r>
              <a:rPr lang="en-US" dirty="0" smtClean="0"/>
              <a:t>-state relations ( 1983-87), Committee of Governors( 1970), Governors’ conference (1997), </a:t>
            </a:r>
            <a:r>
              <a:rPr lang="en-US" dirty="0" err="1" smtClean="0"/>
              <a:t>Punchhi</a:t>
            </a:r>
            <a:r>
              <a:rPr lang="en-US" dirty="0" smtClean="0"/>
              <a:t> commission ( 2007) and many other commissions and committees and including the Supreme court’s directions ( S R </a:t>
            </a:r>
            <a:r>
              <a:rPr lang="en-US" dirty="0" err="1" smtClean="0"/>
              <a:t>Bommai</a:t>
            </a:r>
            <a:r>
              <a:rPr lang="en-US" dirty="0" smtClean="0"/>
              <a:t> case, 1994) on the Governors etc. have given many suggestions on this issue.</a:t>
            </a:r>
            <a:endParaRPr lang="en-US" dirty="0"/>
          </a:p>
        </p:txBody>
      </p:sp>
    </p:spTree>
    <p:extLst>
      <p:ext uri="{BB962C8B-B14F-4D97-AF65-F5344CB8AC3E}">
        <p14:creationId xmlns:p14="http://schemas.microsoft.com/office/powerpoint/2010/main" val="4085931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Very short answer /</a:t>
            </a:r>
          </a:p>
          <a:p>
            <a:pPr>
              <a:buFontTx/>
              <a:buChar char="-"/>
            </a:pPr>
            <a:r>
              <a:rPr lang="en-US" dirty="0" smtClean="0"/>
              <a:t>What do you understand by the Governor/sate assembly/ judicial powers/legislative powers/ floor test/public servants .</a:t>
            </a:r>
          </a:p>
          <a:p>
            <a:pPr marL="0" indent="0">
              <a:buNone/>
            </a:pPr>
            <a:r>
              <a:rPr lang="en-US" dirty="0" smtClean="0"/>
              <a:t>Short answers /</a:t>
            </a:r>
          </a:p>
          <a:p>
            <a:pPr>
              <a:buFontTx/>
              <a:buChar char="-"/>
            </a:pPr>
            <a:r>
              <a:rPr lang="en-US" dirty="0" smtClean="0"/>
              <a:t>Discuss the executive/legislative/judicial powers of the Governor.</a:t>
            </a:r>
          </a:p>
          <a:p>
            <a:pPr>
              <a:buFontTx/>
              <a:buChar char="-"/>
            </a:pPr>
            <a:r>
              <a:rPr lang="en-US" dirty="0" smtClean="0"/>
              <a:t>Long answer </a:t>
            </a:r>
          </a:p>
          <a:p>
            <a:pPr>
              <a:buFontTx/>
              <a:buChar char="-"/>
            </a:pPr>
            <a:r>
              <a:rPr lang="en-US" dirty="0" smtClean="0"/>
              <a:t>Describe the role of the Governor in state administration.</a:t>
            </a:r>
          </a:p>
          <a:p>
            <a:pPr>
              <a:buFontTx/>
              <a:buChar char="-"/>
            </a:pPr>
            <a:r>
              <a:rPr lang="en-US" dirty="0" smtClean="0"/>
              <a:t>What are the main issues related with the office of Governor in India. Analyze.</a:t>
            </a:r>
            <a:endParaRPr lang="en-US" dirty="0"/>
          </a:p>
        </p:txBody>
      </p:sp>
    </p:spTree>
    <p:extLst>
      <p:ext uri="{BB962C8B-B14F-4D97-AF65-F5344CB8AC3E}">
        <p14:creationId xmlns:p14="http://schemas.microsoft.com/office/powerpoint/2010/main" val="2675374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readings</a:t>
            </a:r>
            <a:endParaRPr lang="en-US" dirty="0"/>
          </a:p>
        </p:txBody>
      </p:sp>
      <p:sp>
        <p:nvSpPr>
          <p:cNvPr id="3" name="Content Placeholder 2"/>
          <p:cNvSpPr>
            <a:spLocks noGrp="1"/>
          </p:cNvSpPr>
          <p:nvPr>
            <p:ph idx="1"/>
          </p:nvPr>
        </p:nvSpPr>
        <p:spPr/>
        <p:txBody>
          <a:bodyPr/>
          <a:lstStyle/>
          <a:p>
            <a:r>
              <a:rPr lang="en-US" dirty="0" smtClean="0"/>
              <a:t>As mentioned in the </a:t>
            </a:r>
            <a:r>
              <a:rPr lang="en-US" smtClean="0"/>
              <a:t>previous material.</a:t>
            </a:r>
            <a:endParaRPr lang="en-US"/>
          </a:p>
        </p:txBody>
      </p:sp>
    </p:spTree>
    <p:extLst>
      <p:ext uri="{BB962C8B-B14F-4D97-AF65-F5344CB8AC3E}">
        <p14:creationId xmlns:p14="http://schemas.microsoft.com/office/powerpoint/2010/main" val="42739783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850</Words>
  <Application>Microsoft Office PowerPoint</Application>
  <PresentationFormat>Widescreen</PresentationFormat>
  <Paragraphs>53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Governor (2)</vt:lpstr>
      <vt:lpstr>Powers and duties</vt:lpstr>
      <vt:lpstr>Contd-</vt:lpstr>
      <vt:lpstr>Contd-</vt:lpstr>
      <vt:lpstr>Contd-</vt:lpstr>
      <vt:lpstr>Role of the Governor</vt:lpstr>
      <vt:lpstr>Core concerns</vt:lpstr>
      <vt:lpstr>Questions</vt:lpstr>
      <vt:lpstr>Further readings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Governor (1)</dc:title>
  <dc:creator>S K Kataria</dc:creator>
  <cp:lastModifiedBy>S K Kataria</cp:lastModifiedBy>
  <cp:revision>9</cp:revision>
  <dcterms:created xsi:type="dcterms:W3CDTF">2020-04-12T11:54:40Z</dcterms:created>
  <dcterms:modified xsi:type="dcterms:W3CDTF">2020-04-13T11:48:19Z</dcterms:modified>
</cp:coreProperties>
</file>