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05/01/2021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05/01/2021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Filtration equipments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wise 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Slurry enters the </a:t>
            </a:r>
            <a:r>
              <a:rPr lang="en-US" dirty="0" smtClean="0"/>
              <a:t>frame from </a:t>
            </a:r>
            <a:r>
              <a:rPr lang="en-US" dirty="0" smtClean="0"/>
              <a:t>the feed channel </a:t>
            </a:r>
            <a:r>
              <a:rPr lang="en-US" dirty="0" smtClean="0"/>
              <a:t>and passes </a:t>
            </a:r>
            <a:r>
              <a:rPr lang="en-US" dirty="0" smtClean="0"/>
              <a:t>through the </a:t>
            </a:r>
            <a:r>
              <a:rPr lang="en-US" dirty="0" smtClean="0"/>
              <a:t>filter medium </a:t>
            </a:r>
            <a:r>
              <a:rPr lang="en-US" dirty="0" smtClean="0"/>
              <a:t>on the surface </a:t>
            </a:r>
            <a:r>
              <a:rPr lang="en-US" dirty="0" smtClean="0"/>
              <a:t>of the plate.</a:t>
            </a:r>
          </a:p>
          <a:p>
            <a:r>
              <a:rPr lang="en-US" dirty="0" smtClean="0"/>
              <a:t>The solid forms a filter </a:t>
            </a:r>
            <a:r>
              <a:rPr lang="en-US" dirty="0" smtClean="0"/>
              <a:t>cake and </a:t>
            </a:r>
            <a:r>
              <a:rPr lang="en-US" dirty="0" smtClean="0"/>
              <a:t>remain in the </a:t>
            </a:r>
            <a:r>
              <a:rPr lang="en-US" dirty="0" smtClean="0"/>
              <a:t>frame.</a:t>
            </a:r>
          </a:p>
          <a:p>
            <a:r>
              <a:rPr lang="en-US" dirty="0" smtClean="0"/>
              <a:t>The thickness of the </a:t>
            </a:r>
            <a:r>
              <a:rPr lang="en-US" dirty="0" smtClean="0"/>
              <a:t>cake is </a:t>
            </a:r>
            <a:r>
              <a:rPr lang="en-US" dirty="0" smtClean="0"/>
              <a:t>half of the frame</a:t>
            </a:r>
          </a:p>
          <a:p>
            <a:pPr>
              <a:buNone/>
            </a:pPr>
            <a:r>
              <a:rPr lang="en-US" dirty="0" smtClean="0"/>
              <a:t>thickness, because </a:t>
            </a:r>
            <a:r>
              <a:rPr lang="en-US" dirty="0" smtClean="0"/>
              <a:t>on each </a:t>
            </a:r>
            <a:r>
              <a:rPr lang="en-US" dirty="0" smtClean="0"/>
              <a:t>side of frame </a:t>
            </a:r>
            <a:r>
              <a:rPr lang="en-US" dirty="0" smtClean="0"/>
              <a:t>filtration occurs.</a:t>
            </a:r>
          </a:p>
          <a:p>
            <a:r>
              <a:rPr lang="en-US" dirty="0" smtClean="0"/>
              <a:t>As filtration proceeds, </a:t>
            </a:r>
            <a:r>
              <a:rPr lang="en-US" dirty="0" smtClean="0"/>
              <a:t>the resistance </a:t>
            </a:r>
            <a:r>
              <a:rPr lang="en-US" dirty="0" smtClean="0"/>
              <a:t>of the </a:t>
            </a:r>
            <a:r>
              <a:rPr lang="en-US" dirty="0" smtClean="0"/>
              <a:t>cake increases </a:t>
            </a:r>
            <a:r>
              <a:rPr lang="en-US" dirty="0" smtClean="0"/>
              <a:t>and filtration </a:t>
            </a:r>
            <a:r>
              <a:rPr lang="en-US" dirty="0" smtClean="0"/>
              <a:t>rate decrease.</a:t>
            </a:r>
          </a:p>
          <a:p>
            <a:r>
              <a:rPr lang="en-US" dirty="0" smtClean="0"/>
              <a:t>The filtrate drains </a:t>
            </a:r>
            <a:r>
              <a:rPr lang="en-US" dirty="0" smtClean="0"/>
              <a:t>between the </a:t>
            </a:r>
            <a:r>
              <a:rPr lang="en-US" dirty="0" smtClean="0"/>
              <a:t>projections of </a:t>
            </a:r>
            <a:r>
              <a:rPr lang="en-US" dirty="0" smtClean="0"/>
              <a:t>the surface </a:t>
            </a:r>
            <a:r>
              <a:rPr lang="en-US" dirty="0" smtClean="0"/>
              <a:t>of the plate </a:t>
            </a:r>
            <a:r>
              <a:rPr lang="en-US" dirty="0" smtClean="0"/>
              <a:t>and escape </a:t>
            </a:r>
            <a:r>
              <a:rPr lang="en-US" dirty="0" smtClean="0"/>
              <a:t>from the </a:t>
            </a:r>
            <a:r>
              <a:rPr lang="en-US" dirty="0" smtClean="0"/>
              <a:t>outlet.</a:t>
            </a:r>
          </a:p>
          <a:p>
            <a:r>
              <a:rPr lang="en-US" dirty="0" smtClean="0"/>
              <a:t>Thus two filter cakes </a:t>
            </a:r>
            <a:r>
              <a:rPr lang="en-US" dirty="0" smtClean="0"/>
              <a:t>are formed </a:t>
            </a:r>
            <a:r>
              <a:rPr lang="en-US" dirty="0" smtClean="0"/>
              <a:t>, which </a:t>
            </a:r>
            <a:r>
              <a:rPr lang="en-US" dirty="0" smtClean="0"/>
              <a:t>meet eventually </a:t>
            </a:r>
            <a:r>
              <a:rPr lang="en-US" dirty="0" smtClean="0"/>
              <a:t>in the centre </a:t>
            </a:r>
            <a:r>
              <a:rPr lang="en-US" dirty="0" smtClean="0"/>
              <a:t>of the frame.</a:t>
            </a:r>
          </a:p>
          <a:p>
            <a:r>
              <a:rPr lang="en-US" dirty="0" smtClean="0"/>
              <a:t>At a certain point process </a:t>
            </a:r>
            <a:r>
              <a:rPr lang="en-US" dirty="0" smtClean="0"/>
              <a:t>is stopped </a:t>
            </a:r>
            <a:r>
              <a:rPr lang="en-US" dirty="0" smtClean="0"/>
              <a:t>and press </a:t>
            </a:r>
            <a:r>
              <a:rPr lang="en-US" dirty="0" smtClean="0"/>
              <a:t>is emptied </a:t>
            </a:r>
            <a:r>
              <a:rPr lang="en-US" dirty="0" smtClean="0"/>
              <a:t>and cycle </a:t>
            </a:r>
            <a:r>
              <a:rPr lang="en-US" dirty="0" smtClean="0"/>
              <a:t>is restarted.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Washing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When washing of cake is also required modified plate and </a:t>
            </a:r>
            <a:r>
              <a:rPr lang="en-US" dirty="0" smtClean="0"/>
              <a:t>frame filter </a:t>
            </a:r>
            <a:r>
              <a:rPr lang="en-US" dirty="0" smtClean="0"/>
              <a:t>is used.</a:t>
            </a:r>
          </a:p>
          <a:p>
            <a:r>
              <a:rPr lang="en-US" dirty="0" smtClean="0"/>
              <a:t>For </a:t>
            </a:r>
            <a:r>
              <a:rPr lang="en-US" dirty="0" smtClean="0"/>
              <a:t>this purpose an additional channel is included called as</a:t>
            </a:r>
          </a:p>
          <a:p>
            <a:r>
              <a:rPr lang="en-US" dirty="0" smtClean="0"/>
              <a:t>washing plate and are identified by 3 dots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In the half of the washing plate, there is a connection from </a:t>
            </a:r>
            <a:r>
              <a:rPr lang="en-US" dirty="0" smtClean="0"/>
              <a:t>wash water </a:t>
            </a:r>
            <a:r>
              <a:rPr lang="en-US" dirty="0" smtClean="0"/>
              <a:t>cannel to the surface of plate.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sequence of arrangement of plates and frames can </a:t>
            </a:r>
            <a:r>
              <a:rPr lang="en-US" dirty="0" smtClean="0"/>
              <a:t>be represented </a:t>
            </a:r>
            <a:r>
              <a:rPr lang="en-US" dirty="0" smtClean="0"/>
              <a:t>by dots as 1.2.3.2.1.2.3.2.1 so on (between 1 </a:t>
            </a:r>
            <a:r>
              <a:rPr lang="en-US" dirty="0" smtClean="0"/>
              <a:t>and 1</a:t>
            </a:r>
            <a:r>
              <a:rPr lang="en-US" dirty="0" smtClean="0"/>
              <a:t>, 2.3.2 must be arranged.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Washing operation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52662" y="2286000"/>
            <a:ext cx="5138738" cy="270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Uses: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Sterile </a:t>
            </a:r>
            <a:r>
              <a:rPr lang="en-US" dirty="0" smtClean="0"/>
              <a:t>filtrate can by obtain by using asbestos and cellulose</a:t>
            </a:r>
          </a:p>
          <a:p>
            <a:r>
              <a:rPr lang="en-US" dirty="0" smtClean="0"/>
              <a:t>filter sheet (for this, whole filter press and filter medium </a:t>
            </a:r>
            <a:r>
              <a:rPr lang="en-US" dirty="0" smtClean="0"/>
              <a:t>have been </a:t>
            </a:r>
            <a:r>
              <a:rPr lang="en-US" dirty="0" smtClean="0"/>
              <a:t>sterilized previously).</a:t>
            </a:r>
          </a:p>
          <a:p>
            <a:r>
              <a:rPr lang="en-US" dirty="0" smtClean="0"/>
              <a:t>Filtration </a:t>
            </a:r>
            <a:r>
              <a:rPr lang="en-US" dirty="0" smtClean="0"/>
              <a:t>of viscous liquid can also be done by </a:t>
            </a:r>
            <a:r>
              <a:rPr lang="en-US" dirty="0" smtClean="0"/>
              <a:t>incorporating heating/cooling </a:t>
            </a:r>
            <a:r>
              <a:rPr lang="en-US" dirty="0" smtClean="0"/>
              <a:t>coils in the press.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Construction of filter press is very simple and a variety of</a:t>
            </a:r>
          </a:p>
          <a:p>
            <a:r>
              <a:rPr lang="en-US" dirty="0" smtClean="0"/>
              <a:t>materials can be used.</a:t>
            </a:r>
          </a:p>
          <a:p>
            <a:r>
              <a:rPr lang="en-US" dirty="0" smtClean="0"/>
              <a:t>I. Cast iron – for handling common substances.</a:t>
            </a:r>
          </a:p>
          <a:p>
            <a:r>
              <a:rPr lang="en-US" dirty="0" smtClean="0"/>
              <a:t>II. Bronze - for smaller units.</a:t>
            </a:r>
          </a:p>
          <a:p>
            <a:r>
              <a:rPr lang="en-US" dirty="0" smtClean="0"/>
              <a:t>III. Stainless steel – contamination can be avoided.</a:t>
            </a:r>
          </a:p>
          <a:p>
            <a:r>
              <a:rPr lang="en-US" dirty="0" smtClean="0"/>
              <a:t>IV. Hard rubber and plastic- used where metals must be avoided.</a:t>
            </a:r>
          </a:p>
          <a:p>
            <a:r>
              <a:rPr lang="en-US" dirty="0" smtClean="0"/>
              <a:t>V. Wood- for lightness though it must be kept wet.</a:t>
            </a:r>
          </a:p>
          <a:p>
            <a:r>
              <a:rPr lang="en-US" dirty="0" smtClean="0"/>
              <a:t>Provide </a:t>
            </a:r>
            <a:r>
              <a:rPr lang="en-US" dirty="0" smtClean="0"/>
              <a:t>large filtration area in relatively small floor space. </a:t>
            </a:r>
            <a:r>
              <a:rPr lang="en-US" dirty="0" smtClean="0"/>
              <a:t>The capacity </a:t>
            </a:r>
            <a:r>
              <a:rPr lang="en-US" dirty="0" smtClean="0"/>
              <a:t>being variable according to thickness of frames and</a:t>
            </a:r>
          </a:p>
          <a:p>
            <a:pPr>
              <a:buNone/>
            </a:pPr>
            <a:r>
              <a:rPr lang="en-US" dirty="0" smtClean="0"/>
              <a:t>  number </a:t>
            </a:r>
            <a:r>
              <a:rPr lang="en-US" dirty="0" smtClean="0"/>
              <a:t>used.</a:t>
            </a:r>
          </a:p>
          <a:p>
            <a:r>
              <a:rPr lang="en-US" dirty="0" smtClean="0"/>
              <a:t>Sturdy </a:t>
            </a:r>
            <a:r>
              <a:rPr lang="en-US" dirty="0" smtClean="0"/>
              <a:t>construction permits the use of considerable pressure</a:t>
            </a:r>
          </a:p>
          <a:p>
            <a:r>
              <a:rPr lang="en-US" dirty="0" smtClean="0"/>
              <a:t>difference. (2000 Kilopascals normally used)</a:t>
            </a:r>
          </a:p>
          <a:p>
            <a:r>
              <a:rPr lang="en-US" dirty="0" smtClean="0"/>
              <a:t>Efficient </a:t>
            </a:r>
            <a:r>
              <a:rPr lang="en-US" dirty="0" smtClean="0"/>
              <a:t>washing of cake is possible.</a:t>
            </a:r>
          </a:p>
          <a:p>
            <a:r>
              <a:rPr lang="en-US" dirty="0" smtClean="0"/>
              <a:t>Operation </a:t>
            </a:r>
            <a:r>
              <a:rPr lang="en-US" dirty="0" smtClean="0"/>
              <a:t>and maintenance is easy.</a:t>
            </a:r>
          </a:p>
          <a:p>
            <a:r>
              <a:rPr lang="en-US" dirty="0" smtClean="0"/>
              <a:t> </a:t>
            </a:r>
            <a:r>
              <a:rPr lang="en-US" dirty="0" smtClean="0"/>
              <a:t>It produce dry cake in form of slab.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Classification of filtration equipments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Pressure filters-Plate and frame filter press and Meta filter</a:t>
            </a:r>
          </a:p>
          <a:p>
            <a:endParaRPr lang="en-US" dirty="0" smtClean="0"/>
          </a:p>
          <a:p>
            <a:r>
              <a:rPr lang="en-US" dirty="0" smtClean="0"/>
              <a:t>Vacuum filters-Filter leaf</a:t>
            </a:r>
          </a:p>
          <a:p>
            <a:endParaRPr lang="en-US" dirty="0" smtClean="0"/>
          </a:p>
          <a:p>
            <a:r>
              <a:rPr lang="en-US" dirty="0" smtClean="0"/>
              <a:t>Centrifugal filters-centrifuges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Laboratory scale filtration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Filter paper and funnel</a:t>
            </a:r>
          </a:p>
          <a:p>
            <a:r>
              <a:rPr lang="en-US" dirty="0" smtClean="0"/>
              <a:t> </a:t>
            </a:r>
            <a:r>
              <a:rPr lang="en-US" dirty="0" smtClean="0"/>
              <a:t>Buchner funnel and filter paper</a:t>
            </a:r>
          </a:p>
          <a:p>
            <a:r>
              <a:rPr lang="en-US" dirty="0" smtClean="0"/>
              <a:t>Sintered </a:t>
            </a:r>
            <a:r>
              <a:rPr lang="en-US" dirty="0" smtClean="0"/>
              <a:t>glass filter</a:t>
            </a:r>
          </a:p>
          <a:p>
            <a:r>
              <a:rPr lang="en-US" dirty="0" smtClean="0"/>
              <a:t> </a:t>
            </a:r>
            <a:r>
              <a:rPr lang="en-US" dirty="0" smtClean="0"/>
              <a:t>Seitz filter</a:t>
            </a:r>
          </a:p>
          <a:p>
            <a:r>
              <a:rPr lang="en-US" dirty="0" smtClean="0"/>
              <a:t>Membrane </a:t>
            </a:r>
            <a:r>
              <a:rPr lang="en-US" dirty="0" smtClean="0"/>
              <a:t>filter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Plate and frame filter press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Principle:</a:t>
            </a:r>
          </a:p>
          <a:p>
            <a:r>
              <a:rPr lang="en-US" dirty="0" smtClean="0"/>
              <a:t>Mechanism </a:t>
            </a:r>
            <a:r>
              <a:rPr lang="en-US" dirty="0" smtClean="0"/>
              <a:t>is surface filtration.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slurry enters the frame by pressure and flows through filter</a:t>
            </a:r>
          </a:p>
          <a:p>
            <a:r>
              <a:rPr lang="en-US" dirty="0" smtClean="0"/>
              <a:t>medium.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filtrate is collected on the plates and send to outlet.</a:t>
            </a:r>
          </a:p>
          <a:p>
            <a:r>
              <a:rPr lang="en-US" dirty="0" smtClean="0"/>
              <a:t>A </a:t>
            </a:r>
            <a:r>
              <a:rPr lang="en-US" dirty="0" smtClean="0"/>
              <a:t>number of frames and plates are used so that surface </a:t>
            </a:r>
            <a:r>
              <a:rPr lang="en-US" dirty="0" smtClean="0"/>
              <a:t>area increases </a:t>
            </a:r>
            <a:r>
              <a:rPr lang="en-US" dirty="0" smtClean="0"/>
              <a:t>and consequently large volumes of slurry can </a:t>
            </a:r>
            <a:r>
              <a:rPr lang="en-US" dirty="0" smtClean="0"/>
              <a:t>be processed </a:t>
            </a:r>
            <a:r>
              <a:rPr lang="en-US" dirty="0" smtClean="0"/>
              <a:t>simultaneously with or without washing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72404" y="1774825"/>
            <a:ext cx="7599191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Plate and frame filter press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4362" y="2078037"/>
            <a:ext cx="7915275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Filter press is made of two types of units, plate and </a:t>
            </a:r>
            <a:r>
              <a:rPr lang="en-US" dirty="0" err="1" smtClean="0"/>
              <a:t>frames.Usually</a:t>
            </a:r>
            <a:r>
              <a:rPr lang="en-US" dirty="0" smtClean="0"/>
              <a:t> </a:t>
            </a:r>
            <a:r>
              <a:rPr lang="en-US" dirty="0" smtClean="0"/>
              <a:t>made of </a:t>
            </a:r>
            <a:r>
              <a:rPr lang="en-US" dirty="0" err="1" smtClean="0"/>
              <a:t>aluminium</a:t>
            </a:r>
            <a:r>
              <a:rPr lang="en-US" dirty="0" smtClean="0"/>
              <a:t> </a:t>
            </a:r>
            <a:r>
              <a:rPr lang="en-US" dirty="0" smtClean="0"/>
              <a:t>alloy. Sometimes</a:t>
            </a:r>
            <a:r>
              <a:rPr lang="en-US" dirty="0" smtClean="0"/>
              <a:t>, these are also lacquered for protection </a:t>
            </a:r>
            <a:r>
              <a:rPr lang="en-US" dirty="0" smtClean="0"/>
              <a:t>against corrosive </a:t>
            </a:r>
            <a:r>
              <a:rPr lang="en-US" dirty="0" smtClean="0"/>
              <a:t>chemicals and made suitable for steam sterilization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b="1" dirty="0" smtClean="0"/>
              <a:t>Frame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It </a:t>
            </a:r>
            <a:r>
              <a:rPr lang="en-US" dirty="0" smtClean="0"/>
              <a:t>contains a open space inside wherein the slurry reservoir </a:t>
            </a:r>
            <a:r>
              <a:rPr lang="en-US" dirty="0" smtClean="0"/>
              <a:t>is maintained </a:t>
            </a:r>
            <a:r>
              <a:rPr lang="en-US" dirty="0" smtClean="0"/>
              <a:t>for filtration and an inlet to receive the slurry</a:t>
            </a:r>
            <a:r>
              <a:rPr lang="en-US" dirty="0" smtClean="0"/>
              <a:t>. </a:t>
            </a:r>
            <a:r>
              <a:rPr lang="en-US" dirty="0" smtClean="0"/>
              <a:t>It is indicated by two dots in description</a:t>
            </a:r>
            <a:r>
              <a:rPr lang="en-US" dirty="0" smtClean="0"/>
              <a:t>.</a:t>
            </a:r>
            <a:r>
              <a:rPr lang="en-US" dirty="0" smtClean="0"/>
              <a:t> Frames of different thickness are available.</a:t>
            </a:r>
          </a:p>
          <a:p>
            <a:r>
              <a:rPr lang="en-US" dirty="0" smtClean="0"/>
              <a:t>It </a:t>
            </a:r>
            <a:r>
              <a:rPr lang="en-US" dirty="0" smtClean="0"/>
              <a:t>is selected based on the thickness of cake formed </a:t>
            </a:r>
            <a:r>
              <a:rPr lang="en-US" dirty="0" smtClean="0"/>
              <a:t>during </a:t>
            </a:r>
            <a:r>
              <a:rPr lang="en-US" dirty="0" err="1" smtClean="0"/>
              <a:t>filtration.Optimum</a:t>
            </a:r>
            <a:r>
              <a:rPr lang="en-US" dirty="0" smtClean="0"/>
              <a:t> </a:t>
            </a:r>
            <a:r>
              <a:rPr lang="en-US" dirty="0" smtClean="0"/>
              <a:t>thickness of frame </a:t>
            </a:r>
            <a:r>
              <a:rPr lang="en-US" dirty="0" smtClean="0"/>
              <a:t>should </a:t>
            </a:r>
            <a:r>
              <a:rPr lang="en-US" dirty="0" smtClean="0"/>
              <a:t>be </a:t>
            </a:r>
            <a:r>
              <a:rPr lang="en-US" dirty="0" smtClean="0"/>
              <a:t>chosen.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5486400"/>
            <a:ext cx="10858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Plate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plate has a studded or grooved surface to support the </a:t>
            </a:r>
            <a:r>
              <a:rPr lang="en-US" dirty="0" smtClean="0"/>
              <a:t>filter cloth </a:t>
            </a:r>
            <a:r>
              <a:rPr lang="en-US" dirty="0" smtClean="0"/>
              <a:t>and an outlet</a:t>
            </a:r>
            <a:r>
              <a:rPr lang="en-US" dirty="0" smtClean="0"/>
              <a:t>. </a:t>
            </a:r>
            <a:r>
              <a:rPr lang="en-US" dirty="0" smtClean="0"/>
              <a:t>It is indicated by one dot in description</a:t>
            </a:r>
            <a:r>
              <a:rPr lang="en-US" dirty="0" smtClean="0"/>
              <a:t>.</a:t>
            </a:r>
            <a:r>
              <a:rPr lang="en-US" dirty="0" smtClean="0"/>
              <a:t> Plate supports the filter medium, receiving the filtrate and outlet.</a:t>
            </a:r>
          </a:p>
          <a:p>
            <a:r>
              <a:rPr lang="en-US" dirty="0" smtClean="0"/>
              <a:t> The filter medium usually cloth is interposed between plate and</a:t>
            </a:r>
          </a:p>
          <a:p>
            <a:r>
              <a:rPr lang="en-US" dirty="0" smtClean="0"/>
              <a:t>frame.</a:t>
            </a:r>
          </a:p>
          <a:p>
            <a:r>
              <a:rPr lang="en-US" dirty="0" smtClean="0"/>
              <a:t> Plate, filter medium, frame, filter medium and plate are arranged</a:t>
            </a:r>
          </a:p>
          <a:p>
            <a:r>
              <a:rPr lang="en-US" dirty="0" smtClean="0"/>
              <a:t>in sequence and clamed to a supporting structure.</a:t>
            </a:r>
          </a:p>
          <a:p>
            <a:r>
              <a:rPr lang="en-US" dirty="0" smtClean="0"/>
              <a:t> It is normally described by dots as 1.2.1.2.1 so on.</a:t>
            </a:r>
          </a:p>
          <a:p>
            <a:r>
              <a:rPr lang="en-US" dirty="0" smtClean="0"/>
              <a:t> A number of plates and frames are employed so that the</a:t>
            </a:r>
          </a:p>
          <a:p>
            <a:r>
              <a:rPr lang="en-US" dirty="0" smtClean="0"/>
              <a:t>filtration area is as large as necessary.</a:t>
            </a:r>
          </a:p>
          <a:p>
            <a:r>
              <a:rPr lang="en-US" dirty="0" smtClean="0"/>
              <a:t> Number of filtration units are operated in parallel.</a:t>
            </a:r>
          </a:p>
          <a:p>
            <a:r>
              <a:rPr lang="en-US" dirty="0" smtClean="0"/>
              <a:t> Channels for slurry inlet and filtrate outlet can be arranged by</a:t>
            </a:r>
          </a:p>
          <a:p>
            <a:r>
              <a:rPr lang="en-US" dirty="0" smtClean="0"/>
              <a:t>fitting eyes to the plates and frames, these join together to form</a:t>
            </a:r>
          </a:p>
          <a:p>
            <a:r>
              <a:rPr lang="en-US" dirty="0" smtClean="0"/>
              <a:t>a channel.</a:t>
            </a:r>
          </a:p>
          <a:p>
            <a:r>
              <a:rPr lang="en-US" dirty="0" smtClean="0"/>
              <a:t> In some types only one inlet channel is formed, while each plate</a:t>
            </a:r>
          </a:p>
          <a:p>
            <a:r>
              <a:rPr lang="en-US" dirty="0" smtClean="0"/>
              <a:t>is having individual outlets controlled by valve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3657600"/>
            <a:ext cx="137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Working can be divided into two steps-</a:t>
            </a:r>
          </a:p>
          <a:p>
            <a:r>
              <a:rPr lang="en-US" dirty="0" smtClean="0"/>
              <a:t>1. Filtration operation</a:t>
            </a:r>
          </a:p>
          <a:p>
            <a:r>
              <a:rPr lang="en-US" dirty="0" smtClean="0"/>
              <a:t>2. Washing of cake (if desirable)</a:t>
            </a:r>
          </a:p>
          <a:p>
            <a:r>
              <a:rPr lang="en-US" dirty="0" smtClean="0"/>
              <a:t>Filtration </a:t>
            </a:r>
            <a:r>
              <a:rPr lang="en-US" dirty="0" smtClean="0"/>
              <a:t>operation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3429000"/>
            <a:ext cx="32575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914400" y="4572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Frame- marked by 2 dots</a:t>
            </a:r>
          </a:p>
          <a:p>
            <a:r>
              <a:rPr lang="en-US" dirty="0" smtClean="0"/>
              <a:t>Plate – marked by 1 dot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</TotalTime>
  <Words>795</Words>
  <Application>Microsoft Office PowerPoint</Application>
  <PresentationFormat>On-screen Show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Module</vt:lpstr>
      <vt:lpstr>Filtration equipments</vt:lpstr>
      <vt:lpstr>Classification of filtration equipments</vt:lpstr>
      <vt:lpstr>Laboratory scale filtration</vt:lpstr>
      <vt:lpstr>Plate and frame filter press</vt:lpstr>
      <vt:lpstr>Slide 5</vt:lpstr>
      <vt:lpstr>Plate and frame filter press</vt:lpstr>
      <vt:lpstr>construction</vt:lpstr>
      <vt:lpstr>Slide 8</vt:lpstr>
      <vt:lpstr>Slide 9</vt:lpstr>
      <vt:lpstr>Step wise working</vt:lpstr>
      <vt:lpstr>Washing operation</vt:lpstr>
      <vt:lpstr>Washing operation</vt:lpstr>
      <vt:lpstr>Uses: </vt:lpstr>
      <vt:lpstr>Advantages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Filtration equipments</dc:title>
  <dc:creator>Garima</dc:creator>
  <cp:lastModifiedBy>Garima</cp:lastModifiedBy>
  <cp:revision>2</cp:revision>
  <dcterms:created xsi:type="dcterms:W3CDTF">2006-08-16T00:00:00Z</dcterms:created>
  <dcterms:modified xsi:type="dcterms:W3CDTF">2021-01-05T07:13:26Z</dcterms:modified>
</cp:coreProperties>
</file>