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20/11/2020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Nanoparticles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181600"/>
            <a:ext cx="8077200" cy="1499616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Dr. </a:t>
            </a:r>
            <a:r>
              <a:rPr lang="en-US" b="1" dirty="0" err="1" smtClean="0">
                <a:solidFill>
                  <a:srgbClr val="FFFF00"/>
                </a:solidFill>
              </a:rPr>
              <a:t>Garima</a:t>
            </a:r>
            <a:r>
              <a:rPr lang="en-US" b="1" dirty="0" smtClean="0">
                <a:solidFill>
                  <a:srgbClr val="FFFF00"/>
                </a:solidFill>
              </a:rPr>
              <a:t> Joshi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NDDS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Department of Pharmaceutical Sciences, MLSU, Udaipur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Nanoparticles are </a:t>
            </a:r>
            <a:r>
              <a:rPr lang="en-US" dirty="0" err="1" smtClean="0"/>
              <a:t>subnanosized</a:t>
            </a:r>
            <a:r>
              <a:rPr lang="en-US" dirty="0" smtClean="0"/>
              <a:t> colloidal drug delivery systems » Particle size ranges from 10-1000 nm in diameter. </a:t>
            </a:r>
            <a:endParaRPr lang="en-US" dirty="0" smtClean="0"/>
          </a:p>
          <a:p>
            <a:r>
              <a:rPr lang="en-US" dirty="0" smtClean="0"/>
              <a:t>» </a:t>
            </a:r>
            <a:r>
              <a:rPr lang="en-US" dirty="0" smtClean="0"/>
              <a:t>They are composed of synthetic or semi synthetic polymers carrying drugs or </a:t>
            </a:r>
            <a:r>
              <a:rPr lang="en-US" dirty="0" err="1" smtClean="0"/>
              <a:t>proteinaceous</a:t>
            </a:r>
            <a:r>
              <a:rPr lang="en-US" dirty="0" smtClean="0"/>
              <a:t> substances, i.e. antigen(s). </a:t>
            </a:r>
            <a:endParaRPr lang="en-US" dirty="0" smtClean="0"/>
          </a:p>
          <a:p>
            <a:r>
              <a:rPr lang="en-US" dirty="0" smtClean="0"/>
              <a:t>» </a:t>
            </a:r>
            <a:r>
              <a:rPr lang="en-US" dirty="0" smtClean="0"/>
              <a:t>Drugs are entrapped in the polymer matrix particulates or solid solutions or may be bound to particle surface by physical adsorption or in chemical form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basic Concept involved is : » Selective and Effective Localization of pharmacologically active moiety at preselected target(s) in therapeutic concentration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» Provided restriction of it’s access to non-target normal tissues and cells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» Nanoparticles are mainly taken by : Reticulo Endothelial System (RES), after the administration;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Hence are useful to carry drugs to the liver and to cells that are </a:t>
            </a:r>
            <a:r>
              <a:rPr lang="en-US" dirty="0" err="1" smtClean="0"/>
              <a:t>phagocytically</a:t>
            </a:r>
            <a:r>
              <a:rPr lang="en-US" dirty="0" smtClean="0"/>
              <a:t> active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» By modifying the surface characteristics of the nanoparticles it is possible to enhance the delivery of drugs to spleen relative to the liver. </a:t>
            </a:r>
            <a:endParaRPr lang="en-US" dirty="0" smtClean="0"/>
          </a:p>
          <a:p>
            <a:r>
              <a:rPr lang="en-US" dirty="0" smtClean="0"/>
              <a:t>» </a:t>
            </a:r>
            <a:r>
              <a:rPr lang="en-US" dirty="0" smtClean="0"/>
              <a:t>Distribution of the nanoparticles in the body may be achieved possibly by : </a:t>
            </a:r>
            <a:endParaRPr lang="en-US" dirty="0" smtClean="0"/>
          </a:p>
          <a:p>
            <a:r>
              <a:rPr lang="en-US" dirty="0" smtClean="0"/>
              <a:t>» </a:t>
            </a:r>
            <a:r>
              <a:rPr lang="en-US" dirty="0" smtClean="0"/>
              <a:t>Coating of nanoparticles with certain components, such as polymers (synthetic or natural)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/>
              <a:t>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Reduction in the frequency of the dosages taken by the patient » More uniform effect of the drug » Reduction of drug Side Effects » Reduced fluctuation in circulating drug levels » Avoids hepatic first pass metabolism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of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: Cross Linking Methods » 1) By Cross-linking of </a:t>
            </a:r>
            <a:r>
              <a:rPr lang="en-US" dirty="0" err="1" smtClean="0"/>
              <a:t>Amphiphilic</a:t>
            </a:r>
            <a:r>
              <a:rPr lang="en-US" dirty="0" smtClean="0"/>
              <a:t> Macromolecules » 2) By </a:t>
            </a:r>
            <a:r>
              <a:rPr lang="en-US" dirty="0" err="1" smtClean="0"/>
              <a:t>Crosslinking</a:t>
            </a:r>
            <a:r>
              <a:rPr lang="en-US" dirty="0" smtClean="0"/>
              <a:t> in W/O Emulsion » 3) By Emulsion chemical dehydration » 4) By Phase Separation » 5) By pH induced Aggregation B : Polymerization Methods » 1) Emulsion polymerization » 2) Dispersion polymerization C : Polymer precipitation methods » 1) Solvent evaporation » 2) Solvent displacement » 3) Salting out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PARAMETER METHOD 1) Particle size - Photon correlation spectroscopy - Laser </a:t>
            </a:r>
            <a:r>
              <a:rPr lang="en-US" dirty="0" err="1" smtClean="0"/>
              <a:t>defractometry</a:t>
            </a:r>
            <a:r>
              <a:rPr lang="en-US" dirty="0" smtClean="0"/>
              <a:t> - Scanning electron microscopy 2) Molecular weight - Gel Chromatography 3) Charge determination - Laser Doppler Anemometry - Zeta potentiometer 4) Density - Helium compression </a:t>
            </a:r>
            <a:r>
              <a:rPr lang="en-US" dirty="0" err="1" smtClean="0"/>
              <a:t>pynometry</a:t>
            </a:r>
            <a:r>
              <a:rPr lang="en-US" dirty="0" smtClean="0"/>
              <a:t> 5) </a:t>
            </a:r>
            <a:r>
              <a:rPr lang="en-US" dirty="0" err="1" smtClean="0"/>
              <a:t>Crystallinity</a:t>
            </a:r>
            <a:r>
              <a:rPr lang="en-US" dirty="0" smtClean="0"/>
              <a:t> - X-ray diffraction &amp; Differential scanning </a:t>
            </a:r>
            <a:r>
              <a:rPr lang="en-US" dirty="0" err="1" smtClean="0"/>
              <a:t>Calorimetry</a:t>
            </a:r>
            <a:r>
              <a:rPr lang="en-US" dirty="0" smtClean="0"/>
              <a:t>, </a:t>
            </a:r>
            <a:r>
              <a:rPr lang="en-US" dirty="0" err="1" smtClean="0"/>
              <a:t>Thermogravimetry</a:t>
            </a:r>
            <a:r>
              <a:rPr lang="en-US" dirty="0" smtClean="0"/>
              <a:t> 6) </a:t>
            </a:r>
            <a:r>
              <a:rPr lang="en-US" dirty="0" err="1" smtClean="0"/>
              <a:t>Hydrophobicity</a:t>
            </a:r>
            <a:r>
              <a:rPr lang="en-US" dirty="0" smtClean="0"/>
              <a:t> - Hydrophobic interaction, Chromatography 7) Surface element analysis - X-ray, photon electron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Widely used in case of Cancer Therapy. » 2) In </a:t>
            </a:r>
            <a:r>
              <a:rPr lang="en-US" dirty="0" err="1" smtClean="0"/>
              <a:t>lntracellular</a:t>
            </a:r>
            <a:r>
              <a:rPr lang="en-US" dirty="0" smtClean="0"/>
              <a:t> Targeting » 3) Used for Prolonged Systemic Circulation. » 4) As a Vaccine Adjuvant. » 5) In Case of Ocular delivery. » 6) Used in DNA Delivery. » 7) It is used in case of </a:t>
            </a:r>
            <a:r>
              <a:rPr lang="en-US" dirty="0" err="1" smtClean="0"/>
              <a:t>Oligonucleotide</a:t>
            </a:r>
            <a:r>
              <a:rPr lang="en-US" dirty="0" smtClean="0"/>
              <a:t> delivery. » 8) Enzyme immunoassays » 9) Radio-imaging. » 10) To cross BBB.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479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Nanoparticles</vt:lpstr>
      <vt:lpstr>Definition</vt:lpstr>
      <vt:lpstr>Concept</vt:lpstr>
      <vt:lpstr>Cont…</vt:lpstr>
      <vt:lpstr>Advantages</vt:lpstr>
      <vt:lpstr>Method of preparation</vt:lpstr>
      <vt:lpstr>Characterization</vt:lpstr>
      <vt:lpstr>Application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Nanoparticles</dc:title>
  <dc:creator>Garima</dc:creator>
  <cp:lastModifiedBy>Garima</cp:lastModifiedBy>
  <cp:revision>1</cp:revision>
  <dcterms:created xsi:type="dcterms:W3CDTF">2006-08-16T00:00:00Z</dcterms:created>
  <dcterms:modified xsi:type="dcterms:W3CDTF">2020-11-21T07:27:32Z</dcterms:modified>
</cp:coreProperties>
</file>