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68" r:id="rId8"/>
    <p:sldId id="264" r:id="rId9"/>
    <p:sldId id="266" r:id="rId10"/>
    <p:sldId id="267" r:id="rId11"/>
    <p:sldId id="262" r:id="rId12"/>
    <p:sldId id="269" r:id="rId13"/>
    <p:sldId id="259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B337E8-CEB9-4CFD-A350-0008EB0C5CFF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0EC575-9EA1-45D7-AB63-DB7E3BFF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914400"/>
            <a:ext cx="7696200" cy="1752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Provinces</a:t>
            </a:r>
            <a:r>
              <a:rPr lang="en-US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06640" cy="1752600"/>
          </a:xfrm>
        </p:spPr>
        <p:txBody>
          <a:bodyPr/>
          <a:lstStyle/>
          <a:p>
            <a:pPr algn="ctr"/>
            <a:r>
              <a:rPr lang="en-US" dirty="0" err="1" smtClean="0">
                <a:latin typeface="Arial" pitchFamily="34" charset="0"/>
                <a:cs typeface="Arial" pitchFamily="34" charset="0"/>
              </a:rPr>
              <a:t>Rajnikant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patidar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Department of Geology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M.L. Sukhadia University, Udaipu</a:t>
            </a:r>
            <a:r>
              <a:rPr lang="en-US" dirty="0" smtClean="0"/>
              <a:t>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Pliocene province of </a:t>
            </a:r>
            <a:r>
              <a:rPr lang="en-US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Otago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(New Zealand)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924800" cy="5257800"/>
          </a:xfrm>
        </p:spPr>
        <p:txBody>
          <a:bodyPr/>
          <a:lstStyle/>
          <a:p>
            <a:pPr lvl="0"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Pliocene province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Otago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(New Zealand), occupies 2000 square miles area.</a:t>
            </a:r>
          </a:p>
          <a:p>
            <a:pPr lvl="0" algn="just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mainly consist of basic volcanic rocks (Alkaline rocks).</a:t>
            </a:r>
          </a:p>
          <a:p>
            <a:pPr algn="just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age of the rocks of the province is Late Tertiary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8683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Deccan Traps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90688" cy="57150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Deccan Traps are a large igneous province located on the Deccan Plateau of west-central India.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is one of the largest volcanic features on Earth, cover an area of 500,000 km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Deccan Traps formed between 60 and 68 million years ago at the end of the Cretaceous period.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Within the Deccan Traps at least 95% of the lavas are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tholeiitic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basalts.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1690" y="381000"/>
            <a:ext cx="5452110" cy="586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Malani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Silicic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Province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Malani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magmatism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represents the largest Precambrian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silicic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volcanic province on the earth.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This largest outcrop of India constitutes more than 50, 000 km2 area in western India.</a:t>
            </a:r>
          </a:p>
          <a:p>
            <a:pPr algn="just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Malani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activity took place between 750-770 Ma post-dating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Erinpura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granite and ended prior to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Marwar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Supergroup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sedimentation in the northwestern India.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Malani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province is dominated by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silicic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volcanics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rhyolites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rhyodacites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trachytes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dacites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), popularly known as “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Malani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Rhyolites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Rajmahal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Traps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56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Rajamal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Traps is a volcanic igneous province in Eastern India, covering the parts of Jharkhand, West Bengal and Meghalaya. 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Rajmahal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hills of Jharkhand is the type area of this province.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This volcanic rocks are formed in the early Cretaceous age.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Original lava flow covered an area of nearly 4,100 km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. Below the Bengal basin it is stretched in 200,000 km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Rajmahal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volcanics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predominantly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tholeiitic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basalt,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quratz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tholeiite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olivine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tholeiite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and alkali basalt.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7159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Definition 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8001000" cy="571500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6800" b="1" dirty="0" smtClean="0">
                <a:latin typeface="Arial" pitchFamily="34" charset="0"/>
                <a:cs typeface="Arial" pitchFamily="34" charset="0"/>
              </a:rPr>
              <a:t>A broad area in which similar igneous rocks are formed during the same period of igneous activity. Also known as </a:t>
            </a:r>
            <a:r>
              <a:rPr lang="en-US" sz="6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comagmatic</a:t>
            </a:r>
            <a:r>
              <a:rPr lang="en-US" sz="6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region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6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igneous province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6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magma province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. The rocks have a particular chemical or mineral composition, that distinguishes them from the same types of rocks in other regions.</a:t>
            </a:r>
          </a:p>
          <a:p>
            <a:pPr algn="just"/>
            <a:endParaRPr lang="en-US" sz="6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6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6800" b="1" dirty="0" smtClean="0">
                <a:latin typeface="Arial" pitchFamily="34" charset="0"/>
                <a:cs typeface="Arial" pitchFamily="34" charset="0"/>
              </a:rPr>
              <a:t>A region in which the various igneous rocks are so related as to indicate origin from a common magma </a:t>
            </a:r>
          </a:p>
          <a:p>
            <a:pPr algn="just"/>
            <a:endParaRPr lang="en-US" sz="6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6800" b="1" dirty="0" smtClean="0">
                <a:latin typeface="Arial" pitchFamily="34" charset="0"/>
                <a:cs typeface="Arial" pitchFamily="34" charset="0"/>
              </a:rPr>
              <a:t>The term “</a:t>
            </a:r>
            <a:r>
              <a:rPr lang="en-US" sz="6800" b="1" dirty="0" err="1" smtClean="0"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 Province” has been applied to any </a:t>
            </a:r>
            <a:r>
              <a:rPr lang="en-US" sz="6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broad region 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which are most likely </a:t>
            </a:r>
            <a:r>
              <a:rPr lang="en-US" sz="6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related igneous 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rocks and have been injected or poured out during the </a:t>
            </a:r>
            <a:r>
              <a:rPr lang="en-US" sz="6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same general epoch </a:t>
            </a:r>
            <a:r>
              <a:rPr lang="en-US" sz="6800" b="1" dirty="0" smtClean="0">
                <a:latin typeface="Arial" pitchFamily="34" charset="0"/>
                <a:cs typeface="Arial" pitchFamily="34" charset="0"/>
              </a:rPr>
              <a:t>of igneous activity.</a:t>
            </a:r>
          </a:p>
          <a:p>
            <a:pPr algn="just"/>
            <a:endParaRPr lang="en-US" sz="3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History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01000" cy="56388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Vogelsang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(1872) was the first to conceive the idea of “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province” based on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similarities in the rocks of an area. However, the time factor was not discussed.</a:t>
            </a:r>
          </a:p>
          <a:p>
            <a:pPr algn="just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Judd (1986) first used the term “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Province” and applied to the rocks of Ireland of Tertiary age. 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Washington (1906) introduced the term “Co-magmatic region” instead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province.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General Characteristics of </a:t>
            </a:r>
            <a:r>
              <a:rPr lang="en-US" sz="3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Petrographic</a:t>
            </a:r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Province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rocks of a provinces are relatively more or less uniform in composition.</a:t>
            </a:r>
          </a:p>
          <a:p>
            <a:pPr algn="just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They were erupted or injected within a specific time period.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rocks of province show certain common chemical characteristics and regularity in variation diagrams.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mineralogical, chemical and genetic characteristics of rocks of a province are so noticeable that we can differentiate them from the same types of rocks of other regions.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80772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Brito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-Arctic Tertiary Province</a:t>
            </a:r>
            <a:endParaRPr lang="en-US" sz="3200" b="1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848600" cy="57150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Brito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-Arctic province (also known as the North Atlantic Tertiary Volcanic Province) spreading in NW Britain, Ireland and part of Greenland, extends in 2000 miles. 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is a major flood basalt province of the North Atlantic Ocean. 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Basaltic volcanism occurred ~61 million years ago. 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6888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Columbia River Basalt Group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0100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Columbia River Basalt Group lies across parts of the Western United States. It is found in the U.S. states of Washington, Oregon, Idaho, Nevada, and California.</a:t>
            </a:r>
          </a:p>
          <a:p>
            <a:pPr algn="just">
              <a:buNone/>
            </a:pP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It is one of the largest flood basalts ever to appear on the Earth's surface covering the area of about 163,700 km</a:t>
            </a:r>
            <a:r>
              <a:rPr lang="en-US" sz="26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Age of the rocks is late Miocene and early Pliocene. </a:t>
            </a:r>
          </a:p>
          <a:p>
            <a:pPr algn="just"/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Columbia River Basalt Group flows exhibit essentially uniform chemical properties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533400"/>
            <a:ext cx="535794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09800" y="55626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Columbia River Basalt Distribution 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Central Atlantic Magmatic Province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924800" cy="556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Central Atlantic magmatic province (CAMP) is a large magma flow formed during the Mesozoic Era, near the end of the Triassic and the beginning of the Jurassic.</a:t>
            </a:r>
          </a:p>
          <a:p>
            <a:pPr algn="just">
              <a:buNone/>
            </a:pP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It constituting a single major flood basalt province.</a:t>
            </a:r>
          </a:p>
          <a:p>
            <a:pPr algn="just">
              <a:buNone/>
            </a:pP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province is extending from central Brazil to western Africa for 5000 km length.</a:t>
            </a:r>
          </a:p>
          <a:p>
            <a:pPr algn="just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CAMP is the greatest area known, roughly 11 million km², of any continental. </a:t>
            </a:r>
          </a:p>
          <a:p>
            <a:pPr algn="just">
              <a:buNone/>
            </a:pP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Nearly all CAMP rocks are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tholeiitic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in composition,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Ontong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Java Plateau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486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Ontong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Java Plateau is a huge oceanic plateau located in the Pacific Ocean, lying north of the Solomon Islands. </a:t>
            </a:r>
          </a:p>
          <a:p>
            <a:pPr algn="just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plateau covers an area of approximately 2,000,000 km</a:t>
            </a:r>
            <a:r>
              <a:rPr lang="en-US" sz="28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and reaches a thickness of up to 30 km. </a:t>
            </a:r>
          </a:p>
          <a:p>
            <a:pPr algn="just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plateau is of volcanic origin, composed mostly of flood basalts.</a:t>
            </a:r>
          </a:p>
          <a:p>
            <a:pPr algn="just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Ontong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Java Plateau was formed 125–120 million years ago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222</TotalTime>
  <Words>735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Petrographic Provinces </vt:lpstr>
      <vt:lpstr>Definition </vt:lpstr>
      <vt:lpstr>History</vt:lpstr>
      <vt:lpstr>General Characteristics of Petrographic Province</vt:lpstr>
      <vt:lpstr>Brito-Arctic Tertiary Province</vt:lpstr>
      <vt:lpstr>Columbia River Basalt Group </vt:lpstr>
      <vt:lpstr>Slide 7</vt:lpstr>
      <vt:lpstr>Central Atlantic Magmatic Province </vt:lpstr>
      <vt:lpstr>Ontong Java Plateau </vt:lpstr>
      <vt:lpstr>Pliocene province of Otago (New Zealand)</vt:lpstr>
      <vt:lpstr>Deccan Traps</vt:lpstr>
      <vt:lpstr>Slide 12</vt:lpstr>
      <vt:lpstr>Malani Silicic Province</vt:lpstr>
      <vt:lpstr>Rajmahal Traps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Petrographic Provinces </dc:title>
  <dc:creator>admin]</dc:creator>
  <cp:lastModifiedBy>geology2</cp:lastModifiedBy>
  <cp:revision>30</cp:revision>
  <dcterms:created xsi:type="dcterms:W3CDTF">2013-09-03T13:36:13Z</dcterms:created>
  <dcterms:modified xsi:type="dcterms:W3CDTF">2020-10-09T06:42:00Z</dcterms:modified>
</cp:coreProperties>
</file>