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2" r:id="rId5"/>
    <p:sldId id="259" r:id="rId6"/>
    <p:sldId id="263" r:id="rId7"/>
    <p:sldId id="260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7F100CD-D617-409D-944F-F0C873772EC1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ECED7DC-6561-4E68-B199-71689213CE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F100CD-D617-409D-944F-F0C873772EC1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CED7DC-6561-4E68-B199-71689213CE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F100CD-D617-409D-944F-F0C873772EC1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CED7DC-6561-4E68-B199-71689213CE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F100CD-D617-409D-944F-F0C873772EC1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CED7DC-6561-4E68-B199-71689213CE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F100CD-D617-409D-944F-F0C873772EC1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CED7DC-6561-4E68-B199-71689213CE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F100CD-D617-409D-944F-F0C873772EC1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CED7DC-6561-4E68-B199-71689213CE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F100CD-D617-409D-944F-F0C873772EC1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CED7DC-6561-4E68-B199-71689213CE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F100CD-D617-409D-944F-F0C873772EC1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CED7DC-6561-4E68-B199-71689213CE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F100CD-D617-409D-944F-F0C873772EC1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CED7DC-6561-4E68-B199-71689213CE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7F100CD-D617-409D-944F-F0C873772EC1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CED7DC-6561-4E68-B199-71689213CE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7F100CD-D617-409D-944F-F0C873772EC1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ECED7DC-6561-4E68-B199-71689213CE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7F100CD-D617-409D-944F-F0C873772EC1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ECED7DC-6561-4E68-B199-71689213CE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6002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Ultrabasic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Ultramafic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Rocks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Rajnikant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Patidar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Department of Geology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M.L. Sukhadia University, Udaipur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715000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peridotite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is a dense, coarse-grained igneous rock, consisting mostly of the minerals olivine and pyroxene. </a:t>
            </a:r>
          </a:p>
          <a:p>
            <a:pPr algn="just"/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Peridotite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ultrabasic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as the rock contains less than 45% silica. It is high in magnesium, reflecting the high proportions of magnesium-rich olivine, with appreciable iron.</a:t>
            </a:r>
          </a:p>
          <a:p>
            <a:pPr algn="just"/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Peridotite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is an intrusive igneous rock and  the dominant rock of the upper part of the Earth's mantle.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Peridotite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3429000"/>
            <a:ext cx="4368800" cy="3276600"/>
          </a:xfrm>
          <a:prstGeom prst="rect">
            <a:avLst/>
          </a:prstGeom>
        </p:spPr>
      </p:pic>
      <p:pic>
        <p:nvPicPr>
          <p:cNvPr id="3" name="Picture 2" descr="000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4114800" cy="3048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029200" y="304800"/>
          <a:ext cx="37338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900"/>
                <a:gridCol w="1866900"/>
              </a:tblGrid>
              <a:tr h="55626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Oxides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Wt%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SiO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 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42.26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TiO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 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0.63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Al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 2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O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4.23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Fe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 2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O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3.61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FeO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6.58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MgO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31.24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CaO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5.05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Na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 2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O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0.49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 2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O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0.34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76800" y="5943600"/>
            <a:ext cx="4172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Peridotite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: Specimen, Thin Section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And Average Chemical Composition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562600"/>
          </a:xfrm>
        </p:spPr>
        <p:txBody>
          <a:bodyPr>
            <a:normAutofit/>
          </a:bodyPr>
          <a:lstStyle/>
          <a:p>
            <a:pPr algn="just"/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Dunite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is an igneous, plutonic rock, of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ultramafic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composition, with coarse-grained or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phaneritic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texture. </a:t>
            </a:r>
          </a:p>
          <a:p>
            <a:pPr algn="just"/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600" dirty="0" smtClean="0">
                <a:latin typeface="Arial" pitchFamily="34" charset="0"/>
                <a:cs typeface="Arial" pitchFamily="34" charset="0"/>
              </a:rPr>
              <a:t>The mineral assemblage is greater than 90% olivine, with minor amounts of other minerals such as pyroxene,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chromite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pyrope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Dunite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is the olivine-rich end-member of the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peridotite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group of mantle-derived rocks.</a:t>
            </a:r>
          </a:p>
          <a:p>
            <a:pPr algn="just"/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Dunite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may form by the accumulation of olivine crystals on the floor of large basaltic  magma chambers.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Dunite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3429000"/>
            <a:ext cx="4368800" cy="3276600"/>
          </a:xfrm>
          <a:prstGeom prst="rect">
            <a:avLst/>
          </a:prstGeom>
        </p:spPr>
      </p:pic>
      <p:pic>
        <p:nvPicPr>
          <p:cNvPr id="3" name="Picture 2" descr="00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4267200" cy="3007063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029200" y="152400"/>
          <a:ext cx="37338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900"/>
                <a:gridCol w="1866900"/>
              </a:tblGrid>
              <a:tr h="55626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Oxides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Wt%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SiO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 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38.29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TiO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 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0.09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Al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 2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O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1.82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Fe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 2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O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3.59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FeO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9.38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MgO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37.94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CaO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1.01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Na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 2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O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0.20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 2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O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0.08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76800" y="5943600"/>
            <a:ext cx="4172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Dunite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: Specimen, Thin Section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And Average Chemical Composition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638800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Hornblendite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is a plutonic igneous rock consisting mainly of the amphibole hornblende. </a:t>
            </a:r>
          </a:p>
          <a:p>
            <a:pPr algn="just"/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hornblendite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is an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ultramafic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igneous rock dominated by hornblende. It is different from an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amphibolite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which is a amphibole and plagioclase dominated metamorphic rock. </a:t>
            </a:r>
          </a:p>
          <a:p>
            <a:pPr algn="just"/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Horblendite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is a rare rock most commonly associated with diorite, granite,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gabbro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peridotite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Hornblendite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429000"/>
            <a:ext cx="4191000" cy="3240786"/>
          </a:xfrm>
          <a:prstGeom prst="rect">
            <a:avLst/>
          </a:prstGeom>
        </p:spPr>
      </p:pic>
      <p:pic>
        <p:nvPicPr>
          <p:cNvPr id="3" name="Picture 2" descr="000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2400"/>
            <a:ext cx="4038600" cy="29718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029200" y="152400"/>
          <a:ext cx="37338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900"/>
                <a:gridCol w="1866900"/>
              </a:tblGrid>
              <a:tr h="5562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0" y="5943600"/>
            <a:ext cx="4416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Hornblendite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: Specimen, Thin Section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And Average Chemical Composition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56388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b="1" dirty="0" err="1" smtClean="0">
                <a:latin typeface="Arial" pitchFamily="34" charset="0"/>
                <a:cs typeface="Arial" pitchFamily="34" charset="0"/>
              </a:rPr>
              <a:t>Komatiite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is a type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ultramafic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mantle-derived volcanic rock. </a:t>
            </a:r>
          </a:p>
          <a:p>
            <a:pPr algn="just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 err="1" smtClean="0">
                <a:latin typeface="Arial" pitchFamily="34" charset="0"/>
                <a:cs typeface="Arial" pitchFamily="34" charset="0"/>
              </a:rPr>
              <a:t>Komatiites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have low silicon, potassium and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aluminium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and high to extremely high magnesium content. </a:t>
            </a:r>
          </a:p>
          <a:p>
            <a:pPr algn="just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 err="1" smtClean="0">
                <a:latin typeface="Arial" pitchFamily="34" charset="0"/>
                <a:cs typeface="Arial" pitchFamily="34" charset="0"/>
              </a:rPr>
              <a:t>Komatiite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was named for its type locality along the Komati River in South Africa.</a:t>
            </a:r>
          </a:p>
          <a:p>
            <a:pPr algn="just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The mineralogy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komatiites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is composed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forsteritic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olivine (Fo90 and upwards),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calcic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often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chromian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pyroxene,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anorthite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(An85 an upwards) and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chromite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Komatiites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8853"/>
            <a:ext cx="4343400" cy="345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029200" y="152400"/>
          <a:ext cx="37338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900"/>
                <a:gridCol w="1866900"/>
              </a:tblGrid>
              <a:tr h="5562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51206" y="5943600"/>
            <a:ext cx="4155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Komaiitite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: Specimen, Thin Section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And Average Chemical Composition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spinife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657600"/>
            <a:ext cx="4267200" cy="30195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715000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Kimberlite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is an igneous rock best known for sometimes containing diamonds. It is named after the town of Kimberley in South Africa.</a:t>
            </a:r>
          </a:p>
          <a:p>
            <a:pPr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Kimberlite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occurs in the Earth's crust in vertical structures known as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kimberlite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pipes as well as igneous dykes and sills.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Kimberlite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pipes are the most important source of mined diamonds today.</a:t>
            </a:r>
          </a:p>
          <a:p>
            <a:pPr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altLang="zh-TW" sz="2400" dirty="0" smtClean="0">
                <a:latin typeface="Arial" pitchFamily="34" charset="0"/>
                <a:cs typeface="Arial" pitchFamily="34" charset="0"/>
              </a:rPr>
              <a:t>It has a distinctively </a:t>
            </a:r>
            <a:r>
              <a:rPr lang="en-US" altLang="zh-TW" sz="2400" dirty="0" err="1" smtClean="0">
                <a:latin typeface="Arial" pitchFamily="34" charset="0"/>
                <a:cs typeface="Arial" pitchFamily="34" charset="0"/>
              </a:rPr>
              <a:t>inequigranular</a:t>
            </a:r>
            <a:r>
              <a:rPr lang="en-US" altLang="zh-TW" sz="2400" dirty="0" smtClean="0">
                <a:latin typeface="Arial" pitchFamily="34" charset="0"/>
                <a:cs typeface="Arial" pitchFamily="34" charset="0"/>
              </a:rPr>
              <a:t> texture and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peculiar mineralogy because they contain a variety of mineral species with peculiar chemical compositions. These minerals such as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potassic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richterite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chromian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diopside (a pyroxene), chromium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spinels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magnesian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ilmenite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and garnets.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Kimberlite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00" y="152400"/>
            <a:ext cx="4311899" cy="3048000"/>
          </a:xfrm>
          <a:prstGeom prst="rect">
            <a:avLst/>
          </a:prstGeom>
        </p:spPr>
      </p:pic>
      <p:pic>
        <p:nvPicPr>
          <p:cNvPr id="3" name="Picture 2" descr="00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505200"/>
            <a:ext cx="4191000" cy="314325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029200" y="152400"/>
          <a:ext cx="37338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900"/>
                <a:gridCol w="1866900"/>
              </a:tblGrid>
              <a:tr h="55626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Oxides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Wt%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SiO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 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31.10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TiO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 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2.03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Al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 2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O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4.90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Fe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 2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O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5.97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FeO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10.05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MgO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23.94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CaO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10.60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Na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 2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O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0.03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 2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O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2.14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51206" y="5943600"/>
            <a:ext cx="4155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Kimberlite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: Specimen, Thin Section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And Average Chemical Composition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6388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Ultrabasic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Rocks – Very Low silica content (&lt;45%)</a:t>
            </a:r>
          </a:p>
          <a:p>
            <a:pPr algn="just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Ultramafic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Rocks – Low silica rocks with more than </a:t>
            </a:r>
          </a:p>
          <a:p>
            <a:pPr algn="just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                                   90% of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mafic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minerals.</a:t>
            </a:r>
          </a:p>
          <a:p>
            <a:pPr algn="just"/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Ultrabasic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(also referred to as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ultramafic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rocks are igneous and meta-igneous rocks a with very low silica content (less than 45%), generally &gt;18%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MgO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high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FeO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low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potassium. These rocks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are composed of usually greater than 90%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mafic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minerals. </a:t>
            </a:r>
          </a:p>
          <a:p>
            <a:pPr algn="just"/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800" dirty="0" err="1">
                <a:latin typeface="Arial" pitchFamily="34" charset="0"/>
                <a:cs typeface="Arial" pitchFamily="34" charset="0"/>
              </a:rPr>
              <a:t>Ultrabasic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is a general term, probably first used by J.W. Judd in 1881, applied to igneous rocks containing little or no feldspar and characterized essentially by the abundance of one or more common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mafic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minerals such as olivine, pyroxene, and amphibole.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944562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Definition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15400" cy="5715000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Lamprophyres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are uncommon, small volume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ultrapotassic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igneous rocks primarily occurring as dikes,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lopoliths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laccoliths, stocks and small intrusions. </a:t>
            </a:r>
          </a:p>
          <a:p>
            <a:pPr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They are alkaline silica-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undersaturated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ultramafic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rocks with high magnesium oxide, &gt;3% potassium oxide, high sodium oxide and high nickel and chromium.</a:t>
            </a:r>
          </a:p>
          <a:p>
            <a:pPr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Modern science treats lamprophyres as a term for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ultrapotassic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mafic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igneous rocks which have primary mineralogy consisting of amphibole or Mg-rich biotite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Phlogopite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 , and with feldspar in the groundmass.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Lamprophyre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2743200" cy="3487264"/>
          </a:xfrm>
          <a:prstGeom prst="rect">
            <a:avLst/>
          </a:prstGeom>
        </p:spPr>
      </p:pic>
      <p:pic>
        <p:nvPicPr>
          <p:cNvPr id="4" name="Picture 3" descr="0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581400"/>
            <a:ext cx="3276600" cy="32766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029200" y="152400"/>
          <a:ext cx="37338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900"/>
                <a:gridCol w="1866900"/>
              </a:tblGrid>
              <a:tr h="55626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Oxides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Wt%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SiO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 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45.17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TiO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 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1.90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Al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 2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O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14.78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Fe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 2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O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5.10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FeO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5.05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MgO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6.26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CaO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11.06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Na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 2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O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3.62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 2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O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2.64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51206" y="5943600"/>
            <a:ext cx="4467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Lamprophyre : Specimen, Thin Section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And Average Chemical Composition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763000" cy="571500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Picrite</a:t>
            </a:r>
            <a:r>
              <a:rPr lang="en-US" b="1" dirty="0" smtClean="0"/>
              <a:t> basalt</a:t>
            </a:r>
            <a:r>
              <a:rPr lang="en-US" dirty="0" smtClean="0"/>
              <a:t>, </a:t>
            </a:r>
            <a:r>
              <a:rPr lang="en-US" b="1" dirty="0" err="1" smtClean="0"/>
              <a:t>picrobasalt</a:t>
            </a:r>
            <a:r>
              <a:rPr lang="en-US" dirty="0" smtClean="0"/>
              <a:t> or </a:t>
            </a:r>
            <a:r>
              <a:rPr lang="en-US" b="1" dirty="0" err="1" smtClean="0"/>
              <a:t>oceanite</a:t>
            </a:r>
            <a:r>
              <a:rPr lang="en-US" dirty="0" smtClean="0"/>
              <a:t> is a variety of high-magnesium olivine basalt that is very rich in the mineral olivine. </a:t>
            </a:r>
          </a:p>
          <a:p>
            <a:endParaRPr lang="en-US" dirty="0" smtClean="0"/>
          </a:p>
          <a:p>
            <a:r>
              <a:rPr lang="en-US" dirty="0" smtClean="0"/>
              <a:t>The rock has yellow-green olivine </a:t>
            </a:r>
            <a:r>
              <a:rPr lang="en-US" dirty="0" err="1" smtClean="0"/>
              <a:t>phenocrysts</a:t>
            </a:r>
            <a:r>
              <a:rPr lang="en-US" dirty="0" smtClean="0"/>
              <a:t> (20 to 50%), black to dark brown pyroxene, mostly </a:t>
            </a:r>
            <a:r>
              <a:rPr lang="en-US" dirty="0" err="1" smtClean="0"/>
              <a:t>augite</a:t>
            </a:r>
            <a:r>
              <a:rPr lang="en-US" dirty="0" smtClean="0"/>
              <a:t> and plagioclase.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Picrite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-basalt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200" y="152400"/>
            <a:ext cx="4064000" cy="3048000"/>
          </a:xfrm>
          <a:prstGeom prst="rect">
            <a:avLst/>
          </a:prstGeom>
        </p:spPr>
      </p:pic>
      <p:pic>
        <p:nvPicPr>
          <p:cNvPr id="3" name="Picture 2" descr="00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581400"/>
            <a:ext cx="4064000" cy="3048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029200" y="152400"/>
          <a:ext cx="37338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900"/>
                <a:gridCol w="1866900"/>
              </a:tblGrid>
              <a:tr h="5562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51206" y="5943600"/>
            <a:ext cx="4198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Picrobasalt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: Specimen, Thin Section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And Average Chemical Composition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5638800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Lamproites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are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ultrapotassic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mantle-derived volcanic and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subvolcanic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(intrusive) rocks.</a:t>
            </a:r>
          </a:p>
          <a:p>
            <a:pPr algn="just"/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Lamproite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is a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porphyritic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ultrapotassic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igneous rock dominated by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phlogopite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richterite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olivine, diopside,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leucite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sanidine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A variety of rare trace minerals occur.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Lamproites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4267200" cy="3200400"/>
          </a:xfrm>
          <a:prstGeom prst="rect">
            <a:avLst/>
          </a:prstGeom>
        </p:spPr>
      </p:pic>
      <p:pic>
        <p:nvPicPr>
          <p:cNvPr id="3" name="Picture 2" descr="00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505200"/>
            <a:ext cx="4343400" cy="31242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029200" y="152400"/>
          <a:ext cx="37338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900"/>
                <a:gridCol w="1866900"/>
              </a:tblGrid>
              <a:tr h="5562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51206" y="5943600"/>
            <a:ext cx="4198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Lamproite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: Specimen, Thin Section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And Average Chemical Composition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1981200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latin typeface="Arial" pitchFamily="34" charset="0"/>
                <a:cs typeface="Arial" pitchFamily="34" charset="0"/>
              </a:rPr>
              <a:t>The mineralogy of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ultrabasic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rocks is usually dominated by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olivine and pyroxene,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however, they can also contain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amphibloes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plagioclase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spinel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garnet, amphiboles and micas.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Mineralogy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Ultrabasic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Rocks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28600"/>
            <a:ext cx="6629400" cy="62484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791200" y="304800"/>
            <a:ext cx="1524000" cy="2743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00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76200"/>
            <a:ext cx="7467600" cy="5600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60198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IUGS CLASSIFICATION OF ULTRABASIC ROCKS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715000"/>
          </a:xfrm>
        </p:spPr>
        <p:txBody>
          <a:bodyPr/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Intrusive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ultramafic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rocks</a:t>
            </a:r>
          </a:p>
          <a:p>
            <a:pPr lvl="1"/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Dunites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Peridotites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/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Pyroxenites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b="1" dirty="0" err="1">
                <a:latin typeface="Arial" pitchFamily="34" charset="0"/>
                <a:cs typeface="Arial" pitchFamily="34" charset="0"/>
              </a:rPr>
              <a:t>Hornblendite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Volcanic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ultramafic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rocks</a:t>
            </a:r>
          </a:p>
          <a:p>
            <a:pPr lvl="1"/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Komatiite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Picritic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basalt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err="1">
                <a:latin typeface="Arial" pitchFamily="34" charset="0"/>
                <a:cs typeface="Arial" pitchFamily="34" charset="0"/>
              </a:rPr>
              <a:t>Ultrapotassic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ultramafic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rock</a:t>
            </a:r>
            <a:r>
              <a:rPr lang="en-US" b="1" dirty="0"/>
              <a:t>s</a:t>
            </a:r>
          </a:p>
          <a:p>
            <a:pPr lvl="1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Lamprophyre</a:t>
            </a:r>
          </a:p>
          <a:p>
            <a:pPr lvl="1"/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Lamproite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Kimberlite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Examples of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Ultrabasic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Rocks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3505200" cy="27761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152400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Pyroxenite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00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28599"/>
            <a:ext cx="3694723" cy="27022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0" y="2514600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Dunite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000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276600"/>
            <a:ext cx="3429000" cy="28283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6324600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Hornblendite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0000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3200400"/>
            <a:ext cx="3657600" cy="304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72200" y="6324600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Peridotite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763000" cy="58674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Pyroxenite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is an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ultramafic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igneous rock consisting essentially of minerals of the pyroxene group, such as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augite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and diopside,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hypersthene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bronzite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or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enstatite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3000" dirty="0" smtClean="0">
                <a:latin typeface="Arial" pitchFamily="34" charset="0"/>
                <a:cs typeface="Arial" pitchFamily="34" charset="0"/>
              </a:rPr>
              <a:t>The rock is medium to coarse-grained, containing individual crystals of pyroxenes. The principal accessory minerals are olivine, feldspar,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chromite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spinels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3000" dirty="0" smtClean="0">
                <a:latin typeface="Arial" pitchFamily="34" charset="0"/>
                <a:cs typeface="Arial" pitchFamily="34" charset="0"/>
              </a:rPr>
              <a:t>They are essentially of igneous origin and can be formed by accumulation of pyroxene crystals at the base of the lava chamber of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ultramafic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intrusions. </a:t>
            </a:r>
          </a:p>
          <a:p>
            <a:endParaRPr lang="en-US" sz="33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Pyroxenite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314700"/>
            <a:ext cx="4419600" cy="33147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257800" y="228600"/>
          <a:ext cx="37338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900"/>
                <a:gridCol w="1866900"/>
              </a:tblGrid>
              <a:tr h="55626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Oxides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Wt%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SiO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 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46.27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TiO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 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1.47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Al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 2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O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7.16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Fe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 2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O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4.27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FeO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7.18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MgO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16.04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CaO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14.08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Na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 2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O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0.92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 2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O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0.64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00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6330"/>
            <a:ext cx="4419600" cy="30778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6800" y="5943600"/>
            <a:ext cx="4172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Pyroxenite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: Specimen, Thin Section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And Average Chemical Composition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231</TotalTime>
  <Words>1089</Words>
  <Application>Microsoft Office PowerPoint</Application>
  <PresentationFormat>On-screen Show (4:3)</PresentationFormat>
  <Paragraphs>204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Concourse</vt:lpstr>
      <vt:lpstr>Ultrabasic &amp; Ultramafic Rocks </vt:lpstr>
      <vt:lpstr>Definition</vt:lpstr>
      <vt:lpstr>Mineralogy of Ultrabasic Rocks</vt:lpstr>
      <vt:lpstr>Slide 4</vt:lpstr>
      <vt:lpstr>Slide 5</vt:lpstr>
      <vt:lpstr>Examples of Ultrabasic Rocks</vt:lpstr>
      <vt:lpstr>Slide 7</vt:lpstr>
      <vt:lpstr>Pyroxenite</vt:lpstr>
      <vt:lpstr>Slide 9</vt:lpstr>
      <vt:lpstr>Peridotite</vt:lpstr>
      <vt:lpstr>Slide 11</vt:lpstr>
      <vt:lpstr>Dunite</vt:lpstr>
      <vt:lpstr>Slide 13</vt:lpstr>
      <vt:lpstr>Hornblendite</vt:lpstr>
      <vt:lpstr>Slide 15</vt:lpstr>
      <vt:lpstr>Komatiites</vt:lpstr>
      <vt:lpstr>Slide 17</vt:lpstr>
      <vt:lpstr>Kimberlite</vt:lpstr>
      <vt:lpstr>Slide 19</vt:lpstr>
      <vt:lpstr>Lamprophyre</vt:lpstr>
      <vt:lpstr>Slide 21</vt:lpstr>
      <vt:lpstr>Picrite-basalt</vt:lpstr>
      <vt:lpstr>Slide 23</vt:lpstr>
      <vt:lpstr>Lamproites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Ultrabasic Rocks</dc:title>
  <dc:creator>admin]</dc:creator>
  <cp:lastModifiedBy>geology2</cp:lastModifiedBy>
  <cp:revision>43</cp:revision>
  <dcterms:created xsi:type="dcterms:W3CDTF">2013-11-21T11:42:48Z</dcterms:created>
  <dcterms:modified xsi:type="dcterms:W3CDTF">2021-04-25T15:39:53Z</dcterms:modified>
</cp:coreProperties>
</file>