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E26C-7A7E-4016-B70A-97257F224731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919E-B66B-4F0F-B1EF-85192942DC1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6466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E26C-7A7E-4016-B70A-97257F224731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919E-B66B-4F0F-B1EF-85192942DC1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3969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E26C-7A7E-4016-B70A-97257F224731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919E-B66B-4F0F-B1EF-85192942DC1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2890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EDEC1-3830-4174-8A8A-8D0DA29B6E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43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0C6DE-6C24-443C-A09C-483EC5DACD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573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E26C-7A7E-4016-B70A-97257F224731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919E-B66B-4F0F-B1EF-85192942DC1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0369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E26C-7A7E-4016-B70A-97257F224731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919E-B66B-4F0F-B1EF-85192942DC1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0055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E26C-7A7E-4016-B70A-97257F224731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919E-B66B-4F0F-B1EF-85192942DC1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757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E26C-7A7E-4016-B70A-97257F224731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919E-B66B-4F0F-B1EF-85192942DC1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7291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E26C-7A7E-4016-B70A-97257F224731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919E-B66B-4F0F-B1EF-85192942DC1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0981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E26C-7A7E-4016-B70A-97257F224731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919E-B66B-4F0F-B1EF-85192942DC1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3378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E26C-7A7E-4016-B70A-97257F224731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919E-B66B-4F0F-B1EF-85192942DC1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8765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E26C-7A7E-4016-B70A-97257F224731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919E-B66B-4F0F-B1EF-85192942DC1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6285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2E26C-7A7E-4016-B70A-97257F224731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A919E-B66B-4F0F-B1EF-85192942DC1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760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members.enchantedlearning.com/label/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/>
              <a:t>Plate Tectonics:</a:t>
            </a:r>
            <a:br>
              <a:rPr lang="en-US" altLang="en-US" sz="4000" b="1"/>
            </a:br>
            <a:r>
              <a:rPr lang="en-US" altLang="en-US" sz="4000" b="1"/>
              <a:t>Earth's Plates and Continental Drift</a:t>
            </a:r>
            <a:r>
              <a:rPr lang="en-US" altLang="en-US" sz="4000"/>
              <a:t/>
            </a:r>
            <a:br>
              <a:rPr lang="en-US" altLang="en-US" sz="4000"/>
            </a:br>
            <a:r>
              <a:rPr lang="en-US" altLang="en-US" sz="4000"/>
              <a:t/>
            </a:r>
            <a:br>
              <a:rPr lang="en-US" altLang="en-US" sz="4000"/>
            </a:br>
            <a:endParaRPr lang="en-US" altLang="en-US" sz="3200" i="1"/>
          </a:p>
        </p:txBody>
      </p:sp>
    </p:spTree>
    <p:extLst>
      <p:ext uri="{BB962C8B-B14F-4D97-AF65-F5344CB8AC3E}">
        <p14:creationId xmlns:p14="http://schemas.microsoft.com/office/powerpoint/2010/main" val="300969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981200" y="333375"/>
            <a:ext cx="8229600" cy="5792788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/>
              <a:t>Most people know that Earth is moving around the Sun and that it is constantly spinning. </a:t>
            </a:r>
          </a:p>
          <a:p>
            <a:pPr eaLnBrk="1" hangingPunct="1">
              <a:lnSpc>
                <a:spcPct val="90000"/>
              </a:lnSpc>
            </a:pPr>
            <a:endParaRPr lang="en-US" altLang="en-US" b="1"/>
          </a:p>
          <a:p>
            <a:pPr eaLnBrk="1" hangingPunct="1">
              <a:lnSpc>
                <a:spcPct val="90000"/>
              </a:lnSpc>
            </a:pPr>
            <a:r>
              <a:rPr lang="en-US" altLang="en-US" b="1"/>
              <a:t>But did </a:t>
            </a:r>
            <a:r>
              <a:rPr lang="en-US" altLang="en-US" b="1" i="1"/>
              <a:t>YOU</a:t>
            </a:r>
            <a:r>
              <a:rPr lang="en-US" altLang="en-US" b="1"/>
              <a:t> know that the continents and oceans are moving across the surface of the planet? </a:t>
            </a:r>
          </a:p>
          <a:p>
            <a:pPr eaLnBrk="1" hangingPunct="1">
              <a:lnSpc>
                <a:spcPct val="90000"/>
              </a:lnSpc>
            </a:pPr>
            <a:endParaRPr lang="en-US" altLang="en-US" b="1"/>
          </a:p>
          <a:p>
            <a:pPr eaLnBrk="1" hangingPunct="1">
              <a:lnSpc>
                <a:spcPct val="90000"/>
              </a:lnSpc>
            </a:pPr>
            <a:r>
              <a:rPr lang="en-US" altLang="en-US" b="1"/>
              <a:t>Volcanoes and earthquakes as well as mountain ranges and islands all are results of this movement.</a:t>
            </a:r>
          </a:p>
          <a:p>
            <a:pPr eaLnBrk="1" hangingPunct="1">
              <a:lnSpc>
                <a:spcPct val="90000"/>
              </a:lnSpc>
            </a:pPr>
            <a:endParaRPr lang="nb-NO" altLang="en-US" b="1"/>
          </a:p>
          <a:p>
            <a:pPr eaLnBrk="1" hangingPunct="1">
              <a:lnSpc>
                <a:spcPct val="90000"/>
              </a:lnSpc>
            </a:pPr>
            <a:r>
              <a:rPr lang="nb-NO" altLang="en-US" b="1"/>
              <a:t>Why is this?</a:t>
            </a:r>
            <a:endParaRPr lang="en-US" altLang="en-US" b="1"/>
          </a:p>
          <a:p>
            <a:pPr lvl="1" eaLnBrk="1" hangingPunct="1">
              <a:lnSpc>
                <a:spcPct val="90000"/>
              </a:lnSpc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800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404813"/>
            <a:ext cx="8229600" cy="5721350"/>
          </a:xfrm>
        </p:spPr>
        <p:txBody>
          <a:bodyPr/>
          <a:lstStyle/>
          <a:p>
            <a:pPr eaLnBrk="1" hangingPunct="1"/>
            <a:r>
              <a:rPr lang="nb-NO" altLang="en-US"/>
              <a:t>Some questions we will answer today:</a:t>
            </a:r>
          </a:p>
          <a:p>
            <a:pPr eaLnBrk="1" hangingPunct="1">
              <a:buFontTx/>
              <a:buNone/>
            </a:pPr>
            <a:endParaRPr lang="nb-NO" altLang="en-US"/>
          </a:p>
          <a:p>
            <a:pPr lvl="1" eaLnBrk="1" hangingPunct="1"/>
            <a:r>
              <a:rPr lang="nb-NO" altLang="en-US"/>
              <a:t>	How is the earth always changing?</a:t>
            </a:r>
          </a:p>
          <a:p>
            <a:pPr lvl="1" eaLnBrk="1" hangingPunct="1"/>
            <a:r>
              <a:rPr lang="nb-NO" altLang="en-US"/>
              <a:t>	What forces inside the earth create and change landforms on the surface?</a:t>
            </a:r>
          </a:p>
          <a:p>
            <a:pPr lvl="1" eaLnBrk="1" hangingPunct="1"/>
            <a:r>
              <a:rPr lang="nb-NO" altLang="en-US"/>
              <a:t>	What is the theory of plate tectonics and how does it work?</a:t>
            </a:r>
          </a:p>
          <a:p>
            <a:pPr lvl="1" eaLnBrk="1" hangingPunct="1"/>
            <a:r>
              <a:rPr lang="nb-NO" altLang="en-US"/>
              <a:t>What two theories help make up the theory of plate tectonics?</a:t>
            </a:r>
          </a:p>
          <a:p>
            <a:pPr lvl="1" eaLnBrk="1" hangingPunct="1"/>
            <a:r>
              <a:rPr lang="nb-NO" altLang="en-US"/>
              <a:t>What is continental drift and sea floor spreading?</a:t>
            </a:r>
          </a:p>
          <a:p>
            <a:pPr lvl="1" eaLnBrk="1" hangingPunct="1"/>
            <a:r>
              <a:rPr lang="nb-NO" altLang="en-US"/>
              <a:t>What happens when the plates crash together, pull apart, and slide against each other?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474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en-US" b="1" smtClean="0"/>
              <a:t>The Earth’s Layers</a:t>
            </a:r>
            <a:endParaRPr lang="en-US" altLang="en-US" b="1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19289" y="1341438"/>
            <a:ext cx="7354887" cy="28368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/>
              <a:t>The Earth is made of many different and distinct layers. The deeper layers are composed of heavier materials; they are hotter, denser and under much greater pressure than the outer layers. </a:t>
            </a:r>
            <a:br>
              <a:rPr lang="en-US" altLang="en-US" sz="2000"/>
            </a:br>
            <a:endParaRPr lang="en-US" altLang="en-US" sz="2000"/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Natural forces interact with and affect the earth’s crust, creating the landforms, or natural features, found on the surface of the earth. </a:t>
            </a:r>
          </a:p>
        </p:txBody>
      </p:sp>
      <p:pic>
        <p:nvPicPr>
          <p:cNvPr id="5124" name="Picture 5" descr="Earth's Layers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55914" y="4005264"/>
            <a:ext cx="6192837" cy="2490787"/>
          </a:xfrm>
          <a:noFill/>
        </p:spPr>
      </p:pic>
    </p:spTree>
    <p:extLst>
      <p:ext uri="{BB962C8B-B14F-4D97-AF65-F5344CB8AC3E}">
        <p14:creationId xmlns:p14="http://schemas.microsoft.com/office/powerpoint/2010/main" val="147187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5188" y="620714"/>
            <a:ext cx="8208962" cy="24479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nb-NO" altLang="en-US"/>
              <a:t>Before we start to look at the forces that contribute to landforms,lets look at the different layers of the earth that play a vital role in the formation of our continents, mountains, volcanoes, etc.</a:t>
            </a:r>
            <a:endParaRPr lang="en-US" altLang="en-US"/>
          </a:p>
        </p:txBody>
      </p:sp>
      <p:pic>
        <p:nvPicPr>
          <p:cNvPr id="6147" name="Picture 5" descr="earth_section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24113" y="2492376"/>
            <a:ext cx="7402512" cy="3959225"/>
          </a:xfrm>
          <a:noFill/>
        </p:spPr>
      </p:pic>
    </p:spTree>
    <p:extLst>
      <p:ext uri="{BB962C8B-B14F-4D97-AF65-F5344CB8AC3E}">
        <p14:creationId xmlns:p14="http://schemas.microsoft.com/office/powerpoint/2010/main" val="27856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6"/>
          <p:cNvSpPr txBox="1">
            <a:spLocks noChangeArrowheads="1"/>
          </p:cNvSpPr>
          <p:nvPr/>
        </p:nvSpPr>
        <p:spPr bwMode="auto">
          <a:xfrm>
            <a:off x="1847850" y="4221164"/>
            <a:ext cx="8135938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crust</a:t>
            </a:r>
            <a:r>
              <a:rPr lang="en-US" altLang="en-US" sz="1800"/>
              <a:t> - the rigid, rocky outer surface of the Earth, composed mostly of basalt and granite. The crust is thinner under the oceans.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mantle</a:t>
            </a:r>
            <a:r>
              <a:rPr lang="en-US" altLang="en-US" sz="1800"/>
              <a:t> - a rocky layer located under the crust - it is composed of silicon, oxygen, magnesium, iron, aluminum, and calcium. Convection (heat) currents carry heat from the hot inner mantle to the cooler outer mantle. </a:t>
            </a:r>
            <a:endParaRPr lang="en-US" altLang="en-US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outer core</a:t>
            </a:r>
            <a:r>
              <a:rPr lang="en-US" altLang="en-US" sz="1800"/>
              <a:t> - the molten iron-nickel layer that surrounds the inner core.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inner core</a:t>
            </a:r>
            <a:r>
              <a:rPr lang="en-US" altLang="en-US" sz="1800"/>
              <a:t> - the solid iron-nickel center of the Earth that is very hot and under great pressure.</a:t>
            </a:r>
          </a:p>
        </p:txBody>
      </p:sp>
      <p:pic>
        <p:nvPicPr>
          <p:cNvPr id="7171" name="Picture 9" descr="Earth diagram to label">
            <a:hlinkClick r:id="rId2"/>
          </p:cNvPr>
          <p:cNvPicPr>
            <a:picLocks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92539" y="0"/>
            <a:ext cx="5153025" cy="4095750"/>
          </a:xfrm>
        </p:spPr>
      </p:pic>
      <p:sp>
        <p:nvSpPr>
          <p:cNvPr id="7172" name="Text Box 11"/>
          <p:cNvSpPr txBox="1">
            <a:spLocks noChangeArrowheads="1"/>
          </p:cNvSpPr>
          <p:nvPr/>
        </p:nvSpPr>
        <p:spPr bwMode="auto">
          <a:xfrm>
            <a:off x="7319964" y="1"/>
            <a:ext cx="11525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b-NO" altLang="en-US" sz="1800"/>
              <a:t>Crust</a:t>
            </a:r>
            <a:endParaRPr lang="en-US" altLang="en-US" sz="1800"/>
          </a:p>
        </p:txBody>
      </p:sp>
      <p:sp>
        <p:nvSpPr>
          <p:cNvPr id="7173" name="Text Box 12"/>
          <p:cNvSpPr txBox="1">
            <a:spLocks noChangeArrowheads="1"/>
          </p:cNvSpPr>
          <p:nvPr/>
        </p:nvSpPr>
        <p:spPr bwMode="auto">
          <a:xfrm>
            <a:off x="7824789" y="476251"/>
            <a:ext cx="13668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b-NO" altLang="en-US" sz="1800"/>
              <a:t>Mantle</a:t>
            </a:r>
            <a:endParaRPr lang="en-US" altLang="en-US" sz="1800"/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7896226" y="908051"/>
            <a:ext cx="158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b-NO" altLang="en-US" sz="1800"/>
              <a:t>Outer Core</a:t>
            </a:r>
            <a:endParaRPr lang="en-US" altLang="en-US" sz="1800"/>
          </a:p>
        </p:txBody>
      </p:sp>
      <p:sp>
        <p:nvSpPr>
          <p:cNvPr id="7175" name="Text Box 14"/>
          <p:cNvSpPr txBox="1">
            <a:spLocks noChangeArrowheads="1"/>
          </p:cNvSpPr>
          <p:nvPr/>
        </p:nvSpPr>
        <p:spPr bwMode="auto">
          <a:xfrm>
            <a:off x="8040688" y="1484313"/>
            <a:ext cx="1295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b-NO" altLang="en-US" sz="1800"/>
              <a:t>Inner Core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418870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88" y="1916113"/>
            <a:ext cx="8229600" cy="1143000"/>
          </a:xfrm>
        </p:spPr>
        <p:txBody>
          <a:bodyPr/>
          <a:lstStyle/>
          <a:p>
            <a:pPr eaLnBrk="1" hangingPunct="1"/>
            <a:r>
              <a:rPr lang="nb-NO" altLang="en-US" smtClean="0"/>
              <a:t>DID YOU KNOW?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96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260351"/>
            <a:ext cx="8229600" cy="836613"/>
          </a:xfrm>
        </p:spPr>
        <p:txBody>
          <a:bodyPr/>
          <a:lstStyle/>
          <a:p>
            <a:pPr eaLnBrk="1" hangingPunct="1"/>
            <a:r>
              <a:rPr lang="nb-NO" altLang="en-US" smtClean="0"/>
              <a:t>Land and Water</a:t>
            </a:r>
            <a:endParaRPr lang="en-US" alt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196976"/>
            <a:ext cx="8229600" cy="28368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altLang="en-US" smtClean="0"/>
              <a:t>Photographs of the earth taken from space show clearly that it is a truly a ”watery planet.” 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 smtClean="0"/>
              <a:t>More than 70 percent of the earth’s surface is covered by water, mainly the salt water of oceans and seas.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mtClean="0"/>
          </a:p>
        </p:txBody>
      </p:sp>
      <p:pic>
        <p:nvPicPr>
          <p:cNvPr id="9220" name="Picture 5" descr="Ocea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4005264"/>
            <a:ext cx="7561262" cy="285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255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1919288" y="1484313"/>
            <a:ext cx="7993062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b-NO" altLang="en-US" sz="1800"/>
              <a:t>  </a:t>
            </a:r>
            <a:r>
              <a:rPr lang="nb-NO" altLang="en-US" sz="2400"/>
              <a:t>The large landmasses in the oceans are called continents.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b-NO" altLang="en-US" sz="2400">
                <a:solidFill>
                  <a:srgbClr val="FF0000"/>
                </a:solidFill>
              </a:rPr>
              <a:t>	List the continents in your notes</a:t>
            </a:r>
            <a:r>
              <a:rPr lang="nb-NO" altLang="en-US" sz="2400"/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b-NO" altLang="en-US" sz="2400"/>
              <a:t>Landforms are commonly classified according to differences in </a:t>
            </a:r>
            <a:r>
              <a:rPr lang="nb-NO" altLang="en-US" sz="2400">
                <a:solidFill>
                  <a:srgbClr val="FF0000"/>
                </a:solidFill>
              </a:rPr>
              <a:t>relief</a:t>
            </a:r>
            <a:r>
              <a:rPr lang="nb-NO" altLang="en-US" sz="2400"/>
              <a:t>. The relief is the difference in elevation between the highest and lowest points. Another important characteristic is whether they rise gradually or steeply.</a:t>
            </a:r>
          </a:p>
          <a:p>
            <a:pPr eaLnBrk="1" hangingPunct="1">
              <a:spcBef>
                <a:spcPct val="50000"/>
              </a:spcBef>
            </a:pPr>
            <a:r>
              <a:rPr lang="nb-NO" altLang="en-US" sz="2400"/>
              <a:t>The major types of landforms are mountains, hills, plateaus, and plains.</a:t>
            </a:r>
            <a:endParaRPr lang="en-US" altLang="en-US" sz="2400"/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2063751" y="404813"/>
            <a:ext cx="7345363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b-NO" altLang="en-US" sz="4800"/>
              <a:t>Land</a:t>
            </a:r>
            <a:endParaRPr lang="en-US" altLang="en-US" sz="4800"/>
          </a:p>
        </p:txBody>
      </p:sp>
    </p:spTree>
    <p:extLst>
      <p:ext uri="{BB962C8B-B14F-4D97-AF65-F5344CB8AC3E}">
        <p14:creationId xmlns:p14="http://schemas.microsoft.com/office/powerpoint/2010/main" val="347244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altLang="en-US" smtClean="0"/>
              <a:t>Together, lets look at your Land and Water Features handout. </a:t>
            </a:r>
          </a:p>
          <a:p>
            <a:pPr eaLnBrk="1" hangingPunct="1"/>
            <a:r>
              <a:rPr lang="nb-NO" altLang="en-US" smtClean="0"/>
              <a:t>Please join me in filling out the correct answers. Use a map pencil to color the different types of land and water features.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369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349</Words>
  <Application>Microsoft Office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Plate Tectonics: Earth's Plates and Continental Drift  </vt:lpstr>
      <vt:lpstr>PowerPoint Presentation</vt:lpstr>
      <vt:lpstr>The Earth’s Layers</vt:lpstr>
      <vt:lpstr>PowerPoint Presentation</vt:lpstr>
      <vt:lpstr>PowerPoint Presentation</vt:lpstr>
      <vt:lpstr>DID YOU KNOW?</vt:lpstr>
      <vt:lpstr>Land and Water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Plate Tectonics: Earth's Plates and Continental Drift  </dc:title>
  <dc:creator>Dr. Ankush Shrivastava</dc:creator>
  <cp:lastModifiedBy>Dr. Ankush Shrivastava</cp:lastModifiedBy>
  <cp:revision>1</cp:revision>
  <dcterms:created xsi:type="dcterms:W3CDTF">2021-04-26T05:08:45Z</dcterms:created>
  <dcterms:modified xsi:type="dcterms:W3CDTF">2021-04-26T05:09:22Z</dcterms:modified>
</cp:coreProperties>
</file>