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84D2335C-1F19-48F8-82D0-9800A86B718E}" type="datetimeFigureOut">
              <a:rPr lang="en-IN" smtClean="0"/>
              <a:t>26-04-2021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0853BD3-7330-4946-8114-3331B6C342FB}" type="slidenum">
              <a:rPr lang="en-IN" smtClean="0"/>
              <a:t>‹#›</a:t>
            </a:fld>
            <a:endParaRPr lang="en-IN"/>
          </a:p>
        </p:txBody>
      </p:sp>
    </p:spTree>
    <p:extLst>
      <p:ext uri="{BB962C8B-B14F-4D97-AF65-F5344CB8AC3E}">
        <p14:creationId xmlns:p14="http://schemas.microsoft.com/office/powerpoint/2010/main" val="3099125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4D2335C-1F19-48F8-82D0-9800A86B718E}" type="datetimeFigureOut">
              <a:rPr lang="en-IN" smtClean="0"/>
              <a:t>26-04-2021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0853BD3-7330-4946-8114-3331B6C342FB}" type="slidenum">
              <a:rPr lang="en-IN" smtClean="0"/>
              <a:t>‹#›</a:t>
            </a:fld>
            <a:endParaRPr lang="en-IN"/>
          </a:p>
        </p:txBody>
      </p:sp>
    </p:spTree>
    <p:extLst>
      <p:ext uri="{BB962C8B-B14F-4D97-AF65-F5344CB8AC3E}">
        <p14:creationId xmlns:p14="http://schemas.microsoft.com/office/powerpoint/2010/main" val="1264907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4D2335C-1F19-48F8-82D0-9800A86B718E}" type="datetimeFigureOut">
              <a:rPr lang="en-IN" smtClean="0"/>
              <a:t>26-04-2021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0853BD3-7330-4946-8114-3331B6C342FB}" type="slidenum">
              <a:rPr lang="en-IN" smtClean="0"/>
              <a:t>‹#›</a:t>
            </a:fld>
            <a:endParaRPr lang="en-IN"/>
          </a:p>
        </p:txBody>
      </p:sp>
    </p:spTree>
    <p:extLst>
      <p:ext uri="{BB962C8B-B14F-4D97-AF65-F5344CB8AC3E}">
        <p14:creationId xmlns:p14="http://schemas.microsoft.com/office/powerpoint/2010/main" val="1233671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600201"/>
            <a:ext cx="5384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D0EDEC1-3830-4174-8A8A-8D0DA29B6E40}" type="slidenum">
              <a:rPr lang="en-US" altLang="en-US"/>
              <a:pPr>
                <a:defRPr/>
              </a:pPr>
              <a:t>‹#›</a:t>
            </a:fld>
            <a:endParaRPr lang="en-US" altLang="en-US"/>
          </a:p>
        </p:txBody>
      </p:sp>
    </p:spTree>
    <p:extLst>
      <p:ext uri="{BB962C8B-B14F-4D97-AF65-F5344CB8AC3E}">
        <p14:creationId xmlns:p14="http://schemas.microsoft.com/office/powerpoint/2010/main" val="4143679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4D2335C-1F19-48F8-82D0-9800A86B718E}" type="datetimeFigureOut">
              <a:rPr lang="en-IN" smtClean="0"/>
              <a:t>26-04-2021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0853BD3-7330-4946-8114-3331B6C342FB}" type="slidenum">
              <a:rPr lang="en-IN" smtClean="0"/>
              <a:t>‹#›</a:t>
            </a:fld>
            <a:endParaRPr lang="en-IN"/>
          </a:p>
        </p:txBody>
      </p:sp>
    </p:spTree>
    <p:extLst>
      <p:ext uri="{BB962C8B-B14F-4D97-AF65-F5344CB8AC3E}">
        <p14:creationId xmlns:p14="http://schemas.microsoft.com/office/powerpoint/2010/main" val="1587215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4D2335C-1F19-48F8-82D0-9800A86B718E}" type="datetimeFigureOut">
              <a:rPr lang="en-IN" smtClean="0"/>
              <a:t>26-04-2021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0853BD3-7330-4946-8114-3331B6C342FB}" type="slidenum">
              <a:rPr lang="en-IN" smtClean="0"/>
              <a:t>‹#›</a:t>
            </a:fld>
            <a:endParaRPr lang="en-IN"/>
          </a:p>
        </p:txBody>
      </p:sp>
    </p:spTree>
    <p:extLst>
      <p:ext uri="{BB962C8B-B14F-4D97-AF65-F5344CB8AC3E}">
        <p14:creationId xmlns:p14="http://schemas.microsoft.com/office/powerpoint/2010/main" val="336719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84D2335C-1F19-48F8-82D0-9800A86B718E}" type="datetimeFigureOut">
              <a:rPr lang="en-IN" smtClean="0"/>
              <a:t>26-04-2021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0853BD3-7330-4946-8114-3331B6C342FB}" type="slidenum">
              <a:rPr lang="en-IN" smtClean="0"/>
              <a:t>‹#›</a:t>
            </a:fld>
            <a:endParaRPr lang="en-IN"/>
          </a:p>
        </p:txBody>
      </p:sp>
    </p:spTree>
    <p:extLst>
      <p:ext uri="{BB962C8B-B14F-4D97-AF65-F5344CB8AC3E}">
        <p14:creationId xmlns:p14="http://schemas.microsoft.com/office/powerpoint/2010/main" val="3899672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84D2335C-1F19-48F8-82D0-9800A86B718E}" type="datetimeFigureOut">
              <a:rPr lang="en-IN" smtClean="0"/>
              <a:t>26-04-2021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0853BD3-7330-4946-8114-3331B6C342FB}" type="slidenum">
              <a:rPr lang="en-IN" smtClean="0"/>
              <a:t>‹#›</a:t>
            </a:fld>
            <a:endParaRPr lang="en-IN"/>
          </a:p>
        </p:txBody>
      </p:sp>
    </p:spTree>
    <p:extLst>
      <p:ext uri="{BB962C8B-B14F-4D97-AF65-F5344CB8AC3E}">
        <p14:creationId xmlns:p14="http://schemas.microsoft.com/office/powerpoint/2010/main" val="818813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84D2335C-1F19-48F8-82D0-9800A86B718E}" type="datetimeFigureOut">
              <a:rPr lang="en-IN" smtClean="0"/>
              <a:t>26-04-2021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0853BD3-7330-4946-8114-3331B6C342FB}" type="slidenum">
              <a:rPr lang="en-IN" smtClean="0"/>
              <a:t>‹#›</a:t>
            </a:fld>
            <a:endParaRPr lang="en-IN"/>
          </a:p>
        </p:txBody>
      </p:sp>
    </p:spTree>
    <p:extLst>
      <p:ext uri="{BB962C8B-B14F-4D97-AF65-F5344CB8AC3E}">
        <p14:creationId xmlns:p14="http://schemas.microsoft.com/office/powerpoint/2010/main" val="2036232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D2335C-1F19-48F8-82D0-9800A86B718E}" type="datetimeFigureOut">
              <a:rPr lang="en-IN" smtClean="0"/>
              <a:t>26-04-2021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0853BD3-7330-4946-8114-3331B6C342FB}" type="slidenum">
              <a:rPr lang="en-IN" smtClean="0"/>
              <a:t>‹#›</a:t>
            </a:fld>
            <a:endParaRPr lang="en-IN"/>
          </a:p>
        </p:txBody>
      </p:sp>
    </p:spTree>
    <p:extLst>
      <p:ext uri="{BB962C8B-B14F-4D97-AF65-F5344CB8AC3E}">
        <p14:creationId xmlns:p14="http://schemas.microsoft.com/office/powerpoint/2010/main" val="21677679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4D2335C-1F19-48F8-82D0-9800A86B718E}" type="datetimeFigureOut">
              <a:rPr lang="en-IN" smtClean="0"/>
              <a:t>26-04-2021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0853BD3-7330-4946-8114-3331B6C342FB}" type="slidenum">
              <a:rPr lang="en-IN" smtClean="0"/>
              <a:t>‹#›</a:t>
            </a:fld>
            <a:endParaRPr lang="en-IN"/>
          </a:p>
        </p:txBody>
      </p:sp>
    </p:spTree>
    <p:extLst>
      <p:ext uri="{BB962C8B-B14F-4D97-AF65-F5344CB8AC3E}">
        <p14:creationId xmlns:p14="http://schemas.microsoft.com/office/powerpoint/2010/main" val="2973157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4D2335C-1F19-48F8-82D0-9800A86B718E}" type="datetimeFigureOut">
              <a:rPr lang="en-IN" smtClean="0"/>
              <a:t>26-04-2021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0853BD3-7330-4946-8114-3331B6C342FB}" type="slidenum">
              <a:rPr lang="en-IN" smtClean="0"/>
              <a:t>‹#›</a:t>
            </a:fld>
            <a:endParaRPr lang="en-IN"/>
          </a:p>
        </p:txBody>
      </p:sp>
    </p:spTree>
    <p:extLst>
      <p:ext uri="{BB962C8B-B14F-4D97-AF65-F5344CB8AC3E}">
        <p14:creationId xmlns:p14="http://schemas.microsoft.com/office/powerpoint/2010/main" val="8961054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D2335C-1F19-48F8-82D0-9800A86B718E}" type="datetimeFigureOut">
              <a:rPr lang="en-IN" smtClean="0"/>
              <a:t>26-04-2021</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853BD3-7330-4946-8114-3331B6C342FB}" type="slidenum">
              <a:rPr lang="en-IN" smtClean="0"/>
              <a:t>‹#›</a:t>
            </a:fld>
            <a:endParaRPr lang="en-IN"/>
          </a:p>
        </p:txBody>
      </p:sp>
    </p:spTree>
    <p:extLst>
      <p:ext uri="{BB962C8B-B14F-4D97-AF65-F5344CB8AC3E}">
        <p14:creationId xmlns:p14="http://schemas.microsoft.com/office/powerpoint/2010/main" val="31773140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a:xfrm>
            <a:off x="2063750" y="3141663"/>
            <a:ext cx="8229600" cy="965200"/>
          </a:xfrm>
        </p:spPr>
        <p:txBody>
          <a:bodyPr/>
          <a:lstStyle/>
          <a:p>
            <a:pPr algn="ctr" eaLnBrk="1" hangingPunct="1">
              <a:buFontTx/>
              <a:buNone/>
            </a:pPr>
            <a:r>
              <a:rPr lang="en-US" altLang="en-US" sz="4400" b="1"/>
              <a:t>    Plate Tectonics</a:t>
            </a:r>
            <a:endParaRPr lang="en-US" altLang="en-US" sz="4800" b="1"/>
          </a:p>
        </p:txBody>
      </p:sp>
    </p:spTree>
    <p:extLst>
      <p:ext uri="{BB962C8B-B14F-4D97-AF65-F5344CB8AC3E}">
        <p14:creationId xmlns:p14="http://schemas.microsoft.com/office/powerpoint/2010/main" val="41501986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body" idx="1"/>
          </p:nvPr>
        </p:nvSpPr>
        <p:spPr>
          <a:xfrm>
            <a:off x="2063750" y="836613"/>
            <a:ext cx="8229600" cy="4525962"/>
          </a:xfrm>
        </p:spPr>
        <p:txBody>
          <a:bodyPr/>
          <a:lstStyle/>
          <a:p>
            <a:pPr eaLnBrk="1" hangingPunct="1">
              <a:lnSpc>
                <a:spcPct val="90000"/>
              </a:lnSpc>
            </a:pPr>
            <a:r>
              <a:rPr lang="nb-NO" altLang="en-US" smtClean="0"/>
              <a:t>Most of these changes in the earth’s surface takes place so slowly that they are not immediately noticeable to the human eye. </a:t>
            </a:r>
          </a:p>
          <a:p>
            <a:pPr eaLnBrk="1" hangingPunct="1">
              <a:lnSpc>
                <a:spcPct val="90000"/>
              </a:lnSpc>
            </a:pPr>
            <a:endParaRPr lang="nb-NO" altLang="en-US" smtClean="0"/>
          </a:p>
          <a:p>
            <a:pPr eaLnBrk="1" hangingPunct="1">
              <a:lnSpc>
                <a:spcPct val="90000"/>
              </a:lnSpc>
            </a:pPr>
            <a:r>
              <a:rPr lang="nb-NO" altLang="en-US" smtClean="0"/>
              <a:t>The idea that the earth’s landmasses have broken apart, rejoined, and moved to other parts of the globe forms part of the </a:t>
            </a:r>
          </a:p>
          <a:p>
            <a:pPr lvl="1" eaLnBrk="1" hangingPunct="1">
              <a:lnSpc>
                <a:spcPct val="90000"/>
              </a:lnSpc>
            </a:pPr>
            <a:r>
              <a:rPr lang="nb-NO" altLang="en-US" smtClean="0">
                <a:solidFill>
                  <a:srgbClr val="FF0000"/>
                </a:solidFill>
              </a:rPr>
              <a:t>plate tectonic theory.</a:t>
            </a:r>
            <a:endParaRPr lang="en-US" altLang="en-US" smtClean="0">
              <a:solidFill>
                <a:srgbClr val="FF0000"/>
              </a:solidFill>
            </a:endParaRPr>
          </a:p>
        </p:txBody>
      </p:sp>
    </p:spTree>
    <p:extLst>
      <p:ext uri="{BB962C8B-B14F-4D97-AF65-F5344CB8AC3E}">
        <p14:creationId xmlns:p14="http://schemas.microsoft.com/office/powerpoint/2010/main" val="30736028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idx="1"/>
          </p:nvPr>
        </p:nvSpPr>
        <p:spPr>
          <a:xfrm>
            <a:off x="2135188" y="620714"/>
            <a:ext cx="8229600" cy="1296987"/>
          </a:xfrm>
        </p:spPr>
        <p:txBody>
          <a:bodyPr/>
          <a:lstStyle/>
          <a:p>
            <a:pPr eaLnBrk="1" hangingPunct="1">
              <a:lnSpc>
                <a:spcPct val="80000"/>
              </a:lnSpc>
              <a:buFontTx/>
              <a:buNone/>
            </a:pPr>
            <a:endParaRPr lang="nb-NO" altLang="en-US" sz="1800" b="1"/>
          </a:p>
          <a:p>
            <a:pPr eaLnBrk="1" hangingPunct="1">
              <a:lnSpc>
                <a:spcPct val="80000"/>
              </a:lnSpc>
              <a:buFontTx/>
              <a:buNone/>
            </a:pPr>
            <a:endParaRPr lang="en-US" altLang="en-US" sz="2400" b="1"/>
          </a:p>
        </p:txBody>
      </p:sp>
      <p:pic>
        <p:nvPicPr>
          <p:cNvPr id="15363" name="Picture 5" descr="Earthsplat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276" y="4221163"/>
            <a:ext cx="4968875"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4" name="Text Box 6"/>
          <p:cNvSpPr txBox="1">
            <a:spLocks noChangeArrowheads="1"/>
          </p:cNvSpPr>
          <p:nvPr/>
        </p:nvSpPr>
        <p:spPr bwMode="auto">
          <a:xfrm>
            <a:off x="2711451" y="260350"/>
            <a:ext cx="684212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nb-NO" altLang="en-US" sz="3600">
                <a:solidFill>
                  <a:schemeClr val="accent2"/>
                </a:solidFill>
              </a:rPr>
              <a:t>Plate Tectonic Theory</a:t>
            </a:r>
            <a:endParaRPr lang="en-US" altLang="en-US" sz="3600">
              <a:solidFill>
                <a:schemeClr val="accent2"/>
              </a:solidFill>
            </a:endParaRPr>
          </a:p>
        </p:txBody>
      </p:sp>
      <p:sp>
        <p:nvSpPr>
          <p:cNvPr id="15365" name="Text Box 7"/>
          <p:cNvSpPr txBox="1">
            <a:spLocks noChangeArrowheads="1"/>
          </p:cNvSpPr>
          <p:nvPr/>
        </p:nvSpPr>
        <p:spPr bwMode="auto">
          <a:xfrm>
            <a:off x="1847850" y="981076"/>
            <a:ext cx="8496300" cy="344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000" b="1">
                <a:latin typeface="Times New Roman" panose="02020603050405020304" pitchFamily="18" charset="0"/>
              </a:rPr>
              <a:t>A</a:t>
            </a:r>
            <a:r>
              <a:rPr lang="en-US" altLang="en-US" sz="2000">
                <a:latin typeface="Times New Roman" panose="02020603050405020304" pitchFamily="18" charset="0"/>
              </a:rPr>
              <a:t>bout forty years ago, scientists exploring the seafloor found that it is full of tall mountains and deep trenches, a single seafloor mountain chain circles Earth and contains some of Earth’s tallest mountains.</a:t>
            </a:r>
            <a:br>
              <a:rPr lang="en-US" altLang="en-US" sz="2000">
                <a:latin typeface="Times New Roman" panose="02020603050405020304" pitchFamily="18" charset="0"/>
              </a:rPr>
            </a:br>
            <a:r>
              <a:rPr lang="en-US" altLang="en-US" sz="2000">
                <a:latin typeface="Times New Roman" panose="02020603050405020304" pitchFamily="18" charset="0"/>
              </a:rPr>
              <a:t> Along this mountain chain is a deep crack in the top layers of earth. Here the seafloor is pulling apart and the two parts are moving in opposite directions, carrying along the continents and oceans that rest on top of them. These pieces of Earth’s top layer are called </a:t>
            </a:r>
            <a:r>
              <a:rPr lang="en-US" altLang="en-US" sz="2000" i="1">
                <a:solidFill>
                  <a:srgbClr val="FF0000"/>
                </a:solidFill>
                <a:latin typeface="Times New Roman" panose="02020603050405020304" pitchFamily="18" charset="0"/>
              </a:rPr>
              <a:t>tectonic plates</a:t>
            </a:r>
            <a:r>
              <a:rPr lang="en-US" altLang="en-US" sz="2000">
                <a:latin typeface="Times New Roman" panose="02020603050405020304" pitchFamily="18" charset="0"/>
              </a:rPr>
              <a:t>. They are moving very slowly, but constantly. (Most plates are moving about as fast as your fingernails are growing -- not very fast!) Currently Earth’s surface layers are divided into nine very large plates and several smaller ones.</a:t>
            </a:r>
            <a:br>
              <a:rPr lang="en-US" altLang="en-US" sz="2000">
                <a:latin typeface="Times New Roman" panose="02020603050405020304" pitchFamily="18" charset="0"/>
              </a:rPr>
            </a:br>
            <a:endParaRPr lang="en-US" altLang="en-US" sz="2000">
              <a:latin typeface="Times New Roman" panose="02020603050405020304" pitchFamily="18" charset="0"/>
            </a:endParaRPr>
          </a:p>
        </p:txBody>
      </p:sp>
    </p:spTree>
    <p:extLst>
      <p:ext uri="{BB962C8B-B14F-4D97-AF65-F5344CB8AC3E}">
        <p14:creationId xmlns:p14="http://schemas.microsoft.com/office/powerpoint/2010/main" val="18513945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body" sz="half" idx="1"/>
          </p:nvPr>
        </p:nvSpPr>
        <p:spPr>
          <a:xfrm>
            <a:off x="1919288" y="333376"/>
            <a:ext cx="8064500" cy="2303463"/>
          </a:xfrm>
        </p:spPr>
        <p:txBody>
          <a:bodyPr/>
          <a:lstStyle/>
          <a:p>
            <a:pPr eaLnBrk="1" hangingPunct="1">
              <a:buFontTx/>
              <a:buNone/>
            </a:pPr>
            <a:r>
              <a:rPr lang="nb-NO" altLang="en-US" b="1"/>
              <a:t>According to the theory of plate tectonics, the earth’s outer shell is not one solid piece of rock. Instead the earth’s crust is broken into a number of moving plates. The plates vary in size and thickness.</a:t>
            </a:r>
          </a:p>
          <a:p>
            <a:pPr eaLnBrk="1" hangingPunct="1"/>
            <a:endParaRPr lang="en-US" altLang="en-US"/>
          </a:p>
        </p:txBody>
      </p:sp>
      <p:pic>
        <p:nvPicPr>
          <p:cNvPr id="16387" name="Picture 9" descr="The plates"/>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2208213" y="2492375"/>
            <a:ext cx="7632700" cy="4076700"/>
          </a:xfrm>
          <a:noFill/>
        </p:spPr>
      </p:pic>
    </p:spTree>
    <p:extLst>
      <p:ext uri="{BB962C8B-B14F-4D97-AF65-F5344CB8AC3E}">
        <p14:creationId xmlns:p14="http://schemas.microsoft.com/office/powerpoint/2010/main" val="3951631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body" sz="half" idx="1"/>
          </p:nvPr>
        </p:nvSpPr>
        <p:spPr>
          <a:xfrm>
            <a:off x="2208214" y="692151"/>
            <a:ext cx="7570787" cy="4525963"/>
          </a:xfrm>
        </p:spPr>
        <p:txBody>
          <a:bodyPr/>
          <a:lstStyle/>
          <a:p>
            <a:pPr eaLnBrk="1" hangingPunct="1"/>
            <a:r>
              <a:rPr lang="nb-NO" altLang="en-US"/>
              <a:t>The North American Plate stretches from the mid-Atlantic Ocean to the northern top of Japan.  The Cocos Plate covers a small area in the Pacific Ocean just west of Central America.</a:t>
            </a:r>
          </a:p>
          <a:p>
            <a:pPr eaLnBrk="1" hangingPunct="1"/>
            <a:r>
              <a:rPr lang="nb-NO" altLang="en-US"/>
              <a:t>These plates are not anchored in place but slide over a hot and bendable layer of the mantle.</a:t>
            </a:r>
            <a:endParaRPr lang="en-US" altLang="en-US"/>
          </a:p>
        </p:txBody>
      </p:sp>
      <p:pic>
        <p:nvPicPr>
          <p:cNvPr id="17411" name="Picture 4" descr="Earthsplates"/>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151313" y="3933826"/>
            <a:ext cx="5472112" cy="2576513"/>
          </a:xfrm>
          <a:noFill/>
        </p:spPr>
      </p:pic>
    </p:spTree>
    <p:extLst>
      <p:ext uri="{BB962C8B-B14F-4D97-AF65-F5344CB8AC3E}">
        <p14:creationId xmlns:p14="http://schemas.microsoft.com/office/powerpoint/2010/main" val="39371229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endParaRPr lang="en-US" altLang="en-US" smtClean="0"/>
          </a:p>
        </p:txBody>
      </p:sp>
      <p:sp>
        <p:nvSpPr>
          <p:cNvPr id="18435" name="Rectangle 3"/>
          <p:cNvSpPr>
            <a:spLocks noGrp="1" noChangeArrowheads="1"/>
          </p:cNvSpPr>
          <p:nvPr>
            <p:ph type="body" idx="1"/>
          </p:nvPr>
        </p:nvSpPr>
        <p:spPr/>
        <p:txBody>
          <a:bodyPr/>
          <a:lstStyle/>
          <a:p>
            <a:pPr lvl="1" eaLnBrk="1" hangingPunct="1"/>
            <a:r>
              <a:rPr lang="nb-NO" altLang="en-US" smtClean="0"/>
              <a:t>How is the earth always changing?</a:t>
            </a:r>
          </a:p>
          <a:p>
            <a:pPr lvl="1" eaLnBrk="1" hangingPunct="1"/>
            <a:r>
              <a:rPr lang="nb-NO" altLang="en-US" smtClean="0"/>
              <a:t>What is the theory of plate tectonics and how does it work?</a:t>
            </a:r>
          </a:p>
          <a:p>
            <a:pPr eaLnBrk="1" hangingPunct="1"/>
            <a:endParaRPr lang="en-US" altLang="en-US" smtClean="0"/>
          </a:p>
        </p:txBody>
      </p:sp>
    </p:spTree>
    <p:extLst>
      <p:ext uri="{BB962C8B-B14F-4D97-AF65-F5344CB8AC3E}">
        <p14:creationId xmlns:p14="http://schemas.microsoft.com/office/powerpoint/2010/main" val="16063436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body" idx="1"/>
          </p:nvPr>
        </p:nvSpPr>
        <p:spPr>
          <a:xfrm>
            <a:off x="1992313" y="404813"/>
            <a:ext cx="8229600" cy="4768850"/>
          </a:xfrm>
        </p:spPr>
        <p:txBody>
          <a:bodyPr/>
          <a:lstStyle/>
          <a:p>
            <a:pPr algn="ctr" eaLnBrk="1" hangingPunct="1">
              <a:lnSpc>
                <a:spcPct val="80000"/>
              </a:lnSpc>
              <a:buFontTx/>
              <a:buNone/>
            </a:pPr>
            <a:r>
              <a:rPr lang="nb-NO" altLang="en-US"/>
              <a:t>To really understand how the earth became to look as it does today, and the theory of plate tectonics, you also need to become familiar with two other ideas:</a:t>
            </a:r>
          </a:p>
          <a:p>
            <a:pPr algn="ctr" eaLnBrk="1" hangingPunct="1">
              <a:lnSpc>
                <a:spcPct val="80000"/>
              </a:lnSpc>
              <a:buFontTx/>
              <a:buNone/>
            </a:pPr>
            <a:endParaRPr lang="nb-NO" altLang="en-US"/>
          </a:p>
          <a:p>
            <a:pPr algn="ctr" eaLnBrk="1" hangingPunct="1">
              <a:lnSpc>
                <a:spcPct val="80000"/>
              </a:lnSpc>
              <a:buFontTx/>
              <a:buNone/>
            </a:pPr>
            <a:r>
              <a:rPr lang="nb-NO" altLang="en-US" b="1" smtClean="0">
                <a:solidFill>
                  <a:srgbClr val="FF0000"/>
                </a:solidFill>
              </a:rPr>
              <a:t>Continental Drift </a:t>
            </a:r>
          </a:p>
          <a:p>
            <a:pPr algn="ctr" eaLnBrk="1" hangingPunct="1">
              <a:lnSpc>
                <a:spcPct val="80000"/>
              </a:lnSpc>
              <a:buFontTx/>
              <a:buNone/>
            </a:pPr>
            <a:endParaRPr lang="nb-NO" altLang="en-US" b="1" smtClean="0">
              <a:solidFill>
                <a:srgbClr val="FF0000"/>
              </a:solidFill>
            </a:endParaRPr>
          </a:p>
          <a:p>
            <a:pPr algn="ctr" eaLnBrk="1" hangingPunct="1">
              <a:lnSpc>
                <a:spcPct val="80000"/>
              </a:lnSpc>
              <a:buFontTx/>
              <a:buNone/>
            </a:pPr>
            <a:r>
              <a:rPr lang="nb-NO" altLang="en-US" b="1" smtClean="0">
                <a:solidFill>
                  <a:srgbClr val="FF0000"/>
                </a:solidFill>
              </a:rPr>
              <a:t>and </a:t>
            </a:r>
          </a:p>
          <a:p>
            <a:pPr algn="ctr" eaLnBrk="1" hangingPunct="1">
              <a:lnSpc>
                <a:spcPct val="80000"/>
              </a:lnSpc>
              <a:buFontTx/>
              <a:buNone/>
            </a:pPr>
            <a:endParaRPr lang="nb-NO" altLang="en-US" b="1" smtClean="0">
              <a:solidFill>
                <a:srgbClr val="FF0000"/>
              </a:solidFill>
            </a:endParaRPr>
          </a:p>
          <a:p>
            <a:pPr algn="ctr" eaLnBrk="1" hangingPunct="1">
              <a:lnSpc>
                <a:spcPct val="80000"/>
              </a:lnSpc>
              <a:buFontTx/>
              <a:buNone/>
            </a:pPr>
            <a:r>
              <a:rPr lang="nb-NO" altLang="en-US" b="1" smtClean="0">
                <a:solidFill>
                  <a:srgbClr val="FF0000"/>
                </a:solidFill>
              </a:rPr>
              <a:t>Seafloor Spreading.</a:t>
            </a:r>
            <a:endParaRPr lang="en-US" altLang="en-US" b="1" smtClean="0">
              <a:solidFill>
                <a:srgbClr val="FF0000"/>
              </a:solidFill>
            </a:endParaRPr>
          </a:p>
        </p:txBody>
      </p:sp>
    </p:spTree>
    <p:extLst>
      <p:ext uri="{BB962C8B-B14F-4D97-AF65-F5344CB8AC3E}">
        <p14:creationId xmlns:p14="http://schemas.microsoft.com/office/powerpoint/2010/main" val="12226803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body" idx="1"/>
          </p:nvPr>
        </p:nvSpPr>
        <p:spPr>
          <a:xfrm>
            <a:off x="1981200" y="476251"/>
            <a:ext cx="8229600" cy="6048375"/>
          </a:xfrm>
        </p:spPr>
        <p:txBody>
          <a:bodyPr/>
          <a:lstStyle/>
          <a:p>
            <a:pPr eaLnBrk="1" hangingPunct="1">
              <a:buFontTx/>
              <a:buNone/>
            </a:pPr>
            <a:r>
              <a:rPr lang="en-US" altLang="en-US" sz="2000"/>
              <a:t>Less than 100 years ago, many scientists thought the continents always had been the same shape and in the same place. </a:t>
            </a:r>
          </a:p>
          <a:p>
            <a:pPr eaLnBrk="1" hangingPunct="1">
              <a:buFontTx/>
              <a:buNone/>
            </a:pPr>
            <a:endParaRPr lang="en-US" altLang="en-US" sz="2000"/>
          </a:p>
          <a:p>
            <a:pPr eaLnBrk="1" hangingPunct="1">
              <a:buFontTx/>
              <a:buNone/>
            </a:pPr>
            <a:r>
              <a:rPr lang="en-US" altLang="en-US" sz="2000"/>
              <a:t>A few scientists noted that the eastern coastline of South America and the western coastline of Africa looked as if they could fit together. </a:t>
            </a:r>
          </a:p>
          <a:p>
            <a:pPr eaLnBrk="1" hangingPunct="1">
              <a:buFontTx/>
              <a:buNone/>
            </a:pPr>
            <a:endParaRPr lang="en-US" altLang="en-US" sz="2000"/>
          </a:p>
          <a:p>
            <a:pPr eaLnBrk="1" hangingPunct="1">
              <a:buFontTx/>
              <a:buNone/>
            </a:pPr>
            <a:r>
              <a:rPr lang="en-US" altLang="en-US" sz="2000"/>
              <a:t>Some also noted that, with a little imagination, all the continents could be joined together like giant puzzle pieces to create one large continent surrounded by one huge ocean</a:t>
            </a:r>
            <a:r>
              <a:rPr lang="en-US" altLang="en-US"/>
              <a:t>. </a:t>
            </a:r>
          </a:p>
          <a:p>
            <a:pPr eaLnBrk="1" hangingPunct="1"/>
            <a:endParaRPr lang="nb-NO" altLang="en-US"/>
          </a:p>
          <a:p>
            <a:pPr eaLnBrk="1" hangingPunct="1"/>
            <a:r>
              <a:rPr lang="nb-NO" altLang="en-US"/>
              <a:t>In your study groups for today, take your continent cut outs and shape them into one large land mass. </a:t>
            </a:r>
            <a:endParaRPr lang="en-US" altLang="en-US"/>
          </a:p>
        </p:txBody>
      </p:sp>
    </p:spTree>
    <p:extLst>
      <p:ext uri="{BB962C8B-B14F-4D97-AF65-F5344CB8AC3E}">
        <p14:creationId xmlns:p14="http://schemas.microsoft.com/office/powerpoint/2010/main" val="32075082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919288" y="1916114"/>
            <a:ext cx="8229600" cy="2592387"/>
          </a:xfrm>
        </p:spPr>
        <p:txBody>
          <a:bodyPr/>
          <a:lstStyle/>
          <a:p>
            <a:pPr eaLnBrk="1" hangingPunct="1"/>
            <a:r>
              <a:rPr lang="nb-NO" altLang="en-US" smtClean="0"/>
              <a:t>So, if my contintents fit together, why does the earth look like it does today?</a:t>
            </a:r>
            <a:endParaRPr lang="en-US" altLang="en-US" smtClean="0"/>
          </a:p>
        </p:txBody>
      </p:sp>
    </p:spTree>
    <p:extLst>
      <p:ext uri="{BB962C8B-B14F-4D97-AF65-F5344CB8AC3E}">
        <p14:creationId xmlns:p14="http://schemas.microsoft.com/office/powerpoint/2010/main" val="12382892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363</Words>
  <Application>Microsoft Office PowerPoint</Application>
  <PresentationFormat>Widescreen</PresentationFormat>
  <Paragraphs>27</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So, if my contintents fit together, why does the earth look like it does today?</vt:lpstr>
    </vt:vector>
  </TitlesOfParts>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Ankush Shrivastava</dc:creator>
  <cp:lastModifiedBy>Dr. Ankush Shrivastava</cp:lastModifiedBy>
  <cp:revision>1</cp:revision>
  <dcterms:created xsi:type="dcterms:W3CDTF">2021-04-26T05:09:41Z</dcterms:created>
  <dcterms:modified xsi:type="dcterms:W3CDTF">2021-04-26T05:10:09Z</dcterms:modified>
</cp:coreProperties>
</file>