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571B20F-3F52-48B5-AABC-600A8C225370}"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1290434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71B20F-3F52-48B5-AABC-600A8C225370}"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6609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71B20F-3F52-48B5-AABC-600A8C225370}"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240114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97C34523-0578-40CB-9186-1947355C678C}" type="slidenum">
              <a:rPr lang="en-US" altLang="en-US"/>
              <a:pPr>
                <a:defRPr/>
              </a:pPr>
              <a:t>‹#›</a:t>
            </a:fld>
            <a:endParaRPr lang="en-US" altLang="en-US"/>
          </a:p>
        </p:txBody>
      </p:sp>
    </p:spTree>
    <p:extLst>
      <p:ext uri="{BB962C8B-B14F-4D97-AF65-F5344CB8AC3E}">
        <p14:creationId xmlns:p14="http://schemas.microsoft.com/office/powerpoint/2010/main" val="103266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71B20F-3F52-48B5-AABC-600A8C225370}"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313797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71B20F-3F52-48B5-AABC-600A8C225370}"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67113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571B20F-3F52-48B5-AABC-600A8C225370}"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3104355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571B20F-3F52-48B5-AABC-600A8C225370}"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134279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571B20F-3F52-48B5-AABC-600A8C225370}"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69046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1B20F-3F52-48B5-AABC-600A8C225370}"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162890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71B20F-3F52-48B5-AABC-600A8C225370}"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32815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71B20F-3F52-48B5-AABC-600A8C225370}"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38E36D-5F69-4624-B34D-AD0E7005D1D8}" type="slidenum">
              <a:rPr lang="en-IN" smtClean="0"/>
              <a:t>‹#›</a:t>
            </a:fld>
            <a:endParaRPr lang="en-IN"/>
          </a:p>
        </p:txBody>
      </p:sp>
    </p:spTree>
    <p:extLst>
      <p:ext uri="{BB962C8B-B14F-4D97-AF65-F5344CB8AC3E}">
        <p14:creationId xmlns:p14="http://schemas.microsoft.com/office/powerpoint/2010/main" val="306645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1B20F-3F52-48B5-AABC-600A8C225370}" type="datetimeFigureOut">
              <a:rPr lang="en-IN" smtClean="0"/>
              <a:t>26-04-2021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8E36D-5F69-4624-B34D-AD0E7005D1D8}" type="slidenum">
              <a:rPr lang="en-IN" smtClean="0"/>
              <a:t>‹#›</a:t>
            </a:fld>
            <a:endParaRPr lang="en-IN"/>
          </a:p>
        </p:txBody>
      </p:sp>
    </p:spTree>
    <p:extLst>
      <p:ext uri="{BB962C8B-B14F-4D97-AF65-F5344CB8AC3E}">
        <p14:creationId xmlns:p14="http://schemas.microsoft.com/office/powerpoint/2010/main" val="126152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nb-NO" altLang="en-US" smtClean="0"/>
              <a:t>Continental Drift Theory</a:t>
            </a:r>
            <a:endParaRPr lang="en-US" altLang="en-US" smtClean="0"/>
          </a:p>
        </p:txBody>
      </p:sp>
      <p:sp>
        <p:nvSpPr>
          <p:cNvPr id="22531" name="Rectangle 3"/>
          <p:cNvSpPr>
            <a:spLocks noGrp="1" noChangeArrowheads="1"/>
          </p:cNvSpPr>
          <p:nvPr>
            <p:ph type="body" sz="half" idx="1"/>
          </p:nvPr>
        </p:nvSpPr>
        <p:spPr>
          <a:xfrm>
            <a:off x="2208213" y="1196976"/>
            <a:ext cx="7067550" cy="1152525"/>
          </a:xfrm>
        </p:spPr>
        <p:txBody>
          <a:bodyPr>
            <a:normAutofit lnSpcReduction="10000"/>
          </a:bodyPr>
          <a:lstStyle/>
          <a:p>
            <a:pPr eaLnBrk="1" hangingPunct="1">
              <a:lnSpc>
                <a:spcPct val="90000"/>
              </a:lnSpc>
            </a:pPr>
            <a:r>
              <a:rPr lang="en-US" altLang="en-US"/>
              <a:t>When the tectonic plates under the continents and oceans move, they carry the continents and oceans with them. </a:t>
            </a:r>
          </a:p>
        </p:txBody>
      </p:sp>
      <p:pic>
        <p:nvPicPr>
          <p:cNvPr id="22532" name="Picture 9" descr="Plate tectonics movement over millions of years"/>
          <p:cNvPicPr>
            <a:picLocks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3503613" y="3500439"/>
            <a:ext cx="4038600" cy="846137"/>
          </a:xfrm>
          <a:noFill/>
        </p:spPr>
      </p:pic>
      <p:sp>
        <p:nvSpPr>
          <p:cNvPr id="22533" name="Text Box 21"/>
          <p:cNvSpPr txBox="1">
            <a:spLocks noChangeArrowheads="1"/>
          </p:cNvSpPr>
          <p:nvPr/>
        </p:nvSpPr>
        <p:spPr bwMode="auto">
          <a:xfrm>
            <a:off x="2495551" y="4587876"/>
            <a:ext cx="7489825"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pPr>
            <a:r>
              <a:rPr lang="en-US" altLang="en-US" sz="2800"/>
              <a:t>  In the early 1900s a German explorer and scientist proposed the continental drift theory. He proposed that there was once a ingle “supercontinent” called Pangaea.</a:t>
            </a:r>
          </a:p>
          <a:p>
            <a:pPr eaLnBrk="1" hangingPunct="1">
              <a:spcBef>
                <a:spcPct val="50000"/>
              </a:spcBef>
              <a:buFontTx/>
              <a:buNone/>
            </a:pPr>
            <a:endParaRPr lang="en-US" altLang="en-US" sz="2800"/>
          </a:p>
        </p:txBody>
      </p:sp>
      <p:sp>
        <p:nvSpPr>
          <p:cNvPr id="22534" name="Rectangle 23"/>
          <p:cNvSpPr>
            <a:spLocks noGrp="1" noChangeArrowheads="1"/>
          </p:cNvSpPr>
          <p:nvPr>
            <p:ph sz="quarter" idx="3"/>
          </p:nvPr>
        </p:nvSpPr>
        <p:spPr>
          <a:xfrm>
            <a:off x="3863975" y="2349501"/>
            <a:ext cx="4038600" cy="2187575"/>
          </a:xfrm>
        </p:spPr>
        <p:txBody>
          <a:bodyPr/>
          <a:lstStyle/>
          <a:p>
            <a:pPr eaLnBrk="1" hangingPunct="1"/>
            <a:endParaRPr lang="en-US" altLang="en-US" sz="2400"/>
          </a:p>
        </p:txBody>
      </p:sp>
    </p:spTree>
    <p:extLst>
      <p:ext uri="{BB962C8B-B14F-4D97-AF65-F5344CB8AC3E}">
        <p14:creationId xmlns:p14="http://schemas.microsoft.com/office/powerpoint/2010/main" val="427244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nb-NO" altLang="en-US" smtClean="0"/>
              <a:t>Plate Tectonics</a:t>
            </a:r>
            <a:endParaRPr lang="en-US" altLang="en-US" smtClean="0"/>
          </a:p>
        </p:txBody>
      </p:sp>
      <p:sp>
        <p:nvSpPr>
          <p:cNvPr id="31747" name="Rectangle 3"/>
          <p:cNvSpPr>
            <a:spLocks noGrp="1" noChangeArrowheads="1"/>
          </p:cNvSpPr>
          <p:nvPr>
            <p:ph type="body" idx="1"/>
          </p:nvPr>
        </p:nvSpPr>
        <p:spPr/>
        <p:txBody>
          <a:bodyPr/>
          <a:lstStyle/>
          <a:p>
            <a:pPr algn="ctr" eaLnBrk="1" hangingPunct="1">
              <a:buFontTx/>
              <a:buNone/>
            </a:pPr>
            <a:endParaRPr lang="nb-NO" altLang="en-US" smtClean="0"/>
          </a:p>
          <a:p>
            <a:pPr algn="ctr" eaLnBrk="1" hangingPunct="1">
              <a:buFontTx/>
              <a:buNone/>
            </a:pPr>
            <a:r>
              <a:rPr lang="nb-NO" altLang="en-US" smtClean="0"/>
              <a:t>But this doesn’t actually tell me how the mountains or volcanoes were formed or how earthquakes happen, does it?</a:t>
            </a:r>
            <a:endParaRPr lang="en-US" altLang="en-US" smtClean="0"/>
          </a:p>
        </p:txBody>
      </p:sp>
    </p:spTree>
    <p:extLst>
      <p:ext uri="{BB962C8B-B14F-4D97-AF65-F5344CB8AC3E}">
        <p14:creationId xmlns:p14="http://schemas.microsoft.com/office/powerpoint/2010/main" val="1375041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nb-NO" altLang="en-US" smtClean="0"/>
              <a:t>YES!</a:t>
            </a:r>
            <a:endParaRPr lang="en-US" altLang="en-US" smtClean="0"/>
          </a:p>
        </p:txBody>
      </p:sp>
      <p:sp>
        <p:nvSpPr>
          <p:cNvPr id="32771" name="Rectangle 3"/>
          <p:cNvSpPr>
            <a:spLocks noGrp="1" noChangeArrowheads="1"/>
          </p:cNvSpPr>
          <p:nvPr>
            <p:ph type="body" idx="1"/>
          </p:nvPr>
        </p:nvSpPr>
        <p:spPr>
          <a:xfrm>
            <a:off x="1981200" y="1600201"/>
            <a:ext cx="8229600" cy="3197225"/>
          </a:xfrm>
        </p:spPr>
        <p:txBody>
          <a:bodyPr/>
          <a:lstStyle/>
          <a:p>
            <a:pPr eaLnBrk="1" hangingPunct="1"/>
            <a:r>
              <a:rPr lang="nb-NO" altLang="en-US" smtClean="0"/>
              <a:t>As mentioned earlier, those tectonic plates are always moving. They are always moving:</a:t>
            </a:r>
          </a:p>
          <a:p>
            <a:pPr lvl="1" eaLnBrk="1" hangingPunct="1"/>
            <a:r>
              <a:rPr lang="nb-NO" altLang="en-US" smtClean="0"/>
              <a:t>pulling away from each other </a:t>
            </a:r>
          </a:p>
          <a:p>
            <a:pPr lvl="1" eaLnBrk="1" hangingPunct="1"/>
            <a:r>
              <a:rPr lang="nb-NO" altLang="en-US" smtClean="0"/>
              <a:t>crashing head-on </a:t>
            </a:r>
          </a:p>
          <a:p>
            <a:pPr lvl="1" eaLnBrk="1" hangingPunct="1"/>
            <a:r>
              <a:rPr lang="nb-NO" altLang="en-US" smtClean="0"/>
              <a:t>or sliding past each other.</a:t>
            </a:r>
          </a:p>
          <a:p>
            <a:pPr eaLnBrk="1" hangingPunct="1"/>
            <a:endParaRPr lang="en-US" altLang="en-US" smtClean="0"/>
          </a:p>
        </p:txBody>
      </p:sp>
      <p:sp>
        <p:nvSpPr>
          <p:cNvPr id="32772" name="Text Box 4"/>
          <p:cNvSpPr txBox="1">
            <a:spLocks noChangeArrowheads="1"/>
          </p:cNvSpPr>
          <p:nvPr/>
        </p:nvSpPr>
        <p:spPr bwMode="auto">
          <a:xfrm>
            <a:off x="2135189" y="5157788"/>
            <a:ext cx="81375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nb-NO" altLang="en-US" sz="1800"/>
              <a:t>Depending on which way these plates are moving will decide what is happening on the earth you and I are standing on.</a:t>
            </a:r>
            <a:endParaRPr lang="en-US" altLang="en-US" sz="1800"/>
          </a:p>
        </p:txBody>
      </p:sp>
    </p:spTree>
    <p:extLst>
      <p:ext uri="{BB962C8B-B14F-4D97-AF65-F5344CB8AC3E}">
        <p14:creationId xmlns:p14="http://schemas.microsoft.com/office/powerpoint/2010/main" val="2885304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5glob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7351" y="76200"/>
            <a:ext cx="6697663"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020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438400" y="692151"/>
            <a:ext cx="8229600" cy="3527425"/>
          </a:xfrm>
        </p:spPr>
        <p:txBody>
          <a:bodyPr/>
          <a:lstStyle/>
          <a:p>
            <a:pPr eaLnBrk="1" hangingPunct="1"/>
            <a:r>
              <a:rPr lang="nb-NO" altLang="en-US"/>
              <a:t>Wegner’s theory was that about 180 million years ago, Pangaea began to break up into separate continents. To back this theory up, he perserved remains and evidence  from ancient animals and plants from South America, Africa, India, and Australia that were almost identical.</a:t>
            </a:r>
          </a:p>
          <a:p>
            <a:pPr eaLnBrk="1" hangingPunct="1">
              <a:buFontTx/>
              <a:buNone/>
            </a:pPr>
            <a:r>
              <a:rPr lang="nb-NO" altLang="en-US"/>
              <a:t>	</a:t>
            </a:r>
            <a:endParaRPr lang="en-US" altLang="en-US" sz="1600"/>
          </a:p>
        </p:txBody>
      </p:sp>
      <p:pic>
        <p:nvPicPr>
          <p:cNvPr id="24579" name="Picture 5" descr="0829_07_rept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3789363"/>
            <a:ext cx="6019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177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nb-NO" altLang="en-US" smtClean="0"/>
              <a:t>Seafloor Spreading</a:t>
            </a:r>
            <a:endParaRPr lang="en-US" altLang="en-US" smtClean="0"/>
          </a:p>
        </p:txBody>
      </p:sp>
      <p:sp>
        <p:nvSpPr>
          <p:cNvPr id="25603" name="Rectangle 3"/>
          <p:cNvSpPr>
            <a:spLocks noGrp="1" noChangeArrowheads="1"/>
          </p:cNvSpPr>
          <p:nvPr>
            <p:ph type="body" idx="1"/>
          </p:nvPr>
        </p:nvSpPr>
        <p:spPr/>
        <p:txBody>
          <a:bodyPr/>
          <a:lstStyle/>
          <a:p>
            <a:pPr eaLnBrk="1" hangingPunct="1"/>
            <a:r>
              <a:rPr lang="nb-NO" altLang="en-US"/>
              <a:t>The other theory theory supporting plate tectonics emerged from the study of the ocean floor. </a:t>
            </a:r>
          </a:p>
          <a:p>
            <a:pPr eaLnBrk="1" hangingPunct="1"/>
            <a:r>
              <a:rPr lang="nb-NO" altLang="en-US"/>
              <a:t>Scientists were suprised to find that rocks taken from the ocean floor were much younger than those found on the continents.  The youngest rocks were those nearest the underwater ridge system which is a series of mountains that extend around the world, stretching more than 64 thousand kilometers (40 thousand miles).</a:t>
            </a:r>
            <a:endParaRPr lang="en-US" altLang="en-US"/>
          </a:p>
        </p:txBody>
      </p:sp>
    </p:spTree>
    <p:extLst>
      <p:ext uri="{BB962C8B-B14F-4D97-AF65-F5344CB8AC3E}">
        <p14:creationId xmlns:p14="http://schemas.microsoft.com/office/powerpoint/2010/main" val="718148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703389" y="620713"/>
            <a:ext cx="8785225" cy="5505450"/>
          </a:xfrm>
        </p:spPr>
        <p:txBody>
          <a:bodyPr/>
          <a:lstStyle/>
          <a:p>
            <a:pPr eaLnBrk="1" hangingPunct="1">
              <a:lnSpc>
                <a:spcPct val="90000"/>
              </a:lnSpc>
            </a:pPr>
            <a:r>
              <a:rPr lang="nb-NO" altLang="en-US"/>
              <a:t>The theory of seafloor spreading suggests that molten rock (think of a melted chocolate bar that has been left in your pocket for too long)... This hot substance (lava) from the mantle rises under the underwater ridge and breaks through a split at the top of the ridge (the crust... Remember, the plate). The split is called a rift valley. The rock then spreads out in both directions from the ridge as if it were on two huge conveyor belts. As the seafloor moves away from the ridge, it carries older rocks away.  Seafloor spreading, along with the continental drift theory, became part of the theory of plate tectonics.</a:t>
            </a:r>
            <a:endParaRPr lang="en-US" altLang="en-US"/>
          </a:p>
        </p:txBody>
      </p:sp>
    </p:spTree>
    <p:extLst>
      <p:ext uri="{BB962C8B-B14F-4D97-AF65-F5344CB8AC3E}">
        <p14:creationId xmlns:p14="http://schemas.microsoft.com/office/powerpoint/2010/main" val="3024751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847850" y="692150"/>
            <a:ext cx="8229600" cy="1143000"/>
          </a:xfrm>
        </p:spPr>
        <p:txBody>
          <a:bodyPr/>
          <a:lstStyle/>
          <a:p>
            <a:pPr eaLnBrk="1" hangingPunct="1"/>
            <a:r>
              <a:rPr lang="en-US" altLang="en-US" sz="2000"/>
              <a:t>Plate motions also can be looked at into the future, and we can have a stab at what the geography of the planet will be like. Perhaps in 250 million years time there will be a new supercontinent.</a:t>
            </a:r>
          </a:p>
        </p:txBody>
      </p:sp>
      <p:pic>
        <p:nvPicPr>
          <p:cNvPr id="27651" name="Picture 5" descr="pangaea_ulti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888" y="2060575"/>
            <a:ext cx="6858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6352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n-US" altLang="en-US" smtClean="0"/>
          </a:p>
        </p:txBody>
      </p:sp>
      <p:sp>
        <p:nvSpPr>
          <p:cNvPr id="28675" name="Rectangle 3"/>
          <p:cNvSpPr>
            <a:spLocks noGrp="1" noChangeArrowheads="1"/>
          </p:cNvSpPr>
          <p:nvPr>
            <p:ph type="body" idx="1"/>
          </p:nvPr>
        </p:nvSpPr>
        <p:spPr/>
        <p:txBody>
          <a:bodyPr/>
          <a:lstStyle/>
          <a:p>
            <a:pPr lvl="1" eaLnBrk="1" hangingPunct="1"/>
            <a:r>
              <a:rPr lang="nb-NO" altLang="en-US" smtClean="0"/>
              <a:t>What two theories help make up the theory of plate tectonics?</a:t>
            </a:r>
          </a:p>
          <a:p>
            <a:pPr lvl="1" eaLnBrk="1" hangingPunct="1"/>
            <a:r>
              <a:rPr lang="nb-NO" altLang="en-US" smtClean="0"/>
              <a:t>What is continental drift and sea floor spreading?</a:t>
            </a:r>
          </a:p>
          <a:p>
            <a:pPr eaLnBrk="1" hangingPunct="1"/>
            <a:endParaRPr lang="en-US" altLang="en-US" smtClean="0"/>
          </a:p>
        </p:txBody>
      </p:sp>
    </p:spTree>
    <p:extLst>
      <p:ext uri="{BB962C8B-B14F-4D97-AF65-F5344CB8AC3E}">
        <p14:creationId xmlns:p14="http://schemas.microsoft.com/office/powerpoint/2010/main" val="2667477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p:txBody>
          <a:bodyPr/>
          <a:lstStyle/>
          <a:p>
            <a:pPr eaLnBrk="1" hangingPunct="1"/>
            <a:r>
              <a:rPr lang="nb-NO" altLang="en-US" smtClean="0"/>
              <a:t>When a geologist or a geographer looks at a piece of land they often ask, ”What forces shaped the mountains, plains, and other landforms that are here?”</a:t>
            </a:r>
          </a:p>
          <a:p>
            <a:pPr eaLnBrk="1" hangingPunct="1"/>
            <a:endParaRPr lang="nb-NO" altLang="en-US" smtClean="0"/>
          </a:p>
        </p:txBody>
      </p:sp>
      <p:sp>
        <p:nvSpPr>
          <p:cNvPr id="29699" name="Text Box 4"/>
          <p:cNvSpPr txBox="1">
            <a:spLocks noChangeArrowheads="1"/>
          </p:cNvSpPr>
          <p:nvPr/>
        </p:nvSpPr>
        <p:spPr bwMode="auto">
          <a:xfrm>
            <a:off x="2208213" y="404814"/>
            <a:ext cx="72009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nb-NO" altLang="en-US" sz="6000" b="1"/>
              <a:t>So....</a:t>
            </a:r>
            <a:endParaRPr lang="en-US" altLang="en-US" sz="6000" b="1"/>
          </a:p>
        </p:txBody>
      </p:sp>
    </p:spTree>
    <p:extLst>
      <p:ext uri="{BB962C8B-B14F-4D97-AF65-F5344CB8AC3E}">
        <p14:creationId xmlns:p14="http://schemas.microsoft.com/office/powerpoint/2010/main" val="3017152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981200" y="1600200"/>
            <a:ext cx="8229600" cy="1036638"/>
          </a:xfrm>
        </p:spPr>
        <p:txBody>
          <a:bodyPr/>
          <a:lstStyle/>
          <a:p>
            <a:pPr eaLnBrk="1" hangingPunct="1"/>
            <a:r>
              <a:rPr lang="nb-NO" altLang="en-US" smtClean="0"/>
              <a:t>What is their answer?</a:t>
            </a:r>
            <a:endParaRPr lang="en-US" altLang="en-US" smtClean="0"/>
          </a:p>
        </p:txBody>
      </p:sp>
    </p:spTree>
    <p:extLst>
      <p:ext uri="{BB962C8B-B14F-4D97-AF65-F5344CB8AC3E}">
        <p14:creationId xmlns:p14="http://schemas.microsoft.com/office/powerpoint/2010/main" val="1389007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478</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Continental Drift Theory</vt:lpstr>
      <vt:lpstr>PowerPoint Presentation</vt:lpstr>
      <vt:lpstr>PowerPoint Presentation</vt:lpstr>
      <vt:lpstr>Seafloor Spreading</vt:lpstr>
      <vt:lpstr>PowerPoint Presentation</vt:lpstr>
      <vt:lpstr>Plate motions also can be looked at into the future, and we can have a stab at what the geography of the planet will be like. Perhaps in 250 million years time there will be a new supercontinent.</vt:lpstr>
      <vt:lpstr>PowerPoint Presentation</vt:lpstr>
      <vt:lpstr>PowerPoint Presentation</vt:lpstr>
      <vt:lpstr>PowerPoint Presentation</vt:lpstr>
      <vt:lpstr>Plate Tectonics</vt:lpstr>
      <vt:lpstr>YES!</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Continental Drift Theory</dc:title>
  <dc:creator>Dr. Ankush Shrivastava</dc:creator>
  <cp:lastModifiedBy>Dr. Ankush Shrivastava</cp:lastModifiedBy>
  <cp:revision>1</cp:revision>
  <dcterms:created xsi:type="dcterms:W3CDTF">2021-04-26T05:10:26Z</dcterms:created>
  <dcterms:modified xsi:type="dcterms:W3CDTF">2021-04-26T05:11:34Z</dcterms:modified>
</cp:coreProperties>
</file>