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082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73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532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34523-0578-40CB-9186-1947355C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981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DEC1-3830-4174-8A8A-8D0DA29B6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77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12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266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327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49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648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95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129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984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F0ACB-D251-4BEE-B663-A6AE18A341C2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1CA7-6424-408D-8650-C519DEBF4C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35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dows.ucar.edu/tour/link=/earth/images/seafloor_spreading_jpg_image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3141663"/>
            <a:ext cx="8229600" cy="96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b="1"/>
              <a:t>    Plate Tectonics</a:t>
            </a:r>
            <a:endParaRPr lang="en-US" altLang="en-US" sz="4800" b="1"/>
          </a:p>
        </p:txBody>
      </p:sp>
    </p:spTree>
    <p:extLst>
      <p:ext uri="{BB962C8B-B14F-4D97-AF65-F5344CB8AC3E}">
        <p14:creationId xmlns:p14="http://schemas.microsoft.com/office/powerpoint/2010/main" val="138045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8600" cy="1900238"/>
          </a:xfrm>
        </p:spPr>
        <p:txBody>
          <a:bodyPr/>
          <a:lstStyle/>
          <a:p>
            <a:pPr eaLnBrk="1" hangingPunct="1"/>
            <a:r>
              <a:rPr lang="nb-NO" altLang="en-US"/>
              <a:t>These areas are likely to have a rift valley, earthquake, and volcanic action.</a:t>
            </a:r>
          </a:p>
          <a:p>
            <a:pPr eaLnBrk="1" hangingPunct="1"/>
            <a:endParaRPr lang="nb-NO" altLang="en-US"/>
          </a:p>
          <a:p>
            <a:pPr eaLnBrk="1" hangingPunct="1"/>
            <a:endParaRPr lang="en-US" altLang="en-US"/>
          </a:p>
        </p:txBody>
      </p:sp>
      <p:pic>
        <p:nvPicPr>
          <p:cNvPr id="41987" name="Picture 5" descr="0829_11_saf_photo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7438" y="1773239"/>
            <a:ext cx="4038600" cy="4200525"/>
          </a:xfrm>
          <a:noFill/>
        </p:spPr>
      </p:pic>
      <p:sp>
        <p:nvSpPr>
          <p:cNvPr id="41988" name="Text Box 8"/>
          <p:cNvSpPr txBox="1">
            <a:spLocks noChangeArrowheads="1"/>
          </p:cNvSpPr>
          <p:nvPr/>
        </p:nvSpPr>
        <p:spPr bwMode="auto">
          <a:xfrm>
            <a:off x="2135188" y="3644901"/>
            <a:ext cx="3960812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en-US" sz="1800"/>
              <a:t>For example: Here, the San Andreas Fault lies on the boundary between two tectonic plates, the north American Plate and the Pacific Plate.  The two plates are sliding past each other at a rate of 5 to 6 centimeters each year. This fault frequently plagues California wit hearthquakes.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9025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nb-NO" altLang="en-US" smtClean="0"/>
              <a:t>What forces inside the earth create and change landforms on the surface?</a:t>
            </a:r>
          </a:p>
          <a:p>
            <a:pPr lvl="1" eaLnBrk="1" hangingPunct="1"/>
            <a:r>
              <a:rPr lang="nb-NO" altLang="en-US" smtClean="0"/>
              <a:t>What happens when the plates crash together, pull apart, and slide against each other?</a:t>
            </a:r>
            <a:endParaRPr lang="en-US" altLang="en-US" smtClean="0"/>
          </a:p>
          <a:p>
            <a:pPr lvl="1" eaLnBrk="1" hangingPunct="1"/>
            <a:endParaRPr lang="nb-NO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006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en-US" smtClean="0"/>
              <a:t>All graphics were taken from Google Images, enchanted learning, boom zone, and other educational sites.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mtClean="0"/>
              <a:t>All written information was taken from Prentice Hall, World Geography, PBS.org, and other educational websites.</a:t>
            </a:r>
          </a:p>
          <a:p>
            <a:pPr eaLnBrk="1" hangingPunct="1">
              <a:lnSpc>
                <a:spcPct val="90000"/>
              </a:lnSpc>
            </a:pPr>
            <a:r>
              <a:rPr lang="nb-NO" altLang="en-US" smtClean="0"/>
              <a:t>A good website for a deeper understanding is www.</a:t>
            </a:r>
            <a:r>
              <a:rPr lang="en-US" altLang="en-US" smtClean="0"/>
              <a:t>observe.arc.nasa.gov/ </a:t>
            </a:r>
          </a:p>
        </p:txBody>
      </p:sp>
    </p:spTree>
    <p:extLst>
      <p:ext uri="{BB962C8B-B14F-4D97-AF65-F5344CB8AC3E}">
        <p14:creationId xmlns:p14="http://schemas.microsoft.com/office/powerpoint/2010/main" val="314563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mtClean="0"/>
              <a:t>They’re Pulling Apart!</a:t>
            </a:r>
            <a:endParaRPr lang="en-US" alt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5194300" cy="2044700"/>
          </a:xfrm>
        </p:spPr>
        <p:txBody>
          <a:bodyPr/>
          <a:lstStyle/>
          <a:p>
            <a:pPr eaLnBrk="1" hangingPunct="1"/>
            <a:r>
              <a:rPr lang="nb-NO" altLang="en-US"/>
              <a:t>When plates pull away from one another they form a diverging plate boundary, or spreading zone.</a:t>
            </a:r>
            <a:endParaRPr lang="en-US" altLang="en-US"/>
          </a:p>
        </p:txBody>
      </p:sp>
      <p:pic>
        <p:nvPicPr>
          <p:cNvPr id="33796" name="Picture 5" descr="thingvellir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0763" y="1600200"/>
            <a:ext cx="2901950" cy="3773488"/>
          </a:xfrm>
          <a:noFill/>
        </p:spPr>
      </p:pic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2208213" y="5661025"/>
            <a:ext cx="82089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Thingvellir, the spreading zone in Iceland between the North American (left side) and Eurasian (right side) tectonic plates.</a:t>
            </a:r>
            <a:r>
              <a:rPr lang="en-US" altLang="en-US" sz="1800" i="1"/>
              <a:t> January 2003.</a:t>
            </a:r>
            <a:r>
              <a:rPr lang="en-US" altLang="en-US" sz="1800"/>
              <a:t> </a:t>
            </a:r>
          </a:p>
        </p:txBody>
      </p:sp>
      <p:pic>
        <p:nvPicPr>
          <p:cNvPr id="33798" name="Picture 9" descr="spreading_zone">
            <a:hlinkClick r:id="rId3"/>
          </p:cNvPr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87713" y="3500438"/>
            <a:ext cx="2743200" cy="2019300"/>
          </a:xfrm>
        </p:spPr>
      </p:pic>
    </p:spTree>
    <p:extLst>
      <p:ext uri="{BB962C8B-B14F-4D97-AF65-F5344CB8AC3E}">
        <p14:creationId xmlns:p14="http://schemas.microsoft.com/office/powerpoint/2010/main" val="24806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mtClean="0"/>
              <a:t>The Crash!</a:t>
            </a:r>
            <a:endParaRPr lang="en-US" alt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0"/>
            <a:ext cx="4475163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altLang="en-US" sz="1800"/>
              <a:t>What happens when plates crash into each other depends on the types of plates involved. 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1600"/>
              <a:t>Because continental crust is lighter than oceanic crust, continental plates ”float” higher.  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en-US" sz="1600"/>
              <a:t>Therefore, when an oceanic plate meets a continetnal plate, it slides under the lighter plate and down into the mantle.  The slab of oceanic rock melts when the endges get to a depth which is hot enough.  A temperature hot enough to melt si about a thousand degrees!)  This process is called </a:t>
            </a:r>
            <a:r>
              <a:rPr lang="nb-NO" altLang="en-US" sz="1600">
                <a:solidFill>
                  <a:srgbClr val="FF0000"/>
                </a:solidFill>
              </a:rPr>
              <a:t>subduction</a:t>
            </a:r>
            <a:r>
              <a:rPr lang="nb-NO" altLang="en-US" sz="1600"/>
              <a:t>.  Molten material produced in a subduction zone can rise to the earth’s surface and cause volcanic building, mountains, and islands.</a:t>
            </a:r>
            <a:endParaRPr lang="en-US" altLang="en-US" sz="1600"/>
          </a:p>
        </p:txBody>
      </p:sp>
      <p:pic>
        <p:nvPicPr>
          <p:cNvPr id="34820" name="Picture 9" descr="subduction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8163" y="2276475"/>
            <a:ext cx="2882900" cy="2057400"/>
          </a:xfrm>
          <a:noFill/>
        </p:spPr>
      </p:pic>
    </p:spTree>
    <p:extLst>
      <p:ext uri="{BB962C8B-B14F-4D97-AF65-F5344CB8AC3E}">
        <p14:creationId xmlns:p14="http://schemas.microsoft.com/office/powerpoint/2010/main" val="36466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illustration depicting a subduction z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476250"/>
            <a:ext cx="8713788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8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mtClean="0"/>
              <a:t>When they Crash</a:t>
            </a:r>
            <a:endParaRPr lang="en-US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smtClean="0"/>
              <a:t>When two plates of the same type meet, the result is a process called converging.</a:t>
            </a:r>
          </a:p>
          <a:p>
            <a:pPr eaLnBrk="1" hangingPunct="1"/>
            <a:endParaRPr lang="nb-NO" altLang="en-US" smtClean="0"/>
          </a:p>
          <a:p>
            <a:pPr lvl="1" eaLnBrk="1" hangingPunct="1"/>
            <a:r>
              <a:rPr lang="nb-NO" altLang="en-US" smtClean="0"/>
              <a:t>Depending on what type of plates these are, depends on what occurs.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92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16113"/>
            <a:ext cx="8229600" cy="4210050"/>
          </a:xfrm>
        </p:spPr>
        <p:txBody>
          <a:bodyPr/>
          <a:lstStyle/>
          <a:p>
            <a:pPr eaLnBrk="1" hangingPunct="1"/>
            <a:r>
              <a:rPr lang="nb-NO" altLang="en-US" smtClean="0"/>
              <a:t>When both are oceanic plates, one slides under the other.  Often an island group forms at this boundary.  </a:t>
            </a:r>
          </a:p>
          <a:p>
            <a:pPr eaLnBrk="1" hangingPunct="1"/>
            <a:endParaRPr lang="nb-NO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2208213" y="188913"/>
            <a:ext cx="7848600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b-NO" altLang="en-US" sz="4400" b="1"/>
              <a:t>Converging... They crash!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b-NO" altLang="en-US" sz="3600" b="1"/>
              <a:t>And they’re both </a:t>
            </a:r>
            <a:r>
              <a:rPr lang="nb-NO" altLang="en-US" sz="3600" b="1">
                <a:solidFill>
                  <a:srgbClr val="FF0000"/>
                </a:solidFill>
              </a:rPr>
              <a:t>ocean plates</a:t>
            </a:r>
            <a:r>
              <a:rPr lang="nb-NO" altLang="en-US" sz="3600" b="1"/>
              <a:t>!</a:t>
            </a:r>
            <a:endParaRPr lang="en-US" altLang="en-US" sz="3600" b="1"/>
          </a:p>
        </p:txBody>
      </p:sp>
    </p:spTree>
    <p:extLst>
      <p:ext uri="{BB962C8B-B14F-4D97-AF65-F5344CB8AC3E}">
        <p14:creationId xmlns:p14="http://schemas.microsoft.com/office/powerpoint/2010/main" val="154869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b-NO" altLang="en-US" sz="4000"/>
              <a:t>Converging...They Crash! </a:t>
            </a:r>
            <a:br>
              <a:rPr lang="nb-NO" altLang="en-US" sz="4000"/>
            </a:br>
            <a:r>
              <a:rPr lang="nb-NO" altLang="en-US" sz="4000"/>
              <a:t>And they’re both </a:t>
            </a:r>
            <a:r>
              <a:rPr lang="nb-NO" altLang="en-US" sz="4000">
                <a:solidFill>
                  <a:srgbClr val="FF0000"/>
                </a:solidFill>
              </a:rPr>
              <a:t>Continental Plates</a:t>
            </a:r>
            <a:endParaRPr lang="en-US" altLang="en-US" sz="4000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7643813" cy="4525963"/>
          </a:xfrm>
        </p:spPr>
        <p:txBody>
          <a:bodyPr/>
          <a:lstStyle/>
          <a:p>
            <a:pPr eaLnBrk="1" hangingPunct="1"/>
            <a:r>
              <a:rPr lang="nb-NO" altLang="en-US"/>
              <a:t>When both are continental plates, the plates push against each other, creating mountain ranges. </a:t>
            </a:r>
            <a:endParaRPr lang="en-US" altLang="en-US"/>
          </a:p>
        </p:txBody>
      </p:sp>
      <p:pic>
        <p:nvPicPr>
          <p:cNvPr id="38916" name="Picture 5" descr="np_001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8438" y="2565400"/>
            <a:ext cx="3810000" cy="3810000"/>
          </a:xfrm>
          <a:noFill/>
        </p:spPr>
      </p:pic>
    </p:spTree>
    <p:extLst>
      <p:ext uri="{BB962C8B-B14F-4D97-AF65-F5344CB8AC3E}">
        <p14:creationId xmlns:p14="http://schemas.microsoft.com/office/powerpoint/2010/main" val="115888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z="4000"/>
              <a:t>They Crash and are both </a:t>
            </a:r>
            <a:r>
              <a:rPr lang="nb-NO" altLang="en-US" sz="4000">
                <a:solidFill>
                  <a:srgbClr val="FF0000"/>
                </a:solidFill>
              </a:rPr>
              <a:t>continental plates</a:t>
            </a:r>
            <a:r>
              <a:rPr lang="nb-NO" altLang="en-US" sz="4000"/>
              <a:t>!</a:t>
            </a:r>
            <a:endParaRPr lang="en-US" altLang="en-US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en-US" sz="2000"/>
              <a:t>Earth’s highest mountain range, the Himalayas, was formed millions of years ago when the Indo-Australian Plate crashed into the Eurasian Plate. Even today, the Indo-Australian Plate continues to push against the Eurasian Plate at a rate of about 5 cm a year!</a:t>
            </a:r>
            <a:endParaRPr lang="en-US" altLang="en-US" sz="2000"/>
          </a:p>
          <a:p>
            <a:pPr eaLnBrk="1" hangingPunct="1"/>
            <a:endParaRPr lang="en-US" altLang="en-US" sz="2000"/>
          </a:p>
        </p:txBody>
      </p:sp>
      <p:pic>
        <p:nvPicPr>
          <p:cNvPr id="39940" name="Picture 5" descr="Himalay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3213100"/>
            <a:ext cx="48577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72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en-US" sz="4000"/>
              <a:t>They meet and slide past each other!</a:t>
            </a:r>
            <a:endParaRPr lang="en-US" altLang="en-US" sz="40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349501"/>
            <a:ext cx="8229600" cy="2189163"/>
          </a:xfrm>
        </p:spPr>
        <p:txBody>
          <a:bodyPr/>
          <a:lstStyle/>
          <a:p>
            <a:pPr algn="ctr" eaLnBrk="1" hangingPunct="1"/>
            <a:r>
              <a:rPr lang="nb-NO" altLang="en-US" smtClean="0"/>
              <a:t>Sometimes, instead of pulling away from each other or colliding with eac hother, plates slip or grind past each other along faults.  This process is known as faulting.</a:t>
            </a:r>
          </a:p>
        </p:txBody>
      </p:sp>
    </p:spTree>
    <p:extLst>
      <p:ext uri="{BB962C8B-B14F-4D97-AF65-F5344CB8AC3E}">
        <p14:creationId xmlns:p14="http://schemas.microsoft.com/office/powerpoint/2010/main" val="211530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They’re Pulling Apart!</vt:lpstr>
      <vt:lpstr>The Crash!</vt:lpstr>
      <vt:lpstr>PowerPoint Presentation</vt:lpstr>
      <vt:lpstr>When they Crash</vt:lpstr>
      <vt:lpstr>PowerPoint Presentation</vt:lpstr>
      <vt:lpstr>Converging...They Crash!  And they’re both Continental Plates</vt:lpstr>
      <vt:lpstr>They Crash and are both continental plates!</vt:lpstr>
      <vt:lpstr>They meet and slide past each other!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Ankush Shrivastava</dc:creator>
  <cp:lastModifiedBy>Dr. Ankush Shrivastava</cp:lastModifiedBy>
  <cp:revision>1</cp:revision>
  <dcterms:created xsi:type="dcterms:W3CDTF">2021-04-26T05:11:51Z</dcterms:created>
  <dcterms:modified xsi:type="dcterms:W3CDTF">2021-04-26T05:12:35Z</dcterms:modified>
</cp:coreProperties>
</file>