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84" r:id="rId2"/>
    <p:sldId id="256" r:id="rId3"/>
    <p:sldId id="257" r:id="rId4"/>
    <p:sldId id="267" r:id="rId5"/>
    <p:sldId id="277" r:id="rId6"/>
    <p:sldId id="268" r:id="rId7"/>
    <p:sldId id="276" r:id="rId8"/>
    <p:sldId id="269" r:id="rId9"/>
    <p:sldId id="281" r:id="rId10"/>
    <p:sldId id="270" r:id="rId11"/>
    <p:sldId id="271" r:id="rId12"/>
    <p:sldId id="282" r:id="rId13"/>
    <p:sldId id="280" r:id="rId14"/>
    <p:sldId id="272" r:id="rId15"/>
    <p:sldId id="273" r:id="rId16"/>
    <p:sldId id="279" r:id="rId17"/>
    <p:sldId id="258" r:id="rId18"/>
    <p:sldId id="259" r:id="rId19"/>
    <p:sldId id="260" r:id="rId20"/>
    <p:sldId id="261" r:id="rId21"/>
    <p:sldId id="266" r:id="rId22"/>
    <p:sldId id="263" r:id="rId23"/>
    <p:sldId id="265" r:id="rId24"/>
    <p:sldId id="274" r:id="rId25"/>
    <p:sldId id="283" r:id="rId26"/>
    <p:sldId id="275" r:id="rId27"/>
    <p:sldId id="278" r:id="rId2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C823E-C97A-4981-874B-D6F8343E0259}" type="datetimeFigureOut">
              <a:rPr lang="en-US" smtClean="0"/>
              <a:t>21-Nov-17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39F0-5561-4CEF-B658-DC6982449E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Joints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Common Joints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657046"/>
            <a:ext cx="7848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Master Joints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sedimentary rocks, the joints usually run in two directions at nearly right angles. 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One set of joints run parallel to the dip direction and the other parallel to the strike direction.  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One set of joints is commonly more strongly developed and extends for long distances.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28221"/>
            <a:ext cx="792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Bedding Joints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joints which are parallel to the bedding planes in sedimentary rocks, called the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“Bedding Joints”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20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Primary Joints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Joints are formed during cooling &amp; contraction of magma in igneous rocks, are called “Primary Joints”.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533400"/>
            <a:ext cx="882837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73" y="990600"/>
            <a:ext cx="874792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229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primary joints are of following types:</a:t>
            </a:r>
          </a:p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Mural Joints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Granites commonly show 3 sets of joints mutually at right angles which divide the rock mass into more or less cubical blocks. Such joints are called “Mural Joints”. </a:t>
            </a:r>
          </a:p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Sheet Joints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joints are often seen in the granites, which formed as tension cracks and run in the horizontal direction.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93552"/>
            <a:ext cx="8077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Columnar Joints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Columnar Joints are formed in tabular igneous masses such as dykes, sills and lava flows.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joints divide the rock masses into hexagonal, square, rhombic or triangular columns.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Such columns develop due to the chief cooling surface. 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047" y="0"/>
            <a:ext cx="9181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h.D. Harish\Morli 16-01-15\New folder\C\C 7 - 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50400" cy="716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.D. Harish\Morli 16-01-15\New folder\F\F 4 - 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h.D. Harish\Morli 16-01-15\New folder\F\F 4 - 1 (2)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46745"/>
            <a:ext cx="8305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rock masses are subjected to tensional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compressional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forces, regular and irregular fractures develop in rock. </a:t>
            </a:r>
          </a:p>
          <a:p>
            <a:pPr algn="just">
              <a:lnSpc>
                <a:spcPct val="150000"/>
              </a:lnSpc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Such fractures along which there has been no relative displacement are called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“Joints”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Joints occur in almost every type of rock. They may be vertical, inclined or even horizontal.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Joints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12E7D-025A-44A6-96C8-CB0BCC541C1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396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04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0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8077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Outlier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limited area of younger rocks completely surrounded by older rocks is an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“Outlier”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Inlier</a:t>
            </a:r>
            <a:endParaRPr lang="en-US" sz="2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limited area of older rocks completely surrounded by younger rocks is an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Inlier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11-09-16_14-37-40_6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788"/>
            <a:ext cx="4537075" cy="67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Paper-1,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457200"/>
            <a:ext cx="9144000" cy="7515225"/>
          </a:xfrm>
          <a:prstGeom prst="rect">
            <a:avLst/>
          </a:prstGeom>
          <a:noFill/>
          <a:ln/>
        </p:spPr>
      </p:pic>
      <p:sp>
        <p:nvSpPr>
          <p:cNvPr id="4" name="Rectangle 3"/>
          <p:cNvSpPr/>
          <p:nvPr/>
        </p:nvSpPr>
        <p:spPr>
          <a:xfrm>
            <a:off x="381000" y="5715000"/>
            <a:ext cx="43749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Classification of Joints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14400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Depending on the mode of formation, the joints are classified into two groups:</a:t>
            </a:r>
          </a:p>
          <a:p>
            <a:pPr marL="342900" indent="-342900" algn="just">
              <a:lnSpc>
                <a:spcPct val="200000"/>
              </a:lnSpc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Tension Joints</a:t>
            </a:r>
          </a:p>
          <a:p>
            <a:pPr marL="342900" indent="-342900" algn="just">
              <a:lnSpc>
                <a:spcPct val="200000"/>
              </a:lnSpc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Shear Joints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9892"/>
            <a:ext cx="7924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Tension Joints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“Tension joints” are those which are formed as a result of tension forces. 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joints are relatively open and have rough and irregular surfaces.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Example:-	Columnar joints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  	Longitudinal joints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(Run parallel to the fold axis)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0"/>
            <a:ext cx="6273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Shear Joints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“Shear joints” are those which formed due to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compressional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forces involved in the folding and faulting of rocks. 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joints are rather clean cut and tightly closed.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uetral surface 3"/>
          <p:cNvPicPr>
            <a:picLocks noChangeAspect="1" noChangeArrowheads="1"/>
          </p:cNvPicPr>
          <p:nvPr/>
        </p:nvPicPr>
        <p:blipFill>
          <a:blip r:embed="rId2"/>
          <a:srcRect l="4597" r="3448"/>
          <a:stretch>
            <a:fillRect/>
          </a:stretch>
        </p:blipFill>
        <p:spPr bwMode="auto">
          <a:xfrm>
            <a:off x="1752600" y="533400"/>
            <a:ext cx="5562600" cy="582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458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Depending on their attitude and geometry, the joints are classified into 3 groups:</a:t>
            </a:r>
          </a:p>
          <a:p>
            <a:pPr algn="just">
              <a:lnSpc>
                <a:spcPct val="200000"/>
              </a:lnSpc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Strike Joints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: Run parallel to the strike of country 				  rocks. </a:t>
            </a:r>
          </a:p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Dip Joints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: Run parallel to the direction of dip of 			  country rocks. </a:t>
            </a:r>
          </a:p>
          <a:p>
            <a:pPr algn="just">
              <a:lnSpc>
                <a:spcPct val="150000"/>
              </a:lnSpc>
            </a:pP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Oblique Joints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: Run oblique to the strike and dip 				  direction of the country rocks.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458200" cy="615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401</Words>
  <Application>Microsoft Office PowerPoint</Application>
  <PresentationFormat>On-screen Show (4:3)</PresentationFormat>
  <Paragraphs>50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Geology</dc:creator>
  <cp:lastModifiedBy>User</cp:lastModifiedBy>
  <cp:revision>16</cp:revision>
  <dcterms:created xsi:type="dcterms:W3CDTF">2006-08-16T00:00:00Z</dcterms:created>
  <dcterms:modified xsi:type="dcterms:W3CDTF">2017-11-21T04:20:53Z</dcterms:modified>
</cp:coreProperties>
</file>