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err="1" smtClean="0"/>
              <a:t>Blastulation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Administrator\Desktop\Fig4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828800"/>
            <a:ext cx="7010400" cy="424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Blastulation</a:t>
            </a:r>
            <a:r>
              <a:rPr lang="en-US" dirty="0" smtClean="0"/>
              <a:t> in </a:t>
            </a:r>
            <a:r>
              <a:rPr lang="en-US" dirty="0" err="1" smtClean="0"/>
              <a:t>isolecithal</a:t>
            </a:r>
            <a:r>
              <a:rPr lang="en-US" dirty="0" smtClean="0"/>
              <a:t> egg</a:t>
            </a:r>
            <a:endParaRPr lang="en-US" dirty="0"/>
          </a:p>
        </p:txBody>
      </p:sp>
      <p:pic>
        <p:nvPicPr>
          <p:cNvPr id="4" name="Picture 2" descr="C:\Documents and Settings\Administrator\Desktop\Fig4_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1043" y="2487652"/>
            <a:ext cx="4541914" cy="2751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Blastulation</a:t>
            </a:r>
            <a:r>
              <a:rPr lang="en-US" dirty="0" smtClean="0"/>
              <a:t> in </a:t>
            </a:r>
            <a:r>
              <a:rPr lang="en-US" dirty="0" err="1" smtClean="0"/>
              <a:t>mesolecithal</a:t>
            </a:r>
            <a:r>
              <a:rPr lang="en-US" dirty="0" smtClean="0"/>
              <a:t> </a:t>
            </a:r>
            <a:r>
              <a:rPr lang="en-US" dirty="0" smtClean="0"/>
              <a:t>egg</a:t>
            </a:r>
            <a:endParaRPr lang="en-US" dirty="0"/>
          </a:p>
        </p:txBody>
      </p:sp>
      <p:pic>
        <p:nvPicPr>
          <p:cNvPr id="2050" name="Picture 2" descr="C:\Documents and Settings\Administrator\Desktop\blastula_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98624" y="1905000"/>
            <a:ext cx="7290171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Blastulation</a:t>
            </a:r>
            <a:r>
              <a:rPr lang="en-US" dirty="0" smtClean="0"/>
              <a:t> in </a:t>
            </a:r>
            <a:r>
              <a:rPr lang="en-US" dirty="0" err="1" smtClean="0"/>
              <a:t>polylecithal</a:t>
            </a:r>
            <a:r>
              <a:rPr lang="en-US" dirty="0" smtClean="0"/>
              <a:t> </a:t>
            </a:r>
            <a:r>
              <a:rPr lang="en-US" dirty="0" smtClean="0"/>
              <a:t>egg</a:t>
            </a:r>
            <a:endParaRPr lang="en-US" dirty="0"/>
          </a:p>
        </p:txBody>
      </p:sp>
      <p:pic>
        <p:nvPicPr>
          <p:cNvPr id="3074" name="Picture 2" descr="C:\Documents and Settings\Administrator\Desktop\final-chick-embryonicdevelopmentppt-11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Documents and Settings\Administrator\Desktop\fig3_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20088"/>
            <a:ext cx="4536261" cy="6256912"/>
          </a:xfrm>
          <a:prstGeom prst="rect">
            <a:avLst/>
          </a:prstGeom>
          <a:noFill/>
        </p:spPr>
      </p:pic>
      <p:pic>
        <p:nvPicPr>
          <p:cNvPr id="5" name="Picture 3" descr="C:\Documents and Settings\Administrator\Desktop\Fertilized_chicken_eg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17487"/>
            <a:ext cx="3124200" cy="237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6"/>
          <p:cNvCxnSpPr>
            <a:cxnSpLocks noChangeShapeType="1"/>
          </p:cNvCxnSpPr>
          <p:nvPr/>
        </p:nvCxnSpPr>
        <p:spPr bwMode="auto">
          <a:xfrm rot="10800000" flipV="1">
            <a:off x="1981200" y="1142999"/>
            <a:ext cx="3048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Documents and Settings\Administrator\Desktop\1732_blastul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295400"/>
            <a:ext cx="6032341" cy="3820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Blastula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Coeloblastula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Steroblastula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Peribalstula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Discoblastula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Amphiblastula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Blastosyst</a:t>
            </a:r>
            <a:endParaRPr lang="en-US" sz="2000" dirty="0"/>
          </a:p>
        </p:txBody>
      </p:sp>
      <p:pic>
        <p:nvPicPr>
          <p:cNvPr id="5122" name="Picture 2" descr="C:\Documents and Settings\Administrator\Desktop\blastul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600200"/>
            <a:ext cx="47625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Amphiblastula</a:t>
            </a:r>
            <a:endParaRPr lang="en-US" dirty="0"/>
          </a:p>
        </p:txBody>
      </p:sp>
      <p:pic>
        <p:nvPicPr>
          <p:cNvPr id="7170" name="Picture 2" descr="C:\Documents and Settings\Administrator\Desktop\slide_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0856" t="15153"/>
          <a:stretch>
            <a:fillRect/>
          </a:stretch>
        </p:blipFill>
        <p:spPr bwMode="auto">
          <a:xfrm>
            <a:off x="838200" y="1219200"/>
            <a:ext cx="4056313" cy="2895600"/>
          </a:xfrm>
          <a:prstGeom prst="rect">
            <a:avLst/>
          </a:prstGeom>
          <a:noFill/>
        </p:spPr>
      </p:pic>
      <p:pic>
        <p:nvPicPr>
          <p:cNvPr id="7171" name="Picture 3" descr="C:\Documents and Settings\Administrator\Desktop\amphiblastu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447800"/>
            <a:ext cx="2114550" cy="2314575"/>
          </a:xfrm>
          <a:prstGeom prst="rect">
            <a:avLst/>
          </a:prstGeom>
          <a:noFill/>
        </p:spPr>
      </p:pic>
      <p:pic>
        <p:nvPicPr>
          <p:cNvPr id="7172" name="Picture 4" descr="C:\Documents and Settings\Administrator\Desktop\Leys&amp;Eerkes200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962400"/>
            <a:ext cx="2085975" cy="2085975"/>
          </a:xfrm>
          <a:prstGeom prst="rect">
            <a:avLst/>
          </a:prstGeom>
          <a:noFill/>
        </p:spPr>
      </p:pic>
      <p:pic>
        <p:nvPicPr>
          <p:cNvPr id="7173" name="Picture 5" descr="C:\Documents and Settings\Administrator\Desktop\Blastul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114800"/>
            <a:ext cx="2342029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Blastosyst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194" name="Picture 2" descr="C:\Documents and Settings\Administrator\Desktop\Blastocyst_1_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53000" y="914400"/>
            <a:ext cx="3590925" cy="5438014"/>
          </a:xfrm>
          <a:prstGeom prst="rect">
            <a:avLst/>
          </a:prstGeom>
          <a:noFill/>
        </p:spPr>
      </p:pic>
      <p:pic>
        <p:nvPicPr>
          <p:cNvPr id="8195" name="Picture 3" descr="C:\Documents and Settings\Administrator\Desktop\2000px-Blastocyst_English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2532888" cy="2099764"/>
          </a:xfrm>
          <a:prstGeom prst="rect">
            <a:avLst/>
          </a:prstGeom>
          <a:noFill/>
        </p:spPr>
      </p:pic>
      <p:pic>
        <p:nvPicPr>
          <p:cNvPr id="8196" name="Picture 4" descr="C:\Documents and Settings\Administrator\Desktop\pic-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657600"/>
            <a:ext cx="2476500" cy="263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Blastulation</vt:lpstr>
      <vt:lpstr>Blastulation in isolecithal egg</vt:lpstr>
      <vt:lpstr>Blastulation in mesolecithal egg</vt:lpstr>
      <vt:lpstr>Blastulation in polylecithal egg</vt:lpstr>
      <vt:lpstr>Slide 5</vt:lpstr>
      <vt:lpstr>Slide 6</vt:lpstr>
      <vt:lpstr>Types of Blastula</vt:lpstr>
      <vt:lpstr>Amphiblastula</vt:lpstr>
      <vt:lpstr>Blastosyst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Blastulation</dc:title>
  <dc:creator/>
  <cp:lastModifiedBy>india2world@ymail.com</cp:lastModifiedBy>
  <cp:revision>2</cp:revision>
  <dcterms:created xsi:type="dcterms:W3CDTF">2006-08-16T00:00:00Z</dcterms:created>
  <dcterms:modified xsi:type="dcterms:W3CDTF">2016-03-02T05:49:23Z</dcterms:modified>
</cp:coreProperties>
</file>