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7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5BF5D-FC44-43B8-9D81-94841F8555EA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0B6CE-6352-4160-9FCE-DB375B21D16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C318-4A6C-47C1-983F-5FB5952BF9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A31B-A020-4944-81FF-77A2CE3A57C0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85D1-9A40-48E4-A1B5-B30D1082344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A31B-A020-4944-81FF-77A2CE3A57C0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85D1-9A40-48E4-A1B5-B30D1082344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A31B-A020-4944-81FF-77A2CE3A57C0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85D1-9A40-48E4-A1B5-B30D1082344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A31B-A020-4944-81FF-77A2CE3A57C0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85D1-9A40-48E4-A1B5-B30D1082344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A31B-A020-4944-81FF-77A2CE3A57C0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85D1-9A40-48E4-A1B5-B30D1082344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A31B-A020-4944-81FF-77A2CE3A57C0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85D1-9A40-48E4-A1B5-B30D1082344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A31B-A020-4944-81FF-77A2CE3A57C0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85D1-9A40-48E4-A1B5-B30D1082344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A31B-A020-4944-81FF-77A2CE3A57C0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85D1-9A40-48E4-A1B5-B30D1082344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A31B-A020-4944-81FF-77A2CE3A57C0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85D1-9A40-48E4-A1B5-B30D1082344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A31B-A020-4944-81FF-77A2CE3A57C0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85D1-9A40-48E4-A1B5-B30D1082344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A31B-A020-4944-81FF-77A2CE3A57C0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85D1-9A40-48E4-A1B5-B30D1082344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5A31B-A020-4944-81FF-77A2CE3A57C0}" type="datetimeFigureOut">
              <a:rPr lang="en-US" smtClean="0"/>
              <a:t>4/26/2021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85D1-9A40-48E4-A1B5-B30D1082344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%14komatii-affluent.jpg%20%20%20%20%20%20%20%20%20%20%20%20%20%20%20%20%20%20%20%20%20%20%20%20%20%20%20%20%20%20%20%20%20%20%20%20%20%20%20%20%20%20%2000002ACD%09Syst&#232;me-2%20%20%20%20%20%20%20%20%20%20%20%20%20%20%20%20%20%20%20%20%20%20BB77EF90: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%0ckomatii5.jpg%20%20%20%20%20%20%20%20%20%20%20%20%20%20%20%20%20%20%20%20%20%20%20%20%20%20%20%20%20%20%20%20%20%20%20%20%20%20%20%20%20%20%20%20%20%20%20%20%20%20%2000002ACD%09Syst&#232;me-2%20%20%20%20%20%20%20%20%20%20%20%20%20%20%20%20%20%20%20%20%20%20BB77EF90: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KomatiiteS</a:t>
            </a:r>
            <a:endParaRPr lang="en-IN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200" dirty="0" smtClean="0">
                <a:solidFill>
                  <a:srgbClr val="FF0066"/>
                </a:solidFill>
                <a:latin typeface="+mj-lt"/>
              </a:rPr>
              <a:t>Lecture M.Sc</a:t>
            </a:r>
            <a:r>
              <a:rPr lang="en-US" sz="4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4200" dirty="0" smtClean="0">
                <a:solidFill>
                  <a:srgbClr val="FF0066"/>
                </a:solidFill>
                <a:latin typeface="+mj-lt"/>
              </a:rPr>
              <a:t>Geology (III Semester)-2018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 </a:t>
            </a:r>
          </a:p>
          <a:p>
            <a:pPr algn="ctr">
              <a:buNone/>
            </a:pPr>
            <a:endParaRPr lang="en-US" sz="1800" b="1" dirty="0">
              <a:latin typeface="+mj-lt"/>
            </a:endParaRPr>
          </a:p>
          <a:p>
            <a:pPr algn="ctr">
              <a:buNone/>
            </a:pPr>
            <a:endParaRPr lang="en-US" sz="1800" b="1" dirty="0" smtClean="0">
              <a:latin typeface="+mj-lt"/>
            </a:endParaRPr>
          </a:p>
          <a:p>
            <a:pPr algn="ctr">
              <a:buNone/>
            </a:pPr>
            <a:endParaRPr lang="en-US" sz="1800" b="1" dirty="0">
              <a:latin typeface="+mj-lt"/>
            </a:endParaRPr>
          </a:p>
          <a:p>
            <a:pPr algn="ctr">
              <a:buNone/>
            </a:pPr>
            <a:endParaRPr lang="en-US" sz="1800" b="1" dirty="0" smtClean="0">
              <a:latin typeface="+mj-lt"/>
            </a:endParaRPr>
          </a:p>
          <a:p>
            <a:pPr algn="ctr">
              <a:buNone/>
            </a:pPr>
            <a:endParaRPr lang="en-US" sz="1800" b="1" dirty="0">
              <a:latin typeface="+mj-lt"/>
            </a:endParaRPr>
          </a:p>
          <a:p>
            <a:pPr algn="ctr">
              <a:buNone/>
            </a:pPr>
            <a:endParaRPr lang="en-US" sz="1800" b="1" dirty="0" smtClean="0">
              <a:latin typeface="+mj-lt"/>
            </a:endParaRPr>
          </a:p>
          <a:p>
            <a:pPr algn="ctr">
              <a:buNone/>
            </a:pPr>
            <a:endParaRPr lang="en-US" sz="1800" b="1" dirty="0" smtClean="0">
              <a:latin typeface="+mj-lt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Lucida Fax" pitchFamily="18" charset="0"/>
              </a:rPr>
              <a:t>Niranjan Mohanty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Lucida Fax" pitchFamily="18" charset="0"/>
              </a:rPr>
              <a:t>Assistant Professor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Lucida Fax" pitchFamily="18" charset="0"/>
              </a:rPr>
              <a:t>Department of Geology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Lucida Fax" pitchFamily="18" charset="0"/>
              </a:rPr>
              <a:t>MLSU, Udaipur-313001</a:t>
            </a:r>
          </a:p>
          <a:p>
            <a:pPr algn="ctr">
              <a:buNone/>
            </a:pPr>
            <a:r>
              <a:rPr lang="en-US" sz="2400" b="1" i="1" dirty="0" smtClean="0">
                <a:solidFill>
                  <a:srgbClr val="FF0066"/>
                </a:solidFill>
              </a:rPr>
              <a:t>nmohantyngribhu@gmail.com</a:t>
            </a:r>
            <a:endParaRPr lang="en-IN" sz="2400" b="1" i="1" dirty="0">
              <a:solidFill>
                <a:srgbClr val="FF0066"/>
              </a:solidFill>
            </a:endParaRPr>
          </a:p>
        </p:txBody>
      </p:sp>
      <p:pic>
        <p:nvPicPr>
          <p:cNvPr id="6" name="Picture 5" descr="komatiite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906567"/>
            <a:ext cx="3786214" cy="2522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Lucida Handwriting" pitchFamily="66" charset="0"/>
              </a:rPr>
              <a:t>Genesis/ Origin</a:t>
            </a:r>
            <a:endParaRPr lang="en-IN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Mantle origin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High degree of anhydrous melting of mantle plumes.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Hydrous melting , shallow depth, subduction environment.</a:t>
            </a:r>
          </a:p>
          <a:p>
            <a:pPr>
              <a:buNone/>
            </a:pP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Lucida Handwriting" pitchFamily="66" charset="0"/>
              </a:rPr>
              <a:t>Associations</a:t>
            </a:r>
            <a:endParaRPr lang="en-IN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Komatiites occur with other mafic and ultramafic high-magnesium rocks such as: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Pillow basalts.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Peridotite.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Picrites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Calc–alkaline felsic volcanics rocks in subduction zone.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Lucida Handwriting" pitchFamily="66" charset="0"/>
              </a:rPr>
              <a:t>Komatiites occurrences in world and India</a:t>
            </a:r>
            <a:endParaRPr lang="en-IN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Greenstone Belt of Barberton South Africa. </a:t>
            </a:r>
          </a:p>
          <a:p>
            <a:pPr>
              <a:lnSpc>
                <a:spcPct val="120000"/>
              </a:lnSpc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Pilbara Block and the Yilgarn Craton, Western Australia.</a:t>
            </a:r>
          </a:p>
          <a:p>
            <a:pPr>
              <a:lnSpc>
                <a:spcPct val="120000"/>
              </a:lnSpc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Munro Township, Ontario. </a:t>
            </a:r>
          </a:p>
          <a:p>
            <a:pPr>
              <a:lnSpc>
                <a:spcPct val="120000"/>
              </a:lnSpc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Abitibi Greenstone Belt in Canada.</a:t>
            </a:r>
          </a:p>
          <a:p>
            <a:pPr>
              <a:lnSpc>
                <a:spcPct val="120000"/>
              </a:lnSpc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Lion Hills Vetreny belt, Russia.</a:t>
            </a:r>
          </a:p>
          <a:p>
            <a:pPr>
              <a:lnSpc>
                <a:spcPct val="120000"/>
              </a:lnSpc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Belingwe belt in Zimbabwe.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q"/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Archaean Greenstone Belt of Kolar Schist, Karnataka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q"/>
            </a:pP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Greenstone Belt of  Singhbhum Craton, Odisha.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Dhanjori greenstone belt of Eastern India.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Sukinda valley, Orissa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Chitradurga greenstone belt of   Karnataka.</a:t>
            </a:r>
          </a:p>
          <a:p>
            <a:pPr>
              <a:lnSpc>
                <a:spcPct val="120000"/>
              </a:lnSpc>
              <a:buNone/>
            </a:pPr>
            <a:endParaRPr lang="en-IN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IN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en-I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Lucida Handwriting" pitchFamily="66" charset="0"/>
              </a:rPr>
              <a:t>Mineral deposit associated in Komatiite</a:t>
            </a:r>
            <a:endParaRPr lang="en-IN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primary magmatic Sulphide deposits which mined for their nickel (about 18%of global sulphide nickel ) content  with minor product of Cu and PGEs mineralization.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secondary laterite deposits enriched in nickel and cobalt, developed over thick olivine cumulate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PhD work\srf p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8531225" cy="63944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73722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Lucida Handwriting" pitchFamily="66" charset="0"/>
              </a:rPr>
              <a:t>Introduction</a:t>
            </a:r>
            <a:endParaRPr lang="en-IN" b="1" i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0336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Ultramafic,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Mg-rich lava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volcanic rock</a:t>
            </a:r>
          </a:p>
          <a:p>
            <a:pPr>
              <a:buFont typeface="Wingdings" pitchFamily="2" charset="2"/>
              <a:buChar char="ü"/>
            </a:pP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ainly restricted  to  </a:t>
            </a:r>
            <a:r>
              <a:rPr lang="en-IN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Archean and Paleoproterozoic greenstone belts.</a:t>
            </a:r>
          </a:p>
          <a:p>
            <a:pPr>
              <a:buFont typeface="Wingdings" pitchFamily="2" charset="2"/>
              <a:buChar char="ü"/>
            </a:pP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characterized by </a:t>
            </a:r>
            <a:r>
              <a:rPr lang="en-IN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spinifex texture 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– platy or skeletal crystals of olivine set in a glassy matrix.</a:t>
            </a:r>
          </a:p>
          <a:p>
            <a:pPr>
              <a:buFont typeface="Wingdings" pitchFamily="2" charset="2"/>
              <a:buChar char="ü"/>
            </a:pP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Komatiites resemble peridotites and have high MgO but low SiO2, TiO2 (&lt;1 wt %), K2O (&lt;0.5 wt %) and incompatible trace element contents.</a:t>
            </a:r>
          </a:p>
          <a:p>
            <a:pPr>
              <a:buFont typeface="Wingdings" pitchFamily="2" charset="2"/>
              <a:buChar char="ü"/>
            </a:pP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It provides information on thermal evolution of Archean Earth.</a:t>
            </a:r>
          </a:p>
          <a:p>
            <a:pPr>
              <a:buFont typeface="Wingdings" pitchFamily="2" charset="2"/>
              <a:buChar char="ü"/>
            </a:pP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host locally significant magmatic Ni-</a:t>
            </a:r>
            <a:r>
              <a:rPr lang="en-IN" sz="2400" i="1" dirty="0" err="1" smtClean="0">
                <a:latin typeface="Times New Roman" pitchFamily="18" charset="0"/>
                <a:cs typeface="Times New Roman" pitchFamily="18" charset="0"/>
              </a:rPr>
              <a:t>sulfide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 (Ni-Cu-PGE)mineralization.</a:t>
            </a:r>
          </a:p>
          <a:p>
            <a:pPr>
              <a:buFont typeface="Wingdings" pitchFamily="2" charset="2"/>
              <a:buChar char="ü"/>
            </a:pPr>
            <a:endParaRPr lang="en-IN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1800" i="1" dirty="0" smtClean="0">
                <a:solidFill>
                  <a:srgbClr val="00B050"/>
                </a:solidFill>
              </a:rPr>
              <a:t>Named after the Komati River in South Africa.</a:t>
            </a:r>
            <a:br>
              <a:rPr lang="en-IN" sz="1800" i="1" dirty="0" smtClean="0">
                <a:solidFill>
                  <a:srgbClr val="00B050"/>
                </a:solidFill>
              </a:rPr>
            </a:br>
            <a:r>
              <a:rPr lang="en-IN" sz="1800" i="1" dirty="0" smtClean="0">
                <a:solidFill>
                  <a:srgbClr val="00B050"/>
                </a:solidFill>
              </a:rPr>
              <a:t>first described by Morris and Richard for ultramafic units in the Barberton Greenstone  belt of South Africa.</a:t>
            </a:r>
            <a:br>
              <a:rPr lang="en-IN" sz="1800" i="1" dirty="0" smtClean="0">
                <a:solidFill>
                  <a:srgbClr val="00B050"/>
                </a:solidFill>
              </a:rPr>
            </a:br>
            <a:endParaRPr lang="en-IN" sz="1800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 descr="komatii-affluent.jpg                                           00002ACD Système-2                      BB77EF90: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58" y="1071546"/>
            <a:ext cx="8196263" cy="5491163"/>
          </a:xfrm>
          <a:prstGeom prst="rect">
            <a:avLst/>
          </a:prstGeom>
          <a:noFill/>
        </p:spPr>
      </p:pic>
      <p:pic>
        <p:nvPicPr>
          <p:cNvPr id="5" name="Picture 6" descr="komatii5.jpg                                                   00002ACD Système-2                      BB77EF90: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00034" y="1142984"/>
            <a:ext cx="8196263" cy="54911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dirty="0" err="1" smtClean="0"/>
              <a:t>Komatiites</a:t>
            </a:r>
            <a:endParaRPr lang="en-US" sz="2400" b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These are ultramafic lavas (very rich in </a:t>
            </a:r>
            <a:r>
              <a:rPr lang="en-US" sz="2000" dirty="0" err="1" smtClean="0">
                <a:cs typeface="Times New Roman" pitchFamily="18" charset="0"/>
              </a:rPr>
              <a:t>MgO</a:t>
            </a:r>
            <a:r>
              <a:rPr lang="en-US" sz="2000" dirty="0" smtClean="0">
                <a:cs typeface="Times New Roman" pitchFamily="18" charset="0"/>
              </a:rPr>
              <a:t>) restricted almost to Pre-</a:t>
            </a:r>
            <a:r>
              <a:rPr lang="en-US" sz="2000" dirty="0" err="1" smtClean="0">
                <a:cs typeface="Times New Roman" pitchFamily="18" charset="0"/>
              </a:rPr>
              <a:t>cambrian</a:t>
            </a:r>
            <a:r>
              <a:rPr lang="en-US" sz="2000" dirty="0" smtClean="0"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They were first described from Barberton mountains in South Africa.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Two types of </a:t>
            </a:r>
            <a:r>
              <a:rPr lang="en-US" sz="2000" dirty="0" err="1" smtClean="0">
                <a:cs typeface="Times New Roman" pitchFamily="18" charset="0"/>
              </a:rPr>
              <a:t>komatiites</a:t>
            </a:r>
            <a:r>
              <a:rPr lang="en-US" sz="2000" dirty="0" smtClean="0">
                <a:cs typeface="Times New Roman" pitchFamily="18" charset="0"/>
              </a:rPr>
              <a:t> are distinguished: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Those with &gt;18% </a:t>
            </a:r>
            <a:r>
              <a:rPr lang="en-US" sz="2000" dirty="0" err="1" smtClean="0">
                <a:cs typeface="Times New Roman" pitchFamily="18" charset="0"/>
              </a:rPr>
              <a:t>MgO</a:t>
            </a:r>
            <a:r>
              <a:rPr lang="en-US" sz="2000" dirty="0" smtClean="0">
                <a:cs typeface="Times New Roman" pitchFamily="18" charset="0"/>
              </a:rPr>
              <a:t> are called </a:t>
            </a:r>
            <a:r>
              <a:rPr lang="en-US" sz="2000" dirty="0" err="1" smtClean="0">
                <a:cs typeface="Times New Roman" pitchFamily="18" charset="0"/>
              </a:rPr>
              <a:t>Komatiites</a:t>
            </a:r>
            <a:r>
              <a:rPr lang="en-US" sz="2000" dirty="0" smtClean="0">
                <a:cs typeface="Times New Roman" pitchFamily="18" charset="0"/>
              </a:rPr>
              <a:t> &amp;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Those with &lt;18% but containing &gt;10% </a:t>
            </a:r>
            <a:r>
              <a:rPr lang="en-US" sz="2000" dirty="0" err="1" smtClean="0">
                <a:cs typeface="Times New Roman" pitchFamily="18" charset="0"/>
              </a:rPr>
              <a:t>MgO</a:t>
            </a:r>
            <a:r>
              <a:rPr lang="en-US" sz="2000" dirty="0" smtClean="0">
                <a:cs typeface="Times New Roman" pitchFamily="18" charset="0"/>
              </a:rPr>
              <a:t> are called </a:t>
            </a:r>
            <a:r>
              <a:rPr lang="en-US" sz="2000" dirty="0" err="1" smtClean="0">
                <a:cs typeface="Times New Roman" pitchFamily="18" charset="0"/>
              </a:rPr>
              <a:t>komatiititc</a:t>
            </a:r>
            <a:r>
              <a:rPr lang="en-US" sz="2000" dirty="0" smtClean="0">
                <a:cs typeface="Times New Roman" pitchFamily="18" charset="0"/>
              </a:rPr>
              <a:t> basalts.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They show a characteristic texture known as SPINIFEX texture wherein acicular crystals of olivine and rarely </a:t>
            </a:r>
            <a:r>
              <a:rPr lang="en-US" sz="2000" dirty="0" err="1" smtClean="0">
                <a:cs typeface="Times New Roman" pitchFamily="18" charset="0"/>
              </a:rPr>
              <a:t>cpx</a:t>
            </a:r>
            <a:r>
              <a:rPr lang="en-US" sz="2000" dirty="0" smtClean="0">
                <a:cs typeface="Times New Roman" pitchFamily="18" charset="0"/>
              </a:rPr>
              <a:t> are present. This texture is suggested to be due to quenching of a liquid.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Lucida Handwriting" pitchFamily="66" charset="0"/>
              </a:rPr>
              <a:t>Texture &amp; Mineralogy</a:t>
            </a:r>
            <a:endParaRPr lang="en-IN" b="1" i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292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shows  a characteristic texture known as 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spinifex texture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where in acicular crystals of olivine and rarely clinopyroxene are present. 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This texture is suggested to be due to quenching of a liquid/ rapid cooling of Mg rich lava.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livine grains are less closely packed, randomly distributed and poorly sorted whereas pyroxene some times show zoning.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Most komatiites are altered- olivine to chlorite or serpentine; Pyroxene is partially replaced by tremolite and chlorite; and glass to secondary hydrous minerals.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Some silicates confined in matrix between olivine grains like augite, plagioclase or Ni–Fe sulphides and in some case quartz.</a:t>
            </a:r>
          </a:p>
          <a:p>
            <a:pPr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Two types of Komatiites are distinguished: Those with &gt;18% MgO are called Komatiites &amp;  Those with &lt;18% but containing &gt;10% MgO are called komatiititc basalts.</a:t>
            </a:r>
          </a:p>
          <a:p>
            <a:pPr>
              <a:buFont typeface="Wingdings" pitchFamily="2" charset="2"/>
              <a:buChar char="Ø"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esktop\komatiite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361201" cy="3571900"/>
          </a:xfrm>
          <a:prstGeom prst="rect">
            <a:avLst/>
          </a:prstGeom>
          <a:noFill/>
        </p:spPr>
      </p:pic>
      <p:pic>
        <p:nvPicPr>
          <p:cNvPr id="2051" name="Picture 3" descr="C:\Users\Sony\Desktop\komatiite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5632809" cy="37528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28625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Skeletal olivine crystals (Serpentinized) in a groundmass of skeletal Pyroxenes. (XPL)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114298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Skeletal olivine crystals (Serpentinized) in a groundmass of skeletal Pyroxenes. (PPL)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643339" cy="590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Sony\Desktop\spinfex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581719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Sony\Desktop\sinifex ori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45478" y="-802526"/>
            <a:ext cx="5240623" cy="8131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Lucida Handwriting" pitchFamily="66" charset="0"/>
              </a:rPr>
              <a:t>Geochemistry</a:t>
            </a:r>
            <a:endParaRPr lang="en-IN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ultramafic mantle-derived volcanic rocks.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Chemically distinctive in being highly magnesium  (18%   &lt;   MgO   &lt;   32% ) , low SiO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low K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O, low Al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komatiites are usually subdivided into two major types;</a:t>
            </a:r>
          </a:p>
          <a:p>
            <a:pPr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Aluminium (Al)-undepleted  (Munro type, Abitibi greenstone belt)  and Aluminium-depleted (Barberton-type).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Al-undepleted komatiites (AUK) are characterized by ratios of Al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/TiO2 ~ 20 and CaO/Al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~ 1 whereas Al-depleted komatiites (ADK) are lower in Al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and have low Al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/TiO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(~ 10–12) but high  CaO/Al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IN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(~2–2.5).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661</Words>
  <Application>Microsoft Office PowerPoint</Application>
  <PresentationFormat>On-screen Show (4:3)</PresentationFormat>
  <Paragraphs>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Algerian</vt:lpstr>
      <vt:lpstr>Arial</vt:lpstr>
      <vt:lpstr>Calibri</vt:lpstr>
      <vt:lpstr>Lucida Fax</vt:lpstr>
      <vt:lpstr>Lucida Handwriting</vt:lpstr>
      <vt:lpstr>Times New Roman</vt:lpstr>
      <vt:lpstr>Wingdings</vt:lpstr>
      <vt:lpstr>Office Theme</vt:lpstr>
      <vt:lpstr>KomatiiteS</vt:lpstr>
      <vt:lpstr>Introduction</vt:lpstr>
      <vt:lpstr>Named after the Komati River in South Africa. first described by Morris and Richard for ultramafic units in the Barberton Greenstone  belt of South Africa. </vt:lpstr>
      <vt:lpstr>Komatiites</vt:lpstr>
      <vt:lpstr>Texture &amp; Mineralogy</vt:lpstr>
      <vt:lpstr>PowerPoint Presentation</vt:lpstr>
      <vt:lpstr>PowerPoint Presentation</vt:lpstr>
      <vt:lpstr>PowerPoint Presentation</vt:lpstr>
      <vt:lpstr>Geochemistry</vt:lpstr>
      <vt:lpstr>Genesis/ Origin</vt:lpstr>
      <vt:lpstr>Associations</vt:lpstr>
      <vt:lpstr>Komatiites occurrences in world and India</vt:lpstr>
      <vt:lpstr>Mineral deposit associated in Komatiite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Admin</cp:lastModifiedBy>
  <cp:revision>19</cp:revision>
  <dcterms:created xsi:type="dcterms:W3CDTF">2018-11-27T18:03:29Z</dcterms:created>
  <dcterms:modified xsi:type="dcterms:W3CDTF">2021-04-26T10:41:22Z</dcterms:modified>
</cp:coreProperties>
</file>