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handoutMasterIdLst>
    <p:handoutMasterId r:id="rId46"/>
  </p:handoutMasterIdLst>
  <p:sldIdLst>
    <p:sldId id="256" r:id="rId3"/>
    <p:sldId id="485" r:id="rId4"/>
    <p:sldId id="520" r:id="rId5"/>
    <p:sldId id="521" r:id="rId6"/>
    <p:sldId id="486" r:id="rId7"/>
    <p:sldId id="519" r:id="rId8"/>
    <p:sldId id="517" r:id="rId9"/>
    <p:sldId id="487" r:id="rId10"/>
    <p:sldId id="518" r:id="rId11"/>
    <p:sldId id="505" r:id="rId12"/>
    <p:sldId id="504" r:id="rId13"/>
    <p:sldId id="490" r:id="rId14"/>
    <p:sldId id="491" r:id="rId15"/>
    <p:sldId id="492" r:id="rId16"/>
    <p:sldId id="494" r:id="rId17"/>
    <p:sldId id="495" r:id="rId18"/>
    <p:sldId id="496" r:id="rId19"/>
    <p:sldId id="497" r:id="rId20"/>
    <p:sldId id="502" r:id="rId21"/>
    <p:sldId id="503" r:id="rId22"/>
    <p:sldId id="522" r:id="rId23"/>
    <p:sldId id="523" r:id="rId24"/>
    <p:sldId id="524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01" r:id="rId36"/>
    <p:sldId id="385" r:id="rId37"/>
    <p:sldId id="432" r:id="rId38"/>
    <p:sldId id="453" r:id="rId39"/>
    <p:sldId id="436" r:id="rId40"/>
    <p:sldId id="438" r:id="rId41"/>
    <p:sldId id="440" r:id="rId42"/>
    <p:sldId id="442" r:id="rId43"/>
    <p:sldId id="444" r:id="rId4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D1AA47"/>
    <a:srgbClr val="FEC0FA"/>
    <a:srgbClr val="171B51"/>
    <a:srgbClr val="E6EFB1"/>
    <a:srgbClr val="A47D00"/>
  </p:clrMru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3" autoAdjust="0"/>
    <p:restoredTop sz="92115" autoAdjust="0"/>
  </p:normalViewPr>
  <p:slideViewPr>
    <p:cSldViewPr>
      <p:cViewPr>
        <p:scale>
          <a:sx n="69" d="100"/>
          <a:sy n="69" d="100"/>
        </p:scale>
        <p:origin x="-85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32" y="-90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DA9E1-3CF3-403D-A9AE-6EC680807C77}" type="doc">
      <dgm:prSet loTypeId="urn:microsoft.com/office/officeart/2005/8/layout/radial5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A346DBB2-7464-4492-9859-5D7B5F4FE1B3}">
      <dgm:prSet phldrT="[Text]" custT="1"/>
      <dgm:spPr/>
      <dgm:t>
        <a:bodyPr/>
        <a:lstStyle/>
        <a:p>
          <a:r>
            <a:rPr lang="en-IN" sz="1600" b="1" dirty="0" smtClean="0">
              <a:latin typeface="Comic Sans MS" pitchFamily="66" charset="0"/>
            </a:rPr>
            <a:t>Concepts of Management</a:t>
          </a:r>
          <a:endParaRPr lang="en-IN" sz="1600" b="1" dirty="0">
            <a:latin typeface="Comic Sans MS" pitchFamily="66" charset="0"/>
          </a:endParaRPr>
        </a:p>
      </dgm:t>
    </dgm:pt>
    <dgm:pt modelId="{9A71C90D-C14B-4AA5-A53B-6FD5831442F0}" type="parTrans" cxnId="{B6FEA191-F019-4104-88AD-36C9123AD1C1}">
      <dgm:prSet/>
      <dgm:spPr/>
      <dgm:t>
        <a:bodyPr/>
        <a:lstStyle/>
        <a:p>
          <a:endParaRPr lang="en-IN"/>
        </a:p>
      </dgm:t>
    </dgm:pt>
    <dgm:pt modelId="{BF31E9B4-E0AE-45B5-82C6-DBBDCC3D7389}" type="sibTrans" cxnId="{B6FEA191-F019-4104-88AD-36C9123AD1C1}">
      <dgm:prSet/>
      <dgm:spPr/>
      <dgm:t>
        <a:bodyPr/>
        <a:lstStyle/>
        <a:p>
          <a:endParaRPr lang="en-IN"/>
        </a:p>
      </dgm:t>
    </dgm:pt>
    <dgm:pt modelId="{CF4610D5-78FE-42C8-9749-2AF1E7824622}">
      <dgm:prSet phldrT="[Text]" custT="1"/>
      <dgm:spPr>
        <a:solidFill>
          <a:srgbClr val="FFC000"/>
        </a:solidFill>
      </dgm:spPr>
      <dgm:t>
        <a:bodyPr/>
        <a:lstStyle/>
        <a:p>
          <a:r>
            <a:rPr lang="en-IN" sz="16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rPr>
            <a:t> Career</a:t>
          </a:r>
          <a:endParaRPr lang="en-IN" sz="1600" b="1" dirty="0">
            <a:solidFill>
              <a:schemeClr val="tx2">
                <a:lumMod val="50000"/>
              </a:schemeClr>
            </a:solidFill>
            <a:latin typeface="Comic Sans MS" pitchFamily="66" charset="0"/>
          </a:endParaRPr>
        </a:p>
      </dgm:t>
    </dgm:pt>
    <dgm:pt modelId="{5D605A4F-4802-4E3B-876F-DD77CAF2BBAB}" type="sibTrans" cxnId="{5686E5FA-E745-4FCF-8E80-DB662668247E}">
      <dgm:prSet/>
      <dgm:spPr/>
      <dgm:t>
        <a:bodyPr/>
        <a:lstStyle/>
        <a:p>
          <a:endParaRPr lang="en-IN"/>
        </a:p>
      </dgm:t>
    </dgm:pt>
    <dgm:pt modelId="{803F745C-6AAB-42C9-82D4-7CEF4A90C2D4}" type="parTrans" cxnId="{5686E5FA-E745-4FCF-8E80-DB662668247E}">
      <dgm:prSet/>
      <dgm:spPr/>
      <dgm:t>
        <a:bodyPr/>
        <a:lstStyle/>
        <a:p>
          <a:endParaRPr lang="en-IN"/>
        </a:p>
      </dgm:t>
    </dgm:pt>
    <dgm:pt modelId="{82C94D0E-36B6-46BF-BC80-ACD979D43832}">
      <dgm:prSet phldrT="[Text]" custT="1"/>
      <dgm:spPr>
        <a:solidFill>
          <a:srgbClr val="92D050"/>
        </a:solidFill>
      </dgm:spPr>
      <dgm:t>
        <a:bodyPr/>
        <a:lstStyle/>
        <a:p>
          <a:r>
            <a:rPr lang="en-IN" sz="16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rPr>
            <a:t>Discipline</a:t>
          </a:r>
          <a:endParaRPr lang="en-IN" sz="1600" b="1" dirty="0">
            <a:solidFill>
              <a:schemeClr val="tx2">
                <a:lumMod val="50000"/>
              </a:schemeClr>
            </a:solidFill>
            <a:latin typeface="Comic Sans MS" pitchFamily="66" charset="0"/>
          </a:endParaRPr>
        </a:p>
      </dgm:t>
    </dgm:pt>
    <dgm:pt modelId="{95F80D6D-1987-4391-9ABE-7720A25D02B2}" type="sibTrans" cxnId="{3B35B496-7808-4354-9FB3-3BBBF5B0376F}">
      <dgm:prSet/>
      <dgm:spPr/>
      <dgm:t>
        <a:bodyPr/>
        <a:lstStyle/>
        <a:p>
          <a:endParaRPr lang="en-IN"/>
        </a:p>
      </dgm:t>
    </dgm:pt>
    <dgm:pt modelId="{3F1382C4-BCD4-4684-A497-B9CCB78A7563}" type="parTrans" cxnId="{3B35B496-7808-4354-9FB3-3BBBF5B0376F}">
      <dgm:prSet/>
      <dgm:spPr/>
      <dgm:t>
        <a:bodyPr/>
        <a:lstStyle/>
        <a:p>
          <a:endParaRPr lang="en-IN"/>
        </a:p>
      </dgm:t>
    </dgm:pt>
    <dgm:pt modelId="{6D8217C0-AE0F-4EBA-AD45-9426F716B24A}">
      <dgm:prSet phldrT="[Text]" custT="1"/>
      <dgm:spPr>
        <a:solidFill>
          <a:srgbClr val="00682F"/>
        </a:solidFill>
      </dgm:spPr>
      <dgm:t>
        <a:bodyPr/>
        <a:lstStyle/>
        <a:p>
          <a:r>
            <a:rPr lang="en-IN" sz="1600" b="1" dirty="0" smtClean="0">
              <a:solidFill>
                <a:srgbClr val="FFC000"/>
              </a:solidFill>
              <a:latin typeface="Comic Sans MS" pitchFamily="66" charset="0"/>
            </a:rPr>
            <a:t>Class or elite</a:t>
          </a:r>
          <a:endParaRPr lang="en-IN" sz="1600" b="1" dirty="0">
            <a:solidFill>
              <a:srgbClr val="FFC000"/>
            </a:solidFill>
            <a:latin typeface="Comic Sans MS" pitchFamily="66" charset="0"/>
          </a:endParaRPr>
        </a:p>
      </dgm:t>
    </dgm:pt>
    <dgm:pt modelId="{6AE9EED2-0C3F-448D-9AFC-D0D901BD6D29}" type="sibTrans" cxnId="{B2EE5BCF-FA4F-4580-A5C5-37B0A490F85D}">
      <dgm:prSet/>
      <dgm:spPr/>
      <dgm:t>
        <a:bodyPr/>
        <a:lstStyle/>
        <a:p>
          <a:endParaRPr lang="en-IN"/>
        </a:p>
      </dgm:t>
    </dgm:pt>
    <dgm:pt modelId="{91FDC29C-908F-4368-9804-6ECFEEC33D80}" type="parTrans" cxnId="{B2EE5BCF-FA4F-4580-A5C5-37B0A490F85D}">
      <dgm:prSet/>
      <dgm:spPr/>
      <dgm:t>
        <a:bodyPr/>
        <a:lstStyle/>
        <a:p>
          <a:endParaRPr lang="en-IN"/>
        </a:p>
      </dgm:t>
    </dgm:pt>
    <dgm:pt modelId="{17E86D96-C019-490B-8750-BC7C075F6940}">
      <dgm:prSet phldrT="[Text]" custT="1"/>
      <dgm:spPr>
        <a:solidFill>
          <a:srgbClr val="00B0F0"/>
        </a:solidFill>
      </dgm:spPr>
      <dgm:t>
        <a:bodyPr/>
        <a:lstStyle/>
        <a:p>
          <a:r>
            <a:rPr lang="en-IN" sz="16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rPr>
            <a:t>System of authority</a:t>
          </a:r>
          <a:endParaRPr lang="en-IN" sz="1600" b="1" dirty="0">
            <a:solidFill>
              <a:schemeClr val="tx2">
                <a:lumMod val="50000"/>
              </a:schemeClr>
            </a:solidFill>
            <a:latin typeface="Comic Sans MS" pitchFamily="66" charset="0"/>
          </a:endParaRPr>
        </a:p>
      </dgm:t>
    </dgm:pt>
    <dgm:pt modelId="{11C66EF6-7842-46CB-8D16-2074F3DFFE71}" type="sibTrans" cxnId="{DACB9CFF-E3FF-4024-90CF-2DCD3EC60FC8}">
      <dgm:prSet/>
      <dgm:spPr/>
      <dgm:t>
        <a:bodyPr/>
        <a:lstStyle/>
        <a:p>
          <a:endParaRPr lang="en-IN"/>
        </a:p>
      </dgm:t>
    </dgm:pt>
    <dgm:pt modelId="{A7A47CB3-F379-45AF-9B3B-30A184E4FB3D}" type="parTrans" cxnId="{DACB9CFF-E3FF-4024-90CF-2DCD3EC60FC8}">
      <dgm:prSet/>
      <dgm:spPr/>
      <dgm:t>
        <a:bodyPr/>
        <a:lstStyle/>
        <a:p>
          <a:endParaRPr lang="en-IN"/>
        </a:p>
      </dgm:t>
    </dgm:pt>
    <dgm:pt modelId="{7D70C78D-E873-451D-BFFA-58FEB353D217}">
      <dgm:prSet phldrT="[Text]" custT="1"/>
      <dgm:spPr>
        <a:solidFill>
          <a:srgbClr val="FEC0FA"/>
        </a:solidFill>
      </dgm:spPr>
      <dgm:t>
        <a:bodyPr/>
        <a:lstStyle/>
        <a:p>
          <a:r>
            <a:rPr lang="en-IN" sz="16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rPr>
            <a:t>Economic resource</a:t>
          </a:r>
          <a:endParaRPr lang="en-IN" sz="1600" b="1" dirty="0">
            <a:solidFill>
              <a:schemeClr val="tx2">
                <a:lumMod val="50000"/>
              </a:schemeClr>
            </a:solidFill>
            <a:latin typeface="Comic Sans MS" pitchFamily="66" charset="0"/>
          </a:endParaRPr>
        </a:p>
      </dgm:t>
    </dgm:pt>
    <dgm:pt modelId="{5073B51A-F2EE-4BC2-8A6D-A32F458CB627}" type="sibTrans" cxnId="{C6C92902-9ECD-4842-AA59-1E26FAD7B5E4}">
      <dgm:prSet/>
      <dgm:spPr/>
      <dgm:t>
        <a:bodyPr/>
        <a:lstStyle/>
        <a:p>
          <a:endParaRPr lang="en-IN"/>
        </a:p>
      </dgm:t>
    </dgm:pt>
    <dgm:pt modelId="{1191C81C-FFA5-46AC-989B-0235A398060E}" type="parTrans" cxnId="{C6C92902-9ECD-4842-AA59-1E26FAD7B5E4}">
      <dgm:prSet/>
      <dgm:spPr/>
      <dgm:t>
        <a:bodyPr/>
        <a:lstStyle/>
        <a:p>
          <a:endParaRPr lang="en-IN"/>
        </a:p>
      </dgm:t>
    </dgm:pt>
    <dgm:pt modelId="{7080CC96-64BF-420E-AA05-3050D19EBDD8}">
      <dgm:prSet phldrT="[Text]" custT="1"/>
      <dgm:spPr>
        <a:solidFill>
          <a:srgbClr val="D1AA47"/>
        </a:solidFill>
      </dgm:spPr>
      <dgm:t>
        <a:bodyPr/>
        <a:lstStyle/>
        <a:p>
          <a:r>
            <a:rPr lang="en-IN" sz="1600" b="1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rPr>
            <a:t>Process</a:t>
          </a:r>
          <a:endParaRPr lang="en-IN" sz="1600" b="1" dirty="0">
            <a:solidFill>
              <a:schemeClr val="tx2">
                <a:lumMod val="50000"/>
              </a:schemeClr>
            </a:solidFill>
            <a:latin typeface="Comic Sans MS" pitchFamily="66" charset="0"/>
          </a:endParaRPr>
        </a:p>
      </dgm:t>
    </dgm:pt>
    <dgm:pt modelId="{5E11DF06-F92A-47B4-B0BE-B5D462C480B5}" type="sibTrans" cxnId="{098B482F-0F74-47DA-A5DC-0034571C84B4}">
      <dgm:prSet/>
      <dgm:spPr/>
      <dgm:t>
        <a:bodyPr/>
        <a:lstStyle/>
        <a:p>
          <a:endParaRPr lang="en-IN"/>
        </a:p>
      </dgm:t>
    </dgm:pt>
    <dgm:pt modelId="{0FBCE804-5DD6-4A44-90E9-6C89AF33F660}" type="parTrans" cxnId="{098B482F-0F74-47DA-A5DC-0034571C84B4}">
      <dgm:prSet/>
      <dgm:spPr/>
      <dgm:t>
        <a:bodyPr/>
        <a:lstStyle/>
        <a:p>
          <a:endParaRPr lang="en-IN"/>
        </a:p>
      </dgm:t>
    </dgm:pt>
    <dgm:pt modelId="{D134F32B-DAEA-4444-A13C-EF78CDB75CD2}" type="pres">
      <dgm:prSet presAssocID="{4BDDA9E1-3CF3-403D-A9AE-6EC680807C7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C19C241-3096-45C5-87B7-3510103D7985}" type="pres">
      <dgm:prSet presAssocID="{A346DBB2-7464-4492-9859-5D7B5F4FE1B3}" presName="centerShape" presStyleLbl="node0" presStyleIdx="0" presStyleCnt="1"/>
      <dgm:spPr/>
      <dgm:t>
        <a:bodyPr/>
        <a:lstStyle/>
        <a:p>
          <a:endParaRPr lang="en-IN"/>
        </a:p>
      </dgm:t>
    </dgm:pt>
    <dgm:pt modelId="{17BE9414-EA7B-440C-87A1-BB6F6E9D93FB}" type="pres">
      <dgm:prSet presAssocID="{0FBCE804-5DD6-4A44-90E9-6C89AF33F660}" presName="parTrans" presStyleLbl="sibTrans2D1" presStyleIdx="0" presStyleCnt="6"/>
      <dgm:spPr/>
      <dgm:t>
        <a:bodyPr/>
        <a:lstStyle/>
        <a:p>
          <a:endParaRPr lang="en-IN"/>
        </a:p>
      </dgm:t>
    </dgm:pt>
    <dgm:pt modelId="{DAB0823C-9004-4BAD-B7BD-C65143285F6C}" type="pres">
      <dgm:prSet presAssocID="{0FBCE804-5DD6-4A44-90E9-6C89AF33F660}" presName="connectorText" presStyleLbl="sibTrans2D1" presStyleIdx="0" presStyleCnt="6"/>
      <dgm:spPr/>
      <dgm:t>
        <a:bodyPr/>
        <a:lstStyle/>
        <a:p>
          <a:endParaRPr lang="en-IN"/>
        </a:p>
      </dgm:t>
    </dgm:pt>
    <dgm:pt modelId="{3285F615-ED9B-4AAA-B79D-BCAA17C759DD}" type="pres">
      <dgm:prSet presAssocID="{7080CC96-64BF-420E-AA05-3050D19EBDD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F471A13-E5E1-4E11-9DB0-B902313CE891}" type="pres">
      <dgm:prSet presAssocID="{1191C81C-FFA5-46AC-989B-0235A398060E}" presName="parTrans" presStyleLbl="sibTrans2D1" presStyleIdx="1" presStyleCnt="6"/>
      <dgm:spPr/>
      <dgm:t>
        <a:bodyPr/>
        <a:lstStyle/>
        <a:p>
          <a:endParaRPr lang="en-IN"/>
        </a:p>
      </dgm:t>
    </dgm:pt>
    <dgm:pt modelId="{F65129D3-63BE-4AA6-A0A9-D308A202875D}" type="pres">
      <dgm:prSet presAssocID="{1191C81C-FFA5-46AC-989B-0235A398060E}" presName="connectorText" presStyleLbl="sibTrans2D1" presStyleIdx="1" presStyleCnt="6"/>
      <dgm:spPr/>
      <dgm:t>
        <a:bodyPr/>
        <a:lstStyle/>
        <a:p>
          <a:endParaRPr lang="en-IN"/>
        </a:p>
      </dgm:t>
    </dgm:pt>
    <dgm:pt modelId="{FB75F627-756D-4EE2-BBD8-C3AA2D270238}" type="pres">
      <dgm:prSet presAssocID="{7D70C78D-E873-451D-BFFA-58FEB353D217}" presName="node" presStyleLbl="node1" presStyleIdx="1" presStyleCnt="6" custScaleX="12392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219F057-A84C-47AE-89FB-1399216A5770}" type="pres">
      <dgm:prSet presAssocID="{A7A47CB3-F379-45AF-9B3B-30A184E4FB3D}" presName="parTrans" presStyleLbl="sibTrans2D1" presStyleIdx="2" presStyleCnt="6"/>
      <dgm:spPr/>
      <dgm:t>
        <a:bodyPr/>
        <a:lstStyle/>
        <a:p>
          <a:endParaRPr lang="en-IN"/>
        </a:p>
      </dgm:t>
    </dgm:pt>
    <dgm:pt modelId="{B8AA655D-574A-4FFC-B977-B753F5BF2D51}" type="pres">
      <dgm:prSet presAssocID="{A7A47CB3-F379-45AF-9B3B-30A184E4FB3D}" presName="connectorText" presStyleLbl="sibTrans2D1" presStyleIdx="2" presStyleCnt="6"/>
      <dgm:spPr/>
      <dgm:t>
        <a:bodyPr/>
        <a:lstStyle/>
        <a:p>
          <a:endParaRPr lang="en-IN"/>
        </a:p>
      </dgm:t>
    </dgm:pt>
    <dgm:pt modelId="{F16559B8-88D2-4690-8526-B707A422825E}" type="pres">
      <dgm:prSet presAssocID="{17E86D96-C019-490B-8750-BC7C075F694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FC2AF6-B055-43F7-BF5C-361172F69A26}" type="pres">
      <dgm:prSet presAssocID="{91FDC29C-908F-4368-9804-6ECFEEC33D80}" presName="parTrans" presStyleLbl="sibTrans2D1" presStyleIdx="3" presStyleCnt="6"/>
      <dgm:spPr/>
      <dgm:t>
        <a:bodyPr/>
        <a:lstStyle/>
        <a:p>
          <a:endParaRPr lang="en-IN"/>
        </a:p>
      </dgm:t>
    </dgm:pt>
    <dgm:pt modelId="{7740DCFB-9A14-4098-80C7-5C581B684008}" type="pres">
      <dgm:prSet presAssocID="{91FDC29C-908F-4368-9804-6ECFEEC33D80}" presName="connectorText" presStyleLbl="sibTrans2D1" presStyleIdx="3" presStyleCnt="6"/>
      <dgm:spPr/>
      <dgm:t>
        <a:bodyPr/>
        <a:lstStyle/>
        <a:p>
          <a:endParaRPr lang="en-IN"/>
        </a:p>
      </dgm:t>
    </dgm:pt>
    <dgm:pt modelId="{B32F7CF3-8D8D-4F83-94A4-EA79B858D193}" type="pres">
      <dgm:prSet presAssocID="{6D8217C0-AE0F-4EBA-AD45-9426F716B24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D5BD2DC-A660-4FB5-9947-0A23A5D17442}" type="pres">
      <dgm:prSet presAssocID="{3F1382C4-BCD4-4684-A497-B9CCB78A7563}" presName="parTrans" presStyleLbl="sibTrans2D1" presStyleIdx="4" presStyleCnt="6"/>
      <dgm:spPr/>
      <dgm:t>
        <a:bodyPr/>
        <a:lstStyle/>
        <a:p>
          <a:endParaRPr lang="en-IN"/>
        </a:p>
      </dgm:t>
    </dgm:pt>
    <dgm:pt modelId="{01DC4D20-B46E-40E9-AAE1-5E71C02A08DE}" type="pres">
      <dgm:prSet presAssocID="{3F1382C4-BCD4-4684-A497-B9CCB78A7563}" presName="connectorText" presStyleLbl="sibTrans2D1" presStyleIdx="4" presStyleCnt="6"/>
      <dgm:spPr/>
      <dgm:t>
        <a:bodyPr/>
        <a:lstStyle/>
        <a:p>
          <a:endParaRPr lang="en-IN"/>
        </a:p>
      </dgm:t>
    </dgm:pt>
    <dgm:pt modelId="{A2A21617-D5EC-47D7-9BB3-8299C11AD8CF}" type="pres">
      <dgm:prSet presAssocID="{82C94D0E-36B6-46BF-BC80-ACD979D4383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CA460D7-A7D4-4684-BCCC-37BB4FF918E9}" type="pres">
      <dgm:prSet presAssocID="{803F745C-6AAB-42C9-82D4-7CEF4A90C2D4}" presName="parTrans" presStyleLbl="sibTrans2D1" presStyleIdx="5" presStyleCnt="6"/>
      <dgm:spPr/>
      <dgm:t>
        <a:bodyPr/>
        <a:lstStyle/>
        <a:p>
          <a:endParaRPr lang="en-IN"/>
        </a:p>
      </dgm:t>
    </dgm:pt>
    <dgm:pt modelId="{B29DA63B-4623-4884-B816-5319C4E8B972}" type="pres">
      <dgm:prSet presAssocID="{803F745C-6AAB-42C9-82D4-7CEF4A90C2D4}" presName="connectorText" presStyleLbl="sibTrans2D1" presStyleIdx="5" presStyleCnt="6"/>
      <dgm:spPr/>
      <dgm:t>
        <a:bodyPr/>
        <a:lstStyle/>
        <a:p>
          <a:endParaRPr lang="en-IN"/>
        </a:p>
      </dgm:t>
    </dgm:pt>
    <dgm:pt modelId="{891E9122-B585-418C-A13F-85A51A0B39C2}" type="pres">
      <dgm:prSet presAssocID="{CF4610D5-78FE-42C8-9749-2AF1E782462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D5F27F4-7F18-4C9B-91D8-9F41A6CC339D}" type="presOf" srcId="{A7A47CB3-F379-45AF-9B3B-30A184E4FB3D}" destId="{7219F057-A84C-47AE-89FB-1399216A5770}" srcOrd="0" destOrd="0" presId="urn:microsoft.com/office/officeart/2005/8/layout/radial5"/>
    <dgm:cxn modelId="{5686E5FA-E745-4FCF-8E80-DB662668247E}" srcId="{A346DBB2-7464-4492-9859-5D7B5F4FE1B3}" destId="{CF4610D5-78FE-42C8-9749-2AF1E7824622}" srcOrd="5" destOrd="0" parTransId="{803F745C-6AAB-42C9-82D4-7CEF4A90C2D4}" sibTransId="{5D605A4F-4802-4E3B-876F-DD77CAF2BBAB}"/>
    <dgm:cxn modelId="{08D8BA0F-DD0A-49AE-A615-D2DC35A42F9C}" type="presOf" srcId="{803F745C-6AAB-42C9-82D4-7CEF4A90C2D4}" destId="{ACA460D7-A7D4-4684-BCCC-37BB4FF918E9}" srcOrd="0" destOrd="0" presId="urn:microsoft.com/office/officeart/2005/8/layout/radial5"/>
    <dgm:cxn modelId="{C6C92902-9ECD-4842-AA59-1E26FAD7B5E4}" srcId="{A346DBB2-7464-4492-9859-5D7B5F4FE1B3}" destId="{7D70C78D-E873-451D-BFFA-58FEB353D217}" srcOrd="1" destOrd="0" parTransId="{1191C81C-FFA5-46AC-989B-0235A398060E}" sibTransId="{5073B51A-F2EE-4BC2-8A6D-A32F458CB627}"/>
    <dgm:cxn modelId="{4F78EE21-50AC-4E19-9214-88A661A5587D}" type="presOf" srcId="{0FBCE804-5DD6-4A44-90E9-6C89AF33F660}" destId="{17BE9414-EA7B-440C-87A1-BB6F6E9D93FB}" srcOrd="0" destOrd="0" presId="urn:microsoft.com/office/officeart/2005/8/layout/radial5"/>
    <dgm:cxn modelId="{29CAB561-2961-49E3-9E6B-F2D3FF0FFAB4}" type="presOf" srcId="{A346DBB2-7464-4492-9859-5D7B5F4FE1B3}" destId="{BC19C241-3096-45C5-87B7-3510103D7985}" srcOrd="0" destOrd="0" presId="urn:microsoft.com/office/officeart/2005/8/layout/radial5"/>
    <dgm:cxn modelId="{B2EE5BCF-FA4F-4580-A5C5-37B0A490F85D}" srcId="{A346DBB2-7464-4492-9859-5D7B5F4FE1B3}" destId="{6D8217C0-AE0F-4EBA-AD45-9426F716B24A}" srcOrd="3" destOrd="0" parTransId="{91FDC29C-908F-4368-9804-6ECFEEC33D80}" sibTransId="{6AE9EED2-0C3F-448D-9AFC-D0D901BD6D29}"/>
    <dgm:cxn modelId="{D6C6EA51-3A28-42B2-B266-B5B79214E9AD}" type="presOf" srcId="{1191C81C-FFA5-46AC-989B-0235A398060E}" destId="{3F471A13-E5E1-4E11-9DB0-B902313CE891}" srcOrd="0" destOrd="0" presId="urn:microsoft.com/office/officeart/2005/8/layout/radial5"/>
    <dgm:cxn modelId="{ED23F5F1-F83A-4B1E-A0CA-E503D1ED730E}" type="presOf" srcId="{91FDC29C-908F-4368-9804-6ECFEEC33D80}" destId="{7740DCFB-9A14-4098-80C7-5C581B684008}" srcOrd="1" destOrd="0" presId="urn:microsoft.com/office/officeart/2005/8/layout/radial5"/>
    <dgm:cxn modelId="{3B35B496-7808-4354-9FB3-3BBBF5B0376F}" srcId="{A346DBB2-7464-4492-9859-5D7B5F4FE1B3}" destId="{82C94D0E-36B6-46BF-BC80-ACD979D43832}" srcOrd="4" destOrd="0" parTransId="{3F1382C4-BCD4-4684-A497-B9CCB78A7563}" sibTransId="{95F80D6D-1987-4391-9ABE-7720A25D02B2}"/>
    <dgm:cxn modelId="{173D26C6-201C-49E3-B1F9-5621B82F572A}" type="presOf" srcId="{82C94D0E-36B6-46BF-BC80-ACD979D43832}" destId="{A2A21617-D5EC-47D7-9BB3-8299C11AD8CF}" srcOrd="0" destOrd="0" presId="urn:microsoft.com/office/officeart/2005/8/layout/radial5"/>
    <dgm:cxn modelId="{D42DDB6B-FC84-4CB6-8A43-11B580C16368}" type="presOf" srcId="{7080CC96-64BF-420E-AA05-3050D19EBDD8}" destId="{3285F615-ED9B-4AAA-B79D-BCAA17C759DD}" srcOrd="0" destOrd="0" presId="urn:microsoft.com/office/officeart/2005/8/layout/radial5"/>
    <dgm:cxn modelId="{3C8773F9-9BAB-42E0-988C-462A8E52117D}" type="presOf" srcId="{803F745C-6AAB-42C9-82D4-7CEF4A90C2D4}" destId="{B29DA63B-4623-4884-B816-5319C4E8B972}" srcOrd="1" destOrd="0" presId="urn:microsoft.com/office/officeart/2005/8/layout/radial5"/>
    <dgm:cxn modelId="{E01D6EFD-58DE-4F4C-A986-16204ADAF6FE}" type="presOf" srcId="{3F1382C4-BCD4-4684-A497-B9CCB78A7563}" destId="{8D5BD2DC-A660-4FB5-9947-0A23A5D17442}" srcOrd="0" destOrd="0" presId="urn:microsoft.com/office/officeart/2005/8/layout/radial5"/>
    <dgm:cxn modelId="{6E1875EF-1EC9-430A-BDA8-661643015D1B}" type="presOf" srcId="{4BDDA9E1-3CF3-403D-A9AE-6EC680807C77}" destId="{D134F32B-DAEA-4444-A13C-EF78CDB75CD2}" srcOrd="0" destOrd="0" presId="urn:microsoft.com/office/officeart/2005/8/layout/radial5"/>
    <dgm:cxn modelId="{DACB9CFF-E3FF-4024-90CF-2DCD3EC60FC8}" srcId="{A346DBB2-7464-4492-9859-5D7B5F4FE1B3}" destId="{17E86D96-C019-490B-8750-BC7C075F6940}" srcOrd="2" destOrd="0" parTransId="{A7A47CB3-F379-45AF-9B3B-30A184E4FB3D}" sibTransId="{11C66EF6-7842-46CB-8D16-2074F3DFFE71}"/>
    <dgm:cxn modelId="{DEAF3EBA-4CAB-42EC-8041-6BF82124136C}" type="presOf" srcId="{3F1382C4-BCD4-4684-A497-B9CCB78A7563}" destId="{01DC4D20-B46E-40E9-AAE1-5E71C02A08DE}" srcOrd="1" destOrd="0" presId="urn:microsoft.com/office/officeart/2005/8/layout/radial5"/>
    <dgm:cxn modelId="{BA7D662D-053D-49C3-9622-565E79F65986}" type="presOf" srcId="{6D8217C0-AE0F-4EBA-AD45-9426F716B24A}" destId="{B32F7CF3-8D8D-4F83-94A4-EA79B858D193}" srcOrd="0" destOrd="0" presId="urn:microsoft.com/office/officeart/2005/8/layout/radial5"/>
    <dgm:cxn modelId="{884A8641-5A8E-46C3-9486-D2B48C872BF8}" type="presOf" srcId="{0FBCE804-5DD6-4A44-90E9-6C89AF33F660}" destId="{DAB0823C-9004-4BAD-B7BD-C65143285F6C}" srcOrd="1" destOrd="0" presId="urn:microsoft.com/office/officeart/2005/8/layout/radial5"/>
    <dgm:cxn modelId="{098B482F-0F74-47DA-A5DC-0034571C84B4}" srcId="{A346DBB2-7464-4492-9859-5D7B5F4FE1B3}" destId="{7080CC96-64BF-420E-AA05-3050D19EBDD8}" srcOrd="0" destOrd="0" parTransId="{0FBCE804-5DD6-4A44-90E9-6C89AF33F660}" sibTransId="{5E11DF06-F92A-47B4-B0BE-B5D462C480B5}"/>
    <dgm:cxn modelId="{5183D405-D69B-4399-8D15-447A078FBDC0}" type="presOf" srcId="{17E86D96-C019-490B-8750-BC7C075F6940}" destId="{F16559B8-88D2-4690-8526-B707A422825E}" srcOrd="0" destOrd="0" presId="urn:microsoft.com/office/officeart/2005/8/layout/radial5"/>
    <dgm:cxn modelId="{E348F8B7-160A-4907-B29A-A89B9F89E8FC}" type="presOf" srcId="{A7A47CB3-F379-45AF-9B3B-30A184E4FB3D}" destId="{B8AA655D-574A-4FFC-B977-B753F5BF2D51}" srcOrd="1" destOrd="0" presId="urn:microsoft.com/office/officeart/2005/8/layout/radial5"/>
    <dgm:cxn modelId="{B6FEA191-F019-4104-88AD-36C9123AD1C1}" srcId="{4BDDA9E1-3CF3-403D-A9AE-6EC680807C77}" destId="{A346DBB2-7464-4492-9859-5D7B5F4FE1B3}" srcOrd="0" destOrd="0" parTransId="{9A71C90D-C14B-4AA5-A53B-6FD5831442F0}" sibTransId="{BF31E9B4-E0AE-45B5-82C6-DBBDCC3D7389}"/>
    <dgm:cxn modelId="{52A6F44D-1F27-47DF-B903-CD7B6348624A}" type="presOf" srcId="{CF4610D5-78FE-42C8-9749-2AF1E7824622}" destId="{891E9122-B585-418C-A13F-85A51A0B39C2}" srcOrd="0" destOrd="0" presId="urn:microsoft.com/office/officeart/2005/8/layout/radial5"/>
    <dgm:cxn modelId="{B9A156AE-49ED-4CA3-8C4C-D872A4EA79E8}" type="presOf" srcId="{1191C81C-FFA5-46AC-989B-0235A398060E}" destId="{F65129D3-63BE-4AA6-A0A9-D308A202875D}" srcOrd="1" destOrd="0" presId="urn:microsoft.com/office/officeart/2005/8/layout/radial5"/>
    <dgm:cxn modelId="{DDA46A90-569C-413C-B2BA-386F1B7965DB}" type="presOf" srcId="{7D70C78D-E873-451D-BFFA-58FEB353D217}" destId="{FB75F627-756D-4EE2-BBD8-C3AA2D270238}" srcOrd="0" destOrd="0" presId="urn:microsoft.com/office/officeart/2005/8/layout/radial5"/>
    <dgm:cxn modelId="{12D70EB6-7AC3-4FE2-8A7E-F944FDBDD27A}" type="presOf" srcId="{91FDC29C-908F-4368-9804-6ECFEEC33D80}" destId="{F1FC2AF6-B055-43F7-BF5C-361172F69A26}" srcOrd="0" destOrd="0" presId="urn:microsoft.com/office/officeart/2005/8/layout/radial5"/>
    <dgm:cxn modelId="{16CEA2DB-688D-4E3B-A32A-03E57874437A}" type="presParOf" srcId="{D134F32B-DAEA-4444-A13C-EF78CDB75CD2}" destId="{BC19C241-3096-45C5-87B7-3510103D7985}" srcOrd="0" destOrd="0" presId="urn:microsoft.com/office/officeart/2005/8/layout/radial5"/>
    <dgm:cxn modelId="{D5A5987B-FC29-4B62-9DDD-E97203413415}" type="presParOf" srcId="{D134F32B-DAEA-4444-A13C-EF78CDB75CD2}" destId="{17BE9414-EA7B-440C-87A1-BB6F6E9D93FB}" srcOrd="1" destOrd="0" presId="urn:microsoft.com/office/officeart/2005/8/layout/radial5"/>
    <dgm:cxn modelId="{BA4B9AD4-6EF7-4399-BAF6-BEB5DF3F6E8F}" type="presParOf" srcId="{17BE9414-EA7B-440C-87A1-BB6F6E9D93FB}" destId="{DAB0823C-9004-4BAD-B7BD-C65143285F6C}" srcOrd="0" destOrd="0" presId="urn:microsoft.com/office/officeart/2005/8/layout/radial5"/>
    <dgm:cxn modelId="{688C7799-73DE-463E-9A46-4545E170EF8F}" type="presParOf" srcId="{D134F32B-DAEA-4444-A13C-EF78CDB75CD2}" destId="{3285F615-ED9B-4AAA-B79D-BCAA17C759DD}" srcOrd="2" destOrd="0" presId="urn:microsoft.com/office/officeart/2005/8/layout/radial5"/>
    <dgm:cxn modelId="{4EC6DFCA-889C-433D-900D-4BC3D0C7E38D}" type="presParOf" srcId="{D134F32B-DAEA-4444-A13C-EF78CDB75CD2}" destId="{3F471A13-E5E1-4E11-9DB0-B902313CE891}" srcOrd="3" destOrd="0" presId="urn:microsoft.com/office/officeart/2005/8/layout/radial5"/>
    <dgm:cxn modelId="{E18AC61F-035E-45E5-A13E-8B35E21100C6}" type="presParOf" srcId="{3F471A13-E5E1-4E11-9DB0-B902313CE891}" destId="{F65129D3-63BE-4AA6-A0A9-D308A202875D}" srcOrd="0" destOrd="0" presId="urn:microsoft.com/office/officeart/2005/8/layout/radial5"/>
    <dgm:cxn modelId="{B0B9B229-1B6E-4F2B-8E11-72228D29AF6D}" type="presParOf" srcId="{D134F32B-DAEA-4444-A13C-EF78CDB75CD2}" destId="{FB75F627-756D-4EE2-BBD8-C3AA2D270238}" srcOrd="4" destOrd="0" presId="urn:microsoft.com/office/officeart/2005/8/layout/radial5"/>
    <dgm:cxn modelId="{661D2218-0370-4826-AC1C-BA2CA9E7EC5A}" type="presParOf" srcId="{D134F32B-DAEA-4444-A13C-EF78CDB75CD2}" destId="{7219F057-A84C-47AE-89FB-1399216A5770}" srcOrd="5" destOrd="0" presId="urn:microsoft.com/office/officeart/2005/8/layout/radial5"/>
    <dgm:cxn modelId="{BBCB79E7-3790-4F7A-802E-499EEE6ACB05}" type="presParOf" srcId="{7219F057-A84C-47AE-89FB-1399216A5770}" destId="{B8AA655D-574A-4FFC-B977-B753F5BF2D51}" srcOrd="0" destOrd="0" presId="urn:microsoft.com/office/officeart/2005/8/layout/radial5"/>
    <dgm:cxn modelId="{9D4A8903-2F06-44EA-9FB9-DCFF803D9ED5}" type="presParOf" srcId="{D134F32B-DAEA-4444-A13C-EF78CDB75CD2}" destId="{F16559B8-88D2-4690-8526-B707A422825E}" srcOrd="6" destOrd="0" presId="urn:microsoft.com/office/officeart/2005/8/layout/radial5"/>
    <dgm:cxn modelId="{68F515AA-3BFC-47DB-87EB-3E64BF0C4E39}" type="presParOf" srcId="{D134F32B-DAEA-4444-A13C-EF78CDB75CD2}" destId="{F1FC2AF6-B055-43F7-BF5C-361172F69A26}" srcOrd="7" destOrd="0" presId="urn:microsoft.com/office/officeart/2005/8/layout/radial5"/>
    <dgm:cxn modelId="{BD830CC9-A07E-43D3-8B9A-45BD258F9437}" type="presParOf" srcId="{F1FC2AF6-B055-43F7-BF5C-361172F69A26}" destId="{7740DCFB-9A14-4098-80C7-5C581B684008}" srcOrd="0" destOrd="0" presId="urn:microsoft.com/office/officeart/2005/8/layout/radial5"/>
    <dgm:cxn modelId="{869E4C20-FCBC-4663-83C5-092A79DEC8EF}" type="presParOf" srcId="{D134F32B-DAEA-4444-A13C-EF78CDB75CD2}" destId="{B32F7CF3-8D8D-4F83-94A4-EA79B858D193}" srcOrd="8" destOrd="0" presId="urn:microsoft.com/office/officeart/2005/8/layout/radial5"/>
    <dgm:cxn modelId="{622AE2DE-3F9D-4A82-A335-DC56AD4A6630}" type="presParOf" srcId="{D134F32B-DAEA-4444-A13C-EF78CDB75CD2}" destId="{8D5BD2DC-A660-4FB5-9947-0A23A5D17442}" srcOrd="9" destOrd="0" presId="urn:microsoft.com/office/officeart/2005/8/layout/radial5"/>
    <dgm:cxn modelId="{39FC4ED3-A968-4402-923E-5F097C76E89F}" type="presParOf" srcId="{8D5BD2DC-A660-4FB5-9947-0A23A5D17442}" destId="{01DC4D20-B46E-40E9-AAE1-5E71C02A08DE}" srcOrd="0" destOrd="0" presId="urn:microsoft.com/office/officeart/2005/8/layout/radial5"/>
    <dgm:cxn modelId="{DE561ECB-0B01-4F27-BA20-8AF0888A909B}" type="presParOf" srcId="{D134F32B-DAEA-4444-A13C-EF78CDB75CD2}" destId="{A2A21617-D5EC-47D7-9BB3-8299C11AD8CF}" srcOrd="10" destOrd="0" presId="urn:microsoft.com/office/officeart/2005/8/layout/radial5"/>
    <dgm:cxn modelId="{61EC50F5-B698-4768-834E-EC75A096F6DC}" type="presParOf" srcId="{D134F32B-DAEA-4444-A13C-EF78CDB75CD2}" destId="{ACA460D7-A7D4-4684-BCCC-37BB4FF918E9}" srcOrd="11" destOrd="0" presId="urn:microsoft.com/office/officeart/2005/8/layout/radial5"/>
    <dgm:cxn modelId="{8E001073-DF54-4386-8031-F5D51CDAEC09}" type="presParOf" srcId="{ACA460D7-A7D4-4684-BCCC-37BB4FF918E9}" destId="{B29DA63B-4623-4884-B816-5319C4E8B972}" srcOrd="0" destOrd="0" presId="urn:microsoft.com/office/officeart/2005/8/layout/radial5"/>
    <dgm:cxn modelId="{C5E3781B-FD29-4DC6-B43A-8F01B0299810}" type="presParOf" srcId="{D134F32B-DAEA-4444-A13C-EF78CDB75CD2}" destId="{891E9122-B585-418C-A13F-85A51A0B39C2}" srcOrd="12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51918F-5D34-4FE4-8D1A-28D43C3C5E03}" type="doc">
      <dgm:prSet loTypeId="urn:microsoft.com/office/officeart/2005/8/layout/radial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333BAC-70D9-40DB-88CD-B167A98609ED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Management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C97BB597-E60A-4D62-94F5-C42BC66C1B0D}" type="parTrans" cxnId="{7D66987E-BFD4-4621-934F-9DC29BD22023}">
      <dgm:prSet/>
      <dgm:spPr/>
      <dgm:t>
        <a:bodyPr/>
        <a:lstStyle/>
        <a:p>
          <a:endParaRPr lang="en-US"/>
        </a:p>
      </dgm:t>
    </dgm:pt>
    <dgm:pt modelId="{FCCC179E-3C61-4F5F-8F48-43FDF6B1EBF9}" type="sibTrans" cxnId="{7D66987E-BFD4-4621-934F-9DC29BD22023}">
      <dgm:prSet/>
      <dgm:spPr/>
      <dgm:t>
        <a:bodyPr/>
        <a:lstStyle/>
        <a:p>
          <a:endParaRPr lang="en-US"/>
        </a:p>
      </dgm:t>
    </dgm:pt>
    <dgm:pt modelId="{65EE6404-9549-49D7-B88D-871E326DD25D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Manpower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FC8CDF8A-D20E-445E-A322-DA7FDEAA54D1}" type="parTrans" cxnId="{5B1A0147-3B66-4532-89A3-A779B31417F4}">
      <dgm:prSet/>
      <dgm:spPr/>
      <dgm:t>
        <a:bodyPr/>
        <a:lstStyle/>
        <a:p>
          <a:endParaRPr lang="en-US"/>
        </a:p>
      </dgm:t>
    </dgm:pt>
    <dgm:pt modelId="{F734F857-5515-444A-9CFE-140896E93500}" type="sibTrans" cxnId="{5B1A0147-3B66-4532-89A3-A779B31417F4}">
      <dgm:prSet/>
      <dgm:spPr/>
      <dgm:t>
        <a:bodyPr/>
        <a:lstStyle/>
        <a:p>
          <a:endParaRPr lang="en-US"/>
        </a:p>
      </dgm:t>
    </dgm:pt>
    <dgm:pt modelId="{E657B3A6-0DCE-42B9-8E1A-378B3DF6B4D1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Materials</a:t>
          </a:r>
          <a:r>
            <a:rPr lang="en-US" sz="1300" dirty="0" smtClean="0"/>
            <a:t> </a:t>
          </a:r>
          <a:endParaRPr lang="en-US" sz="1300" dirty="0"/>
        </a:p>
      </dgm:t>
    </dgm:pt>
    <dgm:pt modelId="{957871C9-06F3-4618-AA62-4A5101C237F0}" type="parTrans" cxnId="{CFDF7401-C87C-41CA-B462-0E650EDD01C0}">
      <dgm:prSet/>
      <dgm:spPr/>
      <dgm:t>
        <a:bodyPr/>
        <a:lstStyle/>
        <a:p>
          <a:endParaRPr lang="en-US"/>
        </a:p>
      </dgm:t>
    </dgm:pt>
    <dgm:pt modelId="{3A065ADC-3899-4D55-9AB7-9C70EB8702E2}" type="sibTrans" cxnId="{CFDF7401-C87C-41CA-B462-0E650EDD01C0}">
      <dgm:prSet/>
      <dgm:spPr/>
      <dgm:t>
        <a:bodyPr/>
        <a:lstStyle/>
        <a:p>
          <a:endParaRPr lang="en-US"/>
        </a:p>
      </dgm:t>
    </dgm:pt>
    <dgm:pt modelId="{7ACD164C-229F-47C2-9D98-9915E9323ACF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Methods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A79859CF-118A-4A89-A4C1-99B746710938}" type="parTrans" cxnId="{43F6C1FB-FC60-4454-8A0C-2819416FD01E}">
      <dgm:prSet/>
      <dgm:spPr/>
      <dgm:t>
        <a:bodyPr/>
        <a:lstStyle/>
        <a:p>
          <a:endParaRPr lang="en-US"/>
        </a:p>
      </dgm:t>
    </dgm:pt>
    <dgm:pt modelId="{C35BE5CB-3D45-4573-8DF3-3259CBC36244}" type="sibTrans" cxnId="{43F6C1FB-FC60-4454-8A0C-2819416FD01E}">
      <dgm:prSet/>
      <dgm:spPr/>
      <dgm:t>
        <a:bodyPr/>
        <a:lstStyle/>
        <a:p>
          <a:endParaRPr lang="en-US"/>
        </a:p>
      </dgm:t>
    </dgm:pt>
    <dgm:pt modelId="{90F258AB-8D29-49D4-BE4C-6EB1BBE44CC1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Money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7803F28F-4507-4C6B-90BB-442D5234F177}" type="parTrans" cxnId="{86AAD9E4-A569-427B-8A64-9DD665E8F655}">
      <dgm:prSet/>
      <dgm:spPr/>
      <dgm:t>
        <a:bodyPr/>
        <a:lstStyle/>
        <a:p>
          <a:endParaRPr lang="en-US"/>
        </a:p>
      </dgm:t>
    </dgm:pt>
    <dgm:pt modelId="{D753F1F6-CBA9-4D5B-B9C2-D41DB04E41A5}" type="sibTrans" cxnId="{86AAD9E4-A569-427B-8A64-9DD665E8F655}">
      <dgm:prSet/>
      <dgm:spPr/>
      <dgm:t>
        <a:bodyPr/>
        <a:lstStyle/>
        <a:p>
          <a:endParaRPr lang="en-US"/>
        </a:p>
      </dgm:t>
    </dgm:pt>
    <dgm:pt modelId="{A5237ADC-1247-4F40-B768-8E4FF4296AFF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Machinery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2572A52F-3AB5-45CC-A499-0C171E422020}" type="parTrans" cxnId="{D7889F3B-D662-4AF3-8C3A-30E4F9DC0E90}">
      <dgm:prSet/>
      <dgm:spPr/>
      <dgm:t>
        <a:bodyPr/>
        <a:lstStyle/>
        <a:p>
          <a:endParaRPr lang="en-US"/>
        </a:p>
      </dgm:t>
    </dgm:pt>
    <dgm:pt modelId="{4A926B9D-D374-45F0-9882-3DA988DF036D}" type="sibTrans" cxnId="{D7889F3B-D662-4AF3-8C3A-30E4F9DC0E90}">
      <dgm:prSet/>
      <dgm:spPr/>
      <dgm:t>
        <a:bodyPr/>
        <a:lstStyle/>
        <a:p>
          <a:endParaRPr lang="en-US"/>
        </a:p>
      </dgm:t>
    </dgm:pt>
    <dgm:pt modelId="{273C1024-E495-4B1B-B3AF-5037D5D6B77B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Market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7DFA5719-CB17-4477-92C1-47F17F91E62B}" type="parTrans" cxnId="{F95E8CD0-62B8-444C-B0F7-DF661D6D355E}">
      <dgm:prSet/>
      <dgm:spPr/>
      <dgm:t>
        <a:bodyPr/>
        <a:lstStyle/>
        <a:p>
          <a:endParaRPr lang="en-US"/>
        </a:p>
      </dgm:t>
    </dgm:pt>
    <dgm:pt modelId="{7F76BF5D-1A3E-46A8-94AB-1D632ECEE1DC}" type="sibTrans" cxnId="{F95E8CD0-62B8-444C-B0F7-DF661D6D355E}">
      <dgm:prSet/>
      <dgm:spPr/>
      <dgm:t>
        <a:bodyPr/>
        <a:lstStyle/>
        <a:p>
          <a:endParaRPr lang="en-US"/>
        </a:p>
      </dgm:t>
    </dgm:pt>
    <dgm:pt modelId="{4F05EF58-31E9-498B-81C5-F1CFE7B9EC24}" type="pres">
      <dgm:prSet presAssocID="{1D51918F-5D34-4FE4-8D1A-28D43C3C5E0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3ABCAA-EDD3-4EA3-988F-C61103438A31}" type="pres">
      <dgm:prSet presAssocID="{E8333BAC-70D9-40DB-88CD-B167A98609ED}" presName="centerShape" presStyleLbl="node0" presStyleIdx="0" presStyleCnt="1" custScaleX="233204" custLinFactNeighborX="5125" custLinFactNeighborY="672"/>
      <dgm:spPr/>
      <dgm:t>
        <a:bodyPr/>
        <a:lstStyle/>
        <a:p>
          <a:endParaRPr lang="en-US"/>
        </a:p>
      </dgm:t>
    </dgm:pt>
    <dgm:pt modelId="{88F06FFF-E25B-46A9-B0A1-1BE6E5721579}" type="pres">
      <dgm:prSet presAssocID="{FC8CDF8A-D20E-445E-A322-DA7FDEAA54D1}" presName="Name9" presStyleLbl="parChTrans1D2" presStyleIdx="0" presStyleCnt="6"/>
      <dgm:spPr/>
      <dgm:t>
        <a:bodyPr/>
        <a:lstStyle/>
        <a:p>
          <a:endParaRPr lang="en-US"/>
        </a:p>
      </dgm:t>
    </dgm:pt>
    <dgm:pt modelId="{8A6E042C-97AD-4D38-A4A5-17D086EBD8C5}" type="pres">
      <dgm:prSet presAssocID="{FC8CDF8A-D20E-445E-A322-DA7FDEAA54D1}" presName="connTx" presStyleLbl="parChTrans1D2" presStyleIdx="0" presStyleCnt="6"/>
      <dgm:spPr/>
      <dgm:t>
        <a:bodyPr/>
        <a:lstStyle/>
        <a:p>
          <a:endParaRPr lang="en-US"/>
        </a:p>
      </dgm:t>
    </dgm:pt>
    <dgm:pt modelId="{4CB1C986-5212-48F9-BD73-392FDB7C271A}" type="pres">
      <dgm:prSet presAssocID="{65EE6404-9549-49D7-B88D-871E326DD25D}" presName="node" presStyleLbl="node1" presStyleIdx="0" presStyleCnt="6" custScaleX="170569" custRadScaleRad="99644" custRadScaleInc="322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3FAC6-E4DC-4AB0-B69B-3E0126F22978}" type="pres">
      <dgm:prSet presAssocID="{7DFA5719-CB17-4477-92C1-47F17F91E62B}" presName="Name9" presStyleLbl="parChTrans1D2" presStyleIdx="1" presStyleCnt="6"/>
      <dgm:spPr/>
      <dgm:t>
        <a:bodyPr/>
        <a:lstStyle/>
        <a:p>
          <a:endParaRPr lang="en-US"/>
        </a:p>
      </dgm:t>
    </dgm:pt>
    <dgm:pt modelId="{92136E5A-CAD4-4164-A694-A56C744C1F2C}" type="pres">
      <dgm:prSet presAssocID="{7DFA5719-CB17-4477-92C1-47F17F91E62B}" presName="connTx" presStyleLbl="parChTrans1D2" presStyleIdx="1" presStyleCnt="6"/>
      <dgm:spPr/>
      <dgm:t>
        <a:bodyPr/>
        <a:lstStyle/>
        <a:p>
          <a:endParaRPr lang="en-US"/>
        </a:p>
      </dgm:t>
    </dgm:pt>
    <dgm:pt modelId="{4ACF3FE1-EB6F-471B-824E-CFE563D42D59}" type="pres">
      <dgm:prSet presAssocID="{273C1024-E495-4B1B-B3AF-5037D5D6B77B}" presName="node" presStyleLbl="node1" presStyleIdx="1" presStyleCnt="6" custScaleX="137678" custRadScaleRad="142010" custRadScaleInc="209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F7264-34C1-4034-8324-A18F52F38236}" type="pres">
      <dgm:prSet presAssocID="{957871C9-06F3-4618-AA62-4A5101C237F0}" presName="Name9" presStyleLbl="parChTrans1D2" presStyleIdx="2" presStyleCnt="6"/>
      <dgm:spPr/>
      <dgm:t>
        <a:bodyPr/>
        <a:lstStyle/>
        <a:p>
          <a:endParaRPr lang="en-US"/>
        </a:p>
      </dgm:t>
    </dgm:pt>
    <dgm:pt modelId="{428666EC-E10E-4091-A03D-3E8C5DFAAA7D}" type="pres">
      <dgm:prSet presAssocID="{957871C9-06F3-4618-AA62-4A5101C237F0}" presName="connTx" presStyleLbl="parChTrans1D2" presStyleIdx="2" presStyleCnt="6"/>
      <dgm:spPr/>
      <dgm:t>
        <a:bodyPr/>
        <a:lstStyle/>
        <a:p>
          <a:endParaRPr lang="en-US"/>
        </a:p>
      </dgm:t>
    </dgm:pt>
    <dgm:pt modelId="{72BB9470-18D3-4032-8592-9C20E73ED8DB}" type="pres">
      <dgm:prSet presAssocID="{E657B3A6-0DCE-42B9-8E1A-378B3DF6B4D1}" presName="node" presStyleLbl="node1" presStyleIdx="2" presStyleCnt="6" custScaleX="176532" custRadScaleRad="163932" custRadScaleInc="-30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84F32F-2A80-4643-995E-26A1A3EBE931}" type="pres">
      <dgm:prSet presAssocID="{2572A52F-3AB5-45CC-A499-0C171E422020}" presName="Name9" presStyleLbl="parChTrans1D2" presStyleIdx="3" presStyleCnt="6"/>
      <dgm:spPr/>
      <dgm:t>
        <a:bodyPr/>
        <a:lstStyle/>
        <a:p>
          <a:endParaRPr lang="en-US"/>
        </a:p>
      </dgm:t>
    </dgm:pt>
    <dgm:pt modelId="{E206532D-06A9-43E9-816D-EA197D68D92D}" type="pres">
      <dgm:prSet presAssocID="{2572A52F-3AB5-45CC-A499-0C171E422020}" presName="connTx" presStyleLbl="parChTrans1D2" presStyleIdx="3" presStyleCnt="6"/>
      <dgm:spPr/>
      <dgm:t>
        <a:bodyPr/>
        <a:lstStyle/>
        <a:p>
          <a:endParaRPr lang="en-US"/>
        </a:p>
      </dgm:t>
    </dgm:pt>
    <dgm:pt modelId="{21E70890-7739-4DF1-A8CD-8D23268CD8D6}" type="pres">
      <dgm:prSet presAssocID="{A5237ADC-1247-4F40-B768-8E4FF4296AFF}" presName="node" presStyleLbl="node1" presStyleIdx="3" presStyleCnt="6" custScaleX="174847" custRadScaleRad="103721" custRadScaleInc="-4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C2F70-A38D-49C6-BA96-44F036DAA15A}" type="pres">
      <dgm:prSet presAssocID="{A79859CF-118A-4A89-A4C1-99B746710938}" presName="Name9" presStyleLbl="parChTrans1D2" presStyleIdx="4" presStyleCnt="6"/>
      <dgm:spPr/>
      <dgm:t>
        <a:bodyPr/>
        <a:lstStyle/>
        <a:p>
          <a:endParaRPr lang="en-US"/>
        </a:p>
      </dgm:t>
    </dgm:pt>
    <dgm:pt modelId="{9685EB6D-4FCF-479D-A2F2-89D53BC5305E}" type="pres">
      <dgm:prSet presAssocID="{A79859CF-118A-4A89-A4C1-99B746710938}" presName="connTx" presStyleLbl="parChTrans1D2" presStyleIdx="4" presStyleCnt="6"/>
      <dgm:spPr/>
      <dgm:t>
        <a:bodyPr/>
        <a:lstStyle/>
        <a:p>
          <a:endParaRPr lang="en-US"/>
        </a:p>
      </dgm:t>
    </dgm:pt>
    <dgm:pt modelId="{F18FB578-40CF-4E49-814D-267D437B02C3}" type="pres">
      <dgm:prSet presAssocID="{7ACD164C-229F-47C2-9D98-9915E9323ACF}" presName="node" presStyleLbl="node1" presStyleIdx="4" presStyleCnt="6" custScaleX="137678" custRadScaleRad="117933" custRadScaleInc="20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ECB62-9236-4BAD-87CC-DAAF9BC48320}" type="pres">
      <dgm:prSet presAssocID="{7803F28F-4507-4C6B-90BB-442D5234F177}" presName="Name9" presStyleLbl="parChTrans1D2" presStyleIdx="5" presStyleCnt="6"/>
      <dgm:spPr/>
      <dgm:t>
        <a:bodyPr/>
        <a:lstStyle/>
        <a:p>
          <a:endParaRPr lang="en-US"/>
        </a:p>
      </dgm:t>
    </dgm:pt>
    <dgm:pt modelId="{88F9B478-7D98-4D9F-9AFD-6118A40A42BF}" type="pres">
      <dgm:prSet presAssocID="{7803F28F-4507-4C6B-90BB-442D5234F177}" presName="connTx" presStyleLbl="parChTrans1D2" presStyleIdx="5" presStyleCnt="6"/>
      <dgm:spPr/>
      <dgm:t>
        <a:bodyPr/>
        <a:lstStyle/>
        <a:p>
          <a:endParaRPr lang="en-US"/>
        </a:p>
      </dgm:t>
    </dgm:pt>
    <dgm:pt modelId="{9C79AD51-DD23-425E-81BB-27A3A7F59AEB}" type="pres">
      <dgm:prSet presAssocID="{90F258AB-8D29-49D4-BE4C-6EB1BBE44CC1}" presName="node" presStyleLbl="node1" presStyleIdx="5" presStyleCnt="6" custScaleX="172061" custRadScaleRad="128845" custRadScaleInc="1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DF7401-C87C-41CA-B462-0E650EDD01C0}" srcId="{E8333BAC-70D9-40DB-88CD-B167A98609ED}" destId="{E657B3A6-0DCE-42B9-8E1A-378B3DF6B4D1}" srcOrd="2" destOrd="0" parTransId="{957871C9-06F3-4618-AA62-4A5101C237F0}" sibTransId="{3A065ADC-3899-4D55-9AB7-9C70EB8702E2}"/>
    <dgm:cxn modelId="{A1753FBA-6338-4D5F-A8C0-62D36CDEC559}" type="presOf" srcId="{2572A52F-3AB5-45CC-A499-0C171E422020}" destId="{F584F32F-2A80-4643-995E-26A1A3EBE931}" srcOrd="0" destOrd="0" presId="urn:microsoft.com/office/officeart/2005/8/layout/radial1"/>
    <dgm:cxn modelId="{84253FCE-B2C8-4FC1-A625-CC1868E6C6F6}" type="presOf" srcId="{FC8CDF8A-D20E-445E-A322-DA7FDEAA54D1}" destId="{88F06FFF-E25B-46A9-B0A1-1BE6E5721579}" srcOrd="0" destOrd="0" presId="urn:microsoft.com/office/officeart/2005/8/layout/radial1"/>
    <dgm:cxn modelId="{F87FD44F-26D3-410A-A5AC-48F453BC3FDC}" type="presOf" srcId="{7ACD164C-229F-47C2-9D98-9915E9323ACF}" destId="{F18FB578-40CF-4E49-814D-267D437B02C3}" srcOrd="0" destOrd="0" presId="urn:microsoft.com/office/officeart/2005/8/layout/radial1"/>
    <dgm:cxn modelId="{889693B7-9CFE-42C4-BC83-B608EE970EC3}" type="presOf" srcId="{65EE6404-9549-49D7-B88D-871E326DD25D}" destId="{4CB1C986-5212-48F9-BD73-392FDB7C271A}" srcOrd="0" destOrd="0" presId="urn:microsoft.com/office/officeart/2005/8/layout/radial1"/>
    <dgm:cxn modelId="{B9FEA74B-3291-4ECB-8642-AFF37D9D3E64}" type="presOf" srcId="{A79859CF-118A-4A89-A4C1-99B746710938}" destId="{861C2F70-A38D-49C6-BA96-44F036DAA15A}" srcOrd="0" destOrd="0" presId="urn:microsoft.com/office/officeart/2005/8/layout/radial1"/>
    <dgm:cxn modelId="{2B57C601-86EE-40B4-8956-FE056417C86B}" type="presOf" srcId="{90F258AB-8D29-49D4-BE4C-6EB1BBE44CC1}" destId="{9C79AD51-DD23-425E-81BB-27A3A7F59AEB}" srcOrd="0" destOrd="0" presId="urn:microsoft.com/office/officeart/2005/8/layout/radial1"/>
    <dgm:cxn modelId="{D97B0D3C-9FA8-4AD1-94C6-2C93DF2EE34F}" type="presOf" srcId="{7DFA5719-CB17-4477-92C1-47F17F91E62B}" destId="{92136E5A-CAD4-4164-A694-A56C744C1F2C}" srcOrd="1" destOrd="0" presId="urn:microsoft.com/office/officeart/2005/8/layout/radial1"/>
    <dgm:cxn modelId="{78AD9FEC-DB48-4EFA-9481-F57F113BAE17}" type="presOf" srcId="{2572A52F-3AB5-45CC-A499-0C171E422020}" destId="{E206532D-06A9-43E9-816D-EA197D68D92D}" srcOrd="1" destOrd="0" presId="urn:microsoft.com/office/officeart/2005/8/layout/radial1"/>
    <dgm:cxn modelId="{43F6C1FB-FC60-4454-8A0C-2819416FD01E}" srcId="{E8333BAC-70D9-40DB-88CD-B167A98609ED}" destId="{7ACD164C-229F-47C2-9D98-9915E9323ACF}" srcOrd="4" destOrd="0" parTransId="{A79859CF-118A-4A89-A4C1-99B746710938}" sibTransId="{C35BE5CB-3D45-4573-8DF3-3259CBC36244}"/>
    <dgm:cxn modelId="{023DA8EF-FBE5-4B50-9AE7-93D2117F4F62}" type="presOf" srcId="{A79859CF-118A-4A89-A4C1-99B746710938}" destId="{9685EB6D-4FCF-479D-A2F2-89D53BC5305E}" srcOrd="1" destOrd="0" presId="urn:microsoft.com/office/officeart/2005/8/layout/radial1"/>
    <dgm:cxn modelId="{86AAD9E4-A569-427B-8A64-9DD665E8F655}" srcId="{E8333BAC-70D9-40DB-88CD-B167A98609ED}" destId="{90F258AB-8D29-49D4-BE4C-6EB1BBE44CC1}" srcOrd="5" destOrd="0" parTransId="{7803F28F-4507-4C6B-90BB-442D5234F177}" sibTransId="{D753F1F6-CBA9-4D5B-B9C2-D41DB04E41A5}"/>
    <dgm:cxn modelId="{5DFE66C2-C37D-4100-BE65-3EF7B2AD5C97}" type="presOf" srcId="{E8333BAC-70D9-40DB-88CD-B167A98609ED}" destId="{643ABCAA-EDD3-4EA3-988F-C61103438A31}" srcOrd="0" destOrd="0" presId="urn:microsoft.com/office/officeart/2005/8/layout/radial1"/>
    <dgm:cxn modelId="{1B2C54D1-CF87-4175-88BE-4153647A5F2B}" type="presOf" srcId="{957871C9-06F3-4618-AA62-4A5101C237F0}" destId="{686F7264-34C1-4034-8324-A18F52F38236}" srcOrd="0" destOrd="0" presId="urn:microsoft.com/office/officeart/2005/8/layout/radial1"/>
    <dgm:cxn modelId="{E68E10B8-AD11-4D19-B363-0012276E91C0}" type="presOf" srcId="{E657B3A6-0DCE-42B9-8E1A-378B3DF6B4D1}" destId="{72BB9470-18D3-4032-8592-9C20E73ED8DB}" srcOrd="0" destOrd="0" presId="urn:microsoft.com/office/officeart/2005/8/layout/radial1"/>
    <dgm:cxn modelId="{02F54EFC-5071-4D98-8DCF-68C3E42AC0E6}" type="presOf" srcId="{FC8CDF8A-D20E-445E-A322-DA7FDEAA54D1}" destId="{8A6E042C-97AD-4D38-A4A5-17D086EBD8C5}" srcOrd="1" destOrd="0" presId="urn:microsoft.com/office/officeart/2005/8/layout/radial1"/>
    <dgm:cxn modelId="{E5EF70C9-881E-45C0-A9CC-25221B6D563A}" type="presOf" srcId="{7803F28F-4507-4C6B-90BB-442D5234F177}" destId="{FB9ECB62-9236-4BAD-87CC-DAAF9BC48320}" srcOrd="0" destOrd="0" presId="urn:microsoft.com/office/officeart/2005/8/layout/radial1"/>
    <dgm:cxn modelId="{707791AD-5D27-4DE4-8AD3-BC86B50554C6}" type="presOf" srcId="{1D51918F-5D34-4FE4-8D1A-28D43C3C5E03}" destId="{4F05EF58-31E9-498B-81C5-F1CFE7B9EC24}" srcOrd="0" destOrd="0" presId="urn:microsoft.com/office/officeart/2005/8/layout/radial1"/>
    <dgm:cxn modelId="{1ED8D7BC-9BA9-480B-BBEC-5D091E433E26}" type="presOf" srcId="{7DFA5719-CB17-4477-92C1-47F17F91E62B}" destId="{57E3FAC6-E4DC-4AB0-B69B-3E0126F22978}" srcOrd="0" destOrd="0" presId="urn:microsoft.com/office/officeart/2005/8/layout/radial1"/>
    <dgm:cxn modelId="{F95E8CD0-62B8-444C-B0F7-DF661D6D355E}" srcId="{E8333BAC-70D9-40DB-88CD-B167A98609ED}" destId="{273C1024-E495-4B1B-B3AF-5037D5D6B77B}" srcOrd="1" destOrd="0" parTransId="{7DFA5719-CB17-4477-92C1-47F17F91E62B}" sibTransId="{7F76BF5D-1A3E-46A8-94AB-1D632ECEE1DC}"/>
    <dgm:cxn modelId="{9396122D-F204-4BF6-928F-06F5EF839170}" type="presOf" srcId="{273C1024-E495-4B1B-B3AF-5037D5D6B77B}" destId="{4ACF3FE1-EB6F-471B-824E-CFE563D42D59}" srcOrd="0" destOrd="0" presId="urn:microsoft.com/office/officeart/2005/8/layout/radial1"/>
    <dgm:cxn modelId="{7D66987E-BFD4-4621-934F-9DC29BD22023}" srcId="{1D51918F-5D34-4FE4-8D1A-28D43C3C5E03}" destId="{E8333BAC-70D9-40DB-88CD-B167A98609ED}" srcOrd="0" destOrd="0" parTransId="{C97BB597-E60A-4D62-94F5-C42BC66C1B0D}" sibTransId="{FCCC179E-3C61-4F5F-8F48-43FDF6B1EBF9}"/>
    <dgm:cxn modelId="{36E17965-680F-4387-8EFA-34D05854BCEF}" type="presOf" srcId="{957871C9-06F3-4618-AA62-4A5101C237F0}" destId="{428666EC-E10E-4091-A03D-3E8C5DFAAA7D}" srcOrd="1" destOrd="0" presId="urn:microsoft.com/office/officeart/2005/8/layout/radial1"/>
    <dgm:cxn modelId="{D7889F3B-D662-4AF3-8C3A-30E4F9DC0E90}" srcId="{E8333BAC-70D9-40DB-88CD-B167A98609ED}" destId="{A5237ADC-1247-4F40-B768-8E4FF4296AFF}" srcOrd="3" destOrd="0" parTransId="{2572A52F-3AB5-45CC-A499-0C171E422020}" sibTransId="{4A926B9D-D374-45F0-9882-3DA988DF036D}"/>
    <dgm:cxn modelId="{34C65311-7C54-4062-A92C-22A218A7482F}" type="presOf" srcId="{A5237ADC-1247-4F40-B768-8E4FF4296AFF}" destId="{21E70890-7739-4DF1-A8CD-8D23268CD8D6}" srcOrd="0" destOrd="0" presId="urn:microsoft.com/office/officeart/2005/8/layout/radial1"/>
    <dgm:cxn modelId="{5B1A0147-3B66-4532-89A3-A779B31417F4}" srcId="{E8333BAC-70D9-40DB-88CD-B167A98609ED}" destId="{65EE6404-9549-49D7-B88D-871E326DD25D}" srcOrd="0" destOrd="0" parTransId="{FC8CDF8A-D20E-445E-A322-DA7FDEAA54D1}" sibTransId="{F734F857-5515-444A-9CFE-140896E93500}"/>
    <dgm:cxn modelId="{101FAEBF-A544-4E70-B25B-A70D84422822}" type="presOf" srcId="{7803F28F-4507-4C6B-90BB-442D5234F177}" destId="{88F9B478-7D98-4D9F-9AFD-6118A40A42BF}" srcOrd="1" destOrd="0" presId="urn:microsoft.com/office/officeart/2005/8/layout/radial1"/>
    <dgm:cxn modelId="{B458C0A5-1D25-46CC-997A-8E268354E580}" type="presParOf" srcId="{4F05EF58-31E9-498B-81C5-F1CFE7B9EC24}" destId="{643ABCAA-EDD3-4EA3-988F-C61103438A31}" srcOrd="0" destOrd="0" presId="urn:microsoft.com/office/officeart/2005/8/layout/radial1"/>
    <dgm:cxn modelId="{D4742F26-E09F-46BB-93BB-A179F05F4229}" type="presParOf" srcId="{4F05EF58-31E9-498B-81C5-F1CFE7B9EC24}" destId="{88F06FFF-E25B-46A9-B0A1-1BE6E5721579}" srcOrd="1" destOrd="0" presId="urn:microsoft.com/office/officeart/2005/8/layout/radial1"/>
    <dgm:cxn modelId="{9E23D8A1-073E-4902-805E-043FE954935A}" type="presParOf" srcId="{88F06FFF-E25B-46A9-B0A1-1BE6E5721579}" destId="{8A6E042C-97AD-4D38-A4A5-17D086EBD8C5}" srcOrd="0" destOrd="0" presId="urn:microsoft.com/office/officeart/2005/8/layout/radial1"/>
    <dgm:cxn modelId="{ED96F302-5C7C-4B0B-8B03-0E527B75D99E}" type="presParOf" srcId="{4F05EF58-31E9-498B-81C5-F1CFE7B9EC24}" destId="{4CB1C986-5212-48F9-BD73-392FDB7C271A}" srcOrd="2" destOrd="0" presId="urn:microsoft.com/office/officeart/2005/8/layout/radial1"/>
    <dgm:cxn modelId="{01991B9B-0F92-4961-8B79-66791561B81D}" type="presParOf" srcId="{4F05EF58-31E9-498B-81C5-F1CFE7B9EC24}" destId="{57E3FAC6-E4DC-4AB0-B69B-3E0126F22978}" srcOrd="3" destOrd="0" presId="urn:microsoft.com/office/officeart/2005/8/layout/radial1"/>
    <dgm:cxn modelId="{CA096D3C-76AD-40AA-8386-0DB96848F583}" type="presParOf" srcId="{57E3FAC6-E4DC-4AB0-B69B-3E0126F22978}" destId="{92136E5A-CAD4-4164-A694-A56C744C1F2C}" srcOrd="0" destOrd="0" presId="urn:microsoft.com/office/officeart/2005/8/layout/radial1"/>
    <dgm:cxn modelId="{19920907-AD8E-46C2-8A17-F096A4A813A7}" type="presParOf" srcId="{4F05EF58-31E9-498B-81C5-F1CFE7B9EC24}" destId="{4ACF3FE1-EB6F-471B-824E-CFE563D42D59}" srcOrd="4" destOrd="0" presId="urn:microsoft.com/office/officeart/2005/8/layout/radial1"/>
    <dgm:cxn modelId="{DFE4DCDD-79DC-489A-BC1E-8D90044FA0A6}" type="presParOf" srcId="{4F05EF58-31E9-498B-81C5-F1CFE7B9EC24}" destId="{686F7264-34C1-4034-8324-A18F52F38236}" srcOrd="5" destOrd="0" presId="urn:microsoft.com/office/officeart/2005/8/layout/radial1"/>
    <dgm:cxn modelId="{007B8DAE-C550-4F5A-BEEE-B626B90B3D30}" type="presParOf" srcId="{686F7264-34C1-4034-8324-A18F52F38236}" destId="{428666EC-E10E-4091-A03D-3E8C5DFAAA7D}" srcOrd="0" destOrd="0" presId="urn:microsoft.com/office/officeart/2005/8/layout/radial1"/>
    <dgm:cxn modelId="{1DD32628-79CF-4D0F-8EEC-9831774C7FCB}" type="presParOf" srcId="{4F05EF58-31E9-498B-81C5-F1CFE7B9EC24}" destId="{72BB9470-18D3-4032-8592-9C20E73ED8DB}" srcOrd="6" destOrd="0" presId="urn:microsoft.com/office/officeart/2005/8/layout/radial1"/>
    <dgm:cxn modelId="{E2FC8A40-F288-4F77-872A-B3CAEBB70BFA}" type="presParOf" srcId="{4F05EF58-31E9-498B-81C5-F1CFE7B9EC24}" destId="{F584F32F-2A80-4643-995E-26A1A3EBE931}" srcOrd="7" destOrd="0" presId="urn:microsoft.com/office/officeart/2005/8/layout/radial1"/>
    <dgm:cxn modelId="{FF8D0761-7EA6-4A24-A8B0-6384F02F03AD}" type="presParOf" srcId="{F584F32F-2A80-4643-995E-26A1A3EBE931}" destId="{E206532D-06A9-43E9-816D-EA197D68D92D}" srcOrd="0" destOrd="0" presId="urn:microsoft.com/office/officeart/2005/8/layout/radial1"/>
    <dgm:cxn modelId="{999AA9A6-5C21-4B42-98D4-0B20A49FB6B1}" type="presParOf" srcId="{4F05EF58-31E9-498B-81C5-F1CFE7B9EC24}" destId="{21E70890-7739-4DF1-A8CD-8D23268CD8D6}" srcOrd="8" destOrd="0" presId="urn:microsoft.com/office/officeart/2005/8/layout/radial1"/>
    <dgm:cxn modelId="{644F2DCB-2176-472E-82DF-45D7CF05F9AC}" type="presParOf" srcId="{4F05EF58-31E9-498B-81C5-F1CFE7B9EC24}" destId="{861C2F70-A38D-49C6-BA96-44F036DAA15A}" srcOrd="9" destOrd="0" presId="urn:microsoft.com/office/officeart/2005/8/layout/radial1"/>
    <dgm:cxn modelId="{B8375640-14DC-4114-8363-0C595D8FC942}" type="presParOf" srcId="{861C2F70-A38D-49C6-BA96-44F036DAA15A}" destId="{9685EB6D-4FCF-479D-A2F2-89D53BC5305E}" srcOrd="0" destOrd="0" presId="urn:microsoft.com/office/officeart/2005/8/layout/radial1"/>
    <dgm:cxn modelId="{D2BF2270-1AED-436C-A9F8-BD01FCC5692A}" type="presParOf" srcId="{4F05EF58-31E9-498B-81C5-F1CFE7B9EC24}" destId="{F18FB578-40CF-4E49-814D-267D437B02C3}" srcOrd="10" destOrd="0" presId="urn:microsoft.com/office/officeart/2005/8/layout/radial1"/>
    <dgm:cxn modelId="{D51A800B-AC8E-4DF8-A056-D94A4B922D07}" type="presParOf" srcId="{4F05EF58-31E9-498B-81C5-F1CFE7B9EC24}" destId="{FB9ECB62-9236-4BAD-87CC-DAAF9BC48320}" srcOrd="11" destOrd="0" presId="urn:microsoft.com/office/officeart/2005/8/layout/radial1"/>
    <dgm:cxn modelId="{C6D7D697-2359-4CE1-B40B-25EC5944F692}" type="presParOf" srcId="{FB9ECB62-9236-4BAD-87CC-DAAF9BC48320}" destId="{88F9B478-7D98-4D9F-9AFD-6118A40A42BF}" srcOrd="0" destOrd="0" presId="urn:microsoft.com/office/officeart/2005/8/layout/radial1"/>
    <dgm:cxn modelId="{0230120A-142D-474A-9685-FD07A7EA0DD7}" type="presParOf" srcId="{4F05EF58-31E9-498B-81C5-F1CFE7B9EC24}" destId="{9C79AD51-DD23-425E-81BB-27A3A7F59AEB}" srcOrd="12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AFACD7-0F2E-400B-9CF4-03336956B46B}" type="doc">
      <dgm:prSet loTypeId="urn:microsoft.com/office/officeart/2005/8/layout/defaul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CFCD31E4-F624-4D24-8FD5-45BE9D802417}">
      <dgm:prSet phldrT="[Text]"/>
      <dgm:spPr>
        <a:solidFill>
          <a:srgbClr val="FFC000"/>
        </a:solidFill>
      </dgm:spPr>
      <dgm:t>
        <a:bodyPr/>
        <a:lstStyle/>
        <a:p>
          <a:r>
            <a:rPr lang="en-IN" dirty="0" smtClean="0">
              <a:solidFill>
                <a:srgbClr val="C00000"/>
              </a:solidFill>
            </a:rPr>
            <a:t>Mgt. as an Art</a:t>
          </a:r>
        </a:p>
      </dgm:t>
    </dgm:pt>
    <dgm:pt modelId="{348B3F4F-E40D-46C2-AEE7-E7DFE49D082C}" type="parTrans" cxnId="{6B3C32D0-3470-4E45-89E4-4B58C2A25814}">
      <dgm:prSet/>
      <dgm:spPr/>
      <dgm:t>
        <a:bodyPr/>
        <a:lstStyle/>
        <a:p>
          <a:endParaRPr lang="en-IN"/>
        </a:p>
      </dgm:t>
    </dgm:pt>
    <dgm:pt modelId="{A49C7BF0-EDC9-4CDF-8F54-D3276105627E}" type="sibTrans" cxnId="{6B3C32D0-3470-4E45-89E4-4B58C2A25814}">
      <dgm:prSet/>
      <dgm:spPr/>
      <dgm:t>
        <a:bodyPr/>
        <a:lstStyle/>
        <a:p>
          <a:endParaRPr lang="en-IN"/>
        </a:p>
      </dgm:t>
    </dgm:pt>
    <dgm:pt modelId="{B347E547-0D66-49FA-B2A7-3C43AF6C03FD}">
      <dgm:prSet phldrT="[Text]"/>
      <dgm:spPr>
        <a:solidFill>
          <a:srgbClr val="FEC0FA"/>
        </a:solidFill>
      </dgm:spPr>
      <dgm:t>
        <a:bodyPr/>
        <a:lstStyle/>
        <a:p>
          <a:r>
            <a:rPr lang="en-IN" dirty="0" smtClean="0">
              <a:solidFill>
                <a:srgbClr val="C00000"/>
              </a:solidFill>
            </a:rPr>
            <a:t>Mgt. as a Science</a:t>
          </a:r>
        </a:p>
      </dgm:t>
    </dgm:pt>
    <dgm:pt modelId="{3D5CDD54-B715-4615-AD98-99BBF4CC657D}" type="parTrans" cxnId="{CA0D0ED9-2ACD-4F63-B723-6900A6BC012C}">
      <dgm:prSet/>
      <dgm:spPr/>
      <dgm:t>
        <a:bodyPr/>
        <a:lstStyle/>
        <a:p>
          <a:endParaRPr lang="en-IN"/>
        </a:p>
      </dgm:t>
    </dgm:pt>
    <dgm:pt modelId="{FD91E11D-4DED-49A9-A2B4-BD8789B25D02}" type="sibTrans" cxnId="{CA0D0ED9-2ACD-4F63-B723-6900A6BC012C}">
      <dgm:prSet/>
      <dgm:spPr/>
      <dgm:t>
        <a:bodyPr/>
        <a:lstStyle/>
        <a:p>
          <a:endParaRPr lang="en-IN"/>
        </a:p>
      </dgm:t>
    </dgm:pt>
    <dgm:pt modelId="{62781754-85A2-4884-BB9C-9675B3A453C0}">
      <dgm:prSet phldrT="[Text]"/>
      <dgm:spPr>
        <a:solidFill>
          <a:srgbClr val="E6EFB1"/>
        </a:solidFill>
      </dgm:spPr>
      <dgm:t>
        <a:bodyPr/>
        <a:lstStyle/>
        <a:p>
          <a:r>
            <a:rPr lang="en-IN" dirty="0" smtClean="0">
              <a:solidFill>
                <a:srgbClr val="C00000"/>
              </a:solidFill>
            </a:rPr>
            <a:t>Mgt. as a Universal Concept</a:t>
          </a:r>
          <a:endParaRPr lang="en-IN" dirty="0">
            <a:solidFill>
              <a:srgbClr val="C00000"/>
            </a:solidFill>
          </a:endParaRPr>
        </a:p>
      </dgm:t>
    </dgm:pt>
    <dgm:pt modelId="{04A10155-92DD-467F-B250-AB1025B0B756}" type="parTrans" cxnId="{C8578F5A-B01B-48A5-846A-07DEA98B5768}">
      <dgm:prSet/>
      <dgm:spPr/>
      <dgm:t>
        <a:bodyPr/>
        <a:lstStyle/>
        <a:p>
          <a:endParaRPr lang="en-IN"/>
        </a:p>
      </dgm:t>
    </dgm:pt>
    <dgm:pt modelId="{9E0869DC-125C-4140-A99E-7296AFCBE5B5}" type="sibTrans" cxnId="{C8578F5A-B01B-48A5-846A-07DEA98B5768}">
      <dgm:prSet/>
      <dgm:spPr/>
      <dgm:t>
        <a:bodyPr/>
        <a:lstStyle/>
        <a:p>
          <a:endParaRPr lang="en-IN"/>
        </a:p>
      </dgm:t>
    </dgm:pt>
    <dgm:pt modelId="{3EC79CDF-9C21-49AC-B60E-3E98F6B04B1B}">
      <dgm:prSet phldrT="[Text]"/>
      <dgm:spPr>
        <a:solidFill>
          <a:srgbClr val="92D050"/>
        </a:solidFill>
      </dgm:spPr>
      <dgm:t>
        <a:bodyPr/>
        <a:lstStyle/>
        <a:p>
          <a:r>
            <a:rPr lang="en-IN" dirty="0" smtClean="0"/>
            <a:t>Mgt. as a Profession</a:t>
          </a:r>
          <a:endParaRPr lang="en-IN" dirty="0"/>
        </a:p>
      </dgm:t>
    </dgm:pt>
    <dgm:pt modelId="{C402A305-21A3-4407-88B5-2E86A54D910F}" type="parTrans" cxnId="{1F563215-A746-4792-AC7F-8628FA4557EA}">
      <dgm:prSet/>
      <dgm:spPr/>
      <dgm:t>
        <a:bodyPr/>
        <a:lstStyle/>
        <a:p>
          <a:endParaRPr lang="en-IN"/>
        </a:p>
      </dgm:t>
    </dgm:pt>
    <dgm:pt modelId="{BA66D79D-3AB9-4F3D-8A2D-8002FBD87D2F}" type="sibTrans" cxnId="{1F563215-A746-4792-AC7F-8628FA4557EA}">
      <dgm:prSet/>
      <dgm:spPr/>
      <dgm:t>
        <a:bodyPr/>
        <a:lstStyle/>
        <a:p>
          <a:endParaRPr lang="en-IN"/>
        </a:p>
      </dgm:t>
    </dgm:pt>
    <dgm:pt modelId="{49252B02-1173-4B24-BD7F-443B73D3D32D}">
      <dgm:prSet phldrT="[Text]"/>
      <dgm:spPr>
        <a:solidFill>
          <a:srgbClr val="00B0F0"/>
        </a:solidFill>
      </dgm:spPr>
      <dgm:t>
        <a:bodyPr/>
        <a:lstStyle/>
        <a:p>
          <a:r>
            <a:rPr lang="en-IN" dirty="0" smtClean="0"/>
            <a:t>Mgt. as a System</a:t>
          </a:r>
          <a:endParaRPr lang="en-IN" dirty="0"/>
        </a:p>
      </dgm:t>
    </dgm:pt>
    <dgm:pt modelId="{38426885-EFE6-4DAF-9AB9-5380FD24B2CF}" type="parTrans" cxnId="{D5226710-FE88-4329-B48C-5915AE3D4A1B}">
      <dgm:prSet/>
      <dgm:spPr/>
      <dgm:t>
        <a:bodyPr/>
        <a:lstStyle/>
        <a:p>
          <a:endParaRPr lang="en-IN"/>
        </a:p>
      </dgm:t>
    </dgm:pt>
    <dgm:pt modelId="{0FBA6149-F744-48CD-A9F2-5E079B1C1AE1}" type="sibTrans" cxnId="{D5226710-FE88-4329-B48C-5915AE3D4A1B}">
      <dgm:prSet/>
      <dgm:spPr/>
      <dgm:t>
        <a:bodyPr/>
        <a:lstStyle/>
        <a:p>
          <a:endParaRPr lang="en-IN"/>
        </a:p>
      </dgm:t>
    </dgm:pt>
    <dgm:pt modelId="{75464839-E07B-4884-93F0-3164546859DC}">
      <dgm:prSet phldrT="[Text]"/>
      <dgm:spPr/>
      <dgm:t>
        <a:bodyPr/>
        <a:lstStyle/>
        <a:p>
          <a:r>
            <a:rPr lang="en-IN" dirty="0" smtClean="0"/>
            <a:t>Mgt as a Social Responsibility</a:t>
          </a:r>
          <a:endParaRPr lang="en-IN" dirty="0"/>
        </a:p>
      </dgm:t>
    </dgm:pt>
    <dgm:pt modelId="{D39BD8A7-81BF-4A35-B208-4D5F1B90043B}" type="parTrans" cxnId="{276E8B32-FE1B-4D8C-B44A-25FF50ED81C8}">
      <dgm:prSet/>
      <dgm:spPr/>
      <dgm:t>
        <a:bodyPr/>
        <a:lstStyle/>
        <a:p>
          <a:endParaRPr lang="en-IN"/>
        </a:p>
      </dgm:t>
    </dgm:pt>
    <dgm:pt modelId="{0BA904E7-AC07-4868-93D3-5368A9E1A04B}" type="sibTrans" cxnId="{276E8B32-FE1B-4D8C-B44A-25FF50ED81C8}">
      <dgm:prSet/>
      <dgm:spPr/>
      <dgm:t>
        <a:bodyPr/>
        <a:lstStyle/>
        <a:p>
          <a:endParaRPr lang="en-IN"/>
        </a:p>
      </dgm:t>
    </dgm:pt>
    <dgm:pt modelId="{AEA8AA09-36B6-44BD-9F29-058959A7C7B0}" type="pres">
      <dgm:prSet presAssocID="{59AFACD7-0F2E-400B-9CF4-03336956B4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5BA78EC-E97A-4470-A2DF-EBCFB5FFDF9E}" type="pres">
      <dgm:prSet presAssocID="{CFCD31E4-F624-4D24-8FD5-45BE9D80241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9991DD6-7B7D-42D3-8C66-D9F8A8767B8B}" type="pres">
      <dgm:prSet presAssocID="{A49C7BF0-EDC9-4CDF-8F54-D3276105627E}" presName="sibTrans" presStyleCnt="0"/>
      <dgm:spPr/>
    </dgm:pt>
    <dgm:pt modelId="{45C6B1FE-C233-497D-A21F-8FF790765811}" type="pres">
      <dgm:prSet presAssocID="{B347E547-0D66-49FA-B2A7-3C43AF6C03F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40DF83E-31A7-4DBB-A560-CD359BC621DB}" type="pres">
      <dgm:prSet presAssocID="{FD91E11D-4DED-49A9-A2B4-BD8789B25D02}" presName="sibTrans" presStyleCnt="0"/>
      <dgm:spPr/>
    </dgm:pt>
    <dgm:pt modelId="{E33B5D74-3528-46E3-8BAD-388482BF340F}" type="pres">
      <dgm:prSet presAssocID="{62781754-85A2-4884-BB9C-9675B3A453C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293058B-BA21-4C37-AE2B-54A2892D874F}" type="pres">
      <dgm:prSet presAssocID="{9E0869DC-125C-4140-A99E-7296AFCBE5B5}" presName="sibTrans" presStyleCnt="0"/>
      <dgm:spPr/>
    </dgm:pt>
    <dgm:pt modelId="{9A180FE4-5D27-4AAB-A76C-73BCD8F63AA8}" type="pres">
      <dgm:prSet presAssocID="{3EC79CDF-9C21-49AC-B60E-3E98F6B04B1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CBA1E07-07D0-4C4D-9357-E0BA4C0DDFA0}" type="pres">
      <dgm:prSet presAssocID="{BA66D79D-3AB9-4F3D-8A2D-8002FBD87D2F}" presName="sibTrans" presStyleCnt="0"/>
      <dgm:spPr/>
    </dgm:pt>
    <dgm:pt modelId="{89316E88-3A62-4A4C-BB03-7C371E71FAD6}" type="pres">
      <dgm:prSet presAssocID="{49252B02-1173-4B24-BD7F-443B73D3D32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4F2715-BBB8-433C-BE90-9AC16F7D59F7}" type="pres">
      <dgm:prSet presAssocID="{0FBA6149-F744-48CD-A9F2-5E079B1C1AE1}" presName="sibTrans" presStyleCnt="0"/>
      <dgm:spPr/>
    </dgm:pt>
    <dgm:pt modelId="{9ABD8219-9F01-44D2-9499-1A6BD6DDB92B}" type="pres">
      <dgm:prSet presAssocID="{75464839-E07B-4884-93F0-3164546859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8A9357E0-D920-478E-BAFA-488753540A2B}" type="presOf" srcId="{3EC79CDF-9C21-49AC-B60E-3E98F6B04B1B}" destId="{9A180FE4-5D27-4AAB-A76C-73BCD8F63AA8}" srcOrd="0" destOrd="0" presId="urn:microsoft.com/office/officeart/2005/8/layout/default"/>
    <dgm:cxn modelId="{CA0D0ED9-2ACD-4F63-B723-6900A6BC012C}" srcId="{59AFACD7-0F2E-400B-9CF4-03336956B46B}" destId="{B347E547-0D66-49FA-B2A7-3C43AF6C03FD}" srcOrd="1" destOrd="0" parTransId="{3D5CDD54-B715-4615-AD98-99BBF4CC657D}" sibTransId="{FD91E11D-4DED-49A9-A2B4-BD8789B25D02}"/>
    <dgm:cxn modelId="{18BCCDDE-1E0A-4E27-8921-C9EC49EC6906}" type="presOf" srcId="{49252B02-1173-4B24-BD7F-443B73D3D32D}" destId="{89316E88-3A62-4A4C-BB03-7C371E71FAD6}" srcOrd="0" destOrd="0" presId="urn:microsoft.com/office/officeart/2005/8/layout/default"/>
    <dgm:cxn modelId="{6919C068-DB4E-4DB6-B8F9-1DFAD337F7E4}" type="presOf" srcId="{59AFACD7-0F2E-400B-9CF4-03336956B46B}" destId="{AEA8AA09-36B6-44BD-9F29-058959A7C7B0}" srcOrd="0" destOrd="0" presId="urn:microsoft.com/office/officeart/2005/8/layout/default"/>
    <dgm:cxn modelId="{C8578F5A-B01B-48A5-846A-07DEA98B5768}" srcId="{59AFACD7-0F2E-400B-9CF4-03336956B46B}" destId="{62781754-85A2-4884-BB9C-9675B3A453C0}" srcOrd="2" destOrd="0" parTransId="{04A10155-92DD-467F-B250-AB1025B0B756}" sibTransId="{9E0869DC-125C-4140-A99E-7296AFCBE5B5}"/>
    <dgm:cxn modelId="{6B3C32D0-3470-4E45-89E4-4B58C2A25814}" srcId="{59AFACD7-0F2E-400B-9CF4-03336956B46B}" destId="{CFCD31E4-F624-4D24-8FD5-45BE9D802417}" srcOrd="0" destOrd="0" parTransId="{348B3F4F-E40D-46C2-AEE7-E7DFE49D082C}" sibTransId="{A49C7BF0-EDC9-4CDF-8F54-D3276105627E}"/>
    <dgm:cxn modelId="{7757426F-D5FA-41BA-BDEC-0292B87C7E1D}" type="presOf" srcId="{B347E547-0D66-49FA-B2A7-3C43AF6C03FD}" destId="{45C6B1FE-C233-497D-A21F-8FF790765811}" srcOrd="0" destOrd="0" presId="urn:microsoft.com/office/officeart/2005/8/layout/default"/>
    <dgm:cxn modelId="{434B5759-F331-4D9A-94C1-6FC458EEE930}" type="presOf" srcId="{CFCD31E4-F624-4D24-8FD5-45BE9D802417}" destId="{55BA78EC-E97A-4470-A2DF-EBCFB5FFDF9E}" srcOrd="0" destOrd="0" presId="urn:microsoft.com/office/officeart/2005/8/layout/default"/>
    <dgm:cxn modelId="{1F563215-A746-4792-AC7F-8628FA4557EA}" srcId="{59AFACD7-0F2E-400B-9CF4-03336956B46B}" destId="{3EC79CDF-9C21-49AC-B60E-3E98F6B04B1B}" srcOrd="3" destOrd="0" parTransId="{C402A305-21A3-4407-88B5-2E86A54D910F}" sibTransId="{BA66D79D-3AB9-4F3D-8A2D-8002FBD87D2F}"/>
    <dgm:cxn modelId="{D5226710-FE88-4329-B48C-5915AE3D4A1B}" srcId="{59AFACD7-0F2E-400B-9CF4-03336956B46B}" destId="{49252B02-1173-4B24-BD7F-443B73D3D32D}" srcOrd="4" destOrd="0" parTransId="{38426885-EFE6-4DAF-9AB9-5380FD24B2CF}" sibTransId="{0FBA6149-F744-48CD-A9F2-5E079B1C1AE1}"/>
    <dgm:cxn modelId="{276E8B32-FE1B-4D8C-B44A-25FF50ED81C8}" srcId="{59AFACD7-0F2E-400B-9CF4-03336956B46B}" destId="{75464839-E07B-4884-93F0-3164546859DC}" srcOrd="5" destOrd="0" parTransId="{D39BD8A7-81BF-4A35-B208-4D5F1B90043B}" sibTransId="{0BA904E7-AC07-4868-93D3-5368A9E1A04B}"/>
    <dgm:cxn modelId="{78D158E8-9AD2-465B-AFF6-6C149B2979DA}" type="presOf" srcId="{75464839-E07B-4884-93F0-3164546859DC}" destId="{9ABD8219-9F01-44D2-9499-1A6BD6DDB92B}" srcOrd="0" destOrd="0" presId="urn:microsoft.com/office/officeart/2005/8/layout/default"/>
    <dgm:cxn modelId="{E3BE2B65-6DC3-41E5-AC06-52005358F4F4}" type="presOf" srcId="{62781754-85A2-4884-BB9C-9675B3A453C0}" destId="{E33B5D74-3528-46E3-8BAD-388482BF340F}" srcOrd="0" destOrd="0" presId="urn:microsoft.com/office/officeart/2005/8/layout/default"/>
    <dgm:cxn modelId="{B4C10098-B3D7-4966-9D28-C35C55078FA0}" type="presParOf" srcId="{AEA8AA09-36B6-44BD-9F29-058959A7C7B0}" destId="{55BA78EC-E97A-4470-A2DF-EBCFB5FFDF9E}" srcOrd="0" destOrd="0" presId="urn:microsoft.com/office/officeart/2005/8/layout/default"/>
    <dgm:cxn modelId="{1D9683C1-F34E-4D43-89F3-572843594DF0}" type="presParOf" srcId="{AEA8AA09-36B6-44BD-9F29-058959A7C7B0}" destId="{D9991DD6-7B7D-42D3-8C66-D9F8A8767B8B}" srcOrd="1" destOrd="0" presId="urn:microsoft.com/office/officeart/2005/8/layout/default"/>
    <dgm:cxn modelId="{15786AC1-CB14-44D1-8199-F07433CD703B}" type="presParOf" srcId="{AEA8AA09-36B6-44BD-9F29-058959A7C7B0}" destId="{45C6B1FE-C233-497D-A21F-8FF790765811}" srcOrd="2" destOrd="0" presId="urn:microsoft.com/office/officeart/2005/8/layout/default"/>
    <dgm:cxn modelId="{D7FC36EE-3FAF-40E2-ACE1-E2DBEDBBFFF7}" type="presParOf" srcId="{AEA8AA09-36B6-44BD-9F29-058959A7C7B0}" destId="{E40DF83E-31A7-4DBB-A560-CD359BC621DB}" srcOrd="3" destOrd="0" presId="urn:microsoft.com/office/officeart/2005/8/layout/default"/>
    <dgm:cxn modelId="{7EDA9A78-129D-4FAB-8F06-B1045EDB33C2}" type="presParOf" srcId="{AEA8AA09-36B6-44BD-9F29-058959A7C7B0}" destId="{E33B5D74-3528-46E3-8BAD-388482BF340F}" srcOrd="4" destOrd="0" presId="urn:microsoft.com/office/officeart/2005/8/layout/default"/>
    <dgm:cxn modelId="{E40B0EF6-A597-4352-BDF7-80D408262D40}" type="presParOf" srcId="{AEA8AA09-36B6-44BD-9F29-058959A7C7B0}" destId="{8293058B-BA21-4C37-AE2B-54A2892D874F}" srcOrd="5" destOrd="0" presId="urn:microsoft.com/office/officeart/2005/8/layout/default"/>
    <dgm:cxn modelId="{DFD749C7-3930-46A9-AA67-2256E2A3E2F3}" type="presParOf" srcId="{AEA8AA09-36B6-44BD-9F29-058959A7C7B0}" destId="{9A180FE4-5D27-4AAB-A76C-73BCD8F63AA8}" srcOrd="6" destOrd="0" presId="urn:microsoft.com/office/officeart/2005/8/layout/default"/>
    <dgm:cxn modelId="{9F75F502-5EFE-4F26-B974-B9FCC9F76245}" type="presParOf" srcId="{AEA8AA09-36B6-44BD-9F29-058959A7C7B0}" destId="{2CBA1E07-07D0-4C4D-9357-E0BA4C0DDFA0}" srcOrd="7" destOrd="0" presId="urn:microsoft.com/office/officeart/2005/8/layout/default"/>
    <dgm:cxn modelId="{F8E0EE98-174F-4569-99B0-4CB636A90262}" type="presParOf" srcId="{AEA8AA09-36B6-44BD-9F29-058959A7C7B0}" destId="{89316E88-3A62-4A4C-BB03-7C371E71FAD6}" srcOrd="8" destOrd="0" presId="urn:microsoft.com/office/officeart/2005/8/layout/default"/>
    <dgm:cxn modelId="{0AA62B2E-1206-4E9D-9789-9B4C218347B0}" type="presParOf" srcId="{AEA8AA09-36B6-44BD-9F29-058959A7C7B0}" destId="{CA4F2715-BBB8-433C-BE90-9AC16F7D59F7}" srcOrd="9" destOrd="0" presId="urn:microsoft.com/office/officeart/2005/8/layout/default"/>
    <dgm:cxn modelId="{BD572CE6-D4E0-4309-882A-31F4BFB36253}" type="presParOf" srcId="{AEA8AA09-36B6-44BD-9F29-058959A7C7B0}" destId="{9ABD8219-9F01-44D2-9499-1A6BD6DDB92B}" srcOrd="1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127B9A-E36F-47C4-970F-922B3D459507}" type="datetimeFigureOut">
              <a:rPr lang="en-US"/>
              <a:pPr>
                <a:defRPr/>
              </a:pPr>
              <a:t>7/16/2017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88FEA0-77F1-4523-9623-12A299C24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21514F-1919-475A-8EA1-73781258F894}" type="datetimeFigureOut">
              <a:rPr lang="en-US"/>
              <a:pPr>
                <a:defRPr/>
              </a:pPr>
              <a:t>7/16/2017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E383B6-32BB-4B16-A585-AB9249CA4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32AD00-B358-4E1A-B940-FA6E3BD38176}" type="slidenum">
              <a:rPr lang="en-A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AU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9788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121275" y="0"/>
            <a:ext cx="391795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121275" y="8831263"/>
            <a:ext cx="391795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/>
            <a:r>
              <a:rPr lang="en-US" sz="1200">
                <a:latin typeface="Times New Roman" pitchFamily="18" charset="0"/>
              </a:rPr>
              <a:t>21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831263"/>
            <a:ext cx="391795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391795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5121275" y="0"/>
            <a:ext cx="391795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5121275" y="8831263"/>
            <a:ext cx="391795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r"/>
            <a:r>
              <a:rPr lang="en-US" sz="1200">
                <a:latin typeface="Times New Roman" pitchFamily="18" charset="0"/>
              </a:rPr>
              <a:t>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831263"/>
            <a:ext cx="391795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391795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0A13B-3A16-48B4-AEDA-1B3D5FCC973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w="12700" cap="flat">
            <a:solidFill>
              <a:schemeClr val="tx1"/>
            </a:solidFill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0A13B-3A16-48B4-AEDA-1B3D5FCC973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w="12700" cap="flat">
            <a:solidFill>
              <a:schemeClr val="tx1"/>
            </a:solidFill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52027-A343-4A92-8044-45E0341E4F0C}" type="slidenum">
              <a:rPr lang="en-US"/>
              <a:pPr/>
              <a:t>10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FB7355-310C-4C75-8033-0AF9B95289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F1353-503D-47E8-9BC1-B18D7A7A6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D08CA-B4A9-40DB-B2ED-6983F1191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5CE3-3C0A-4212-B85F-050F84726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033" y="1506538"/>
            <a:ext cx="4079631" cy="4589462"/>
          </a:xfrm>
        </p:spPr>
        <p:txBody>
          <a:bodyPr/>
          <a:lstStyle>
            <a:lvl1pPr>
              <a:defRPr sz="2800">
                <a:latin typeface="Comic Sans MS" pitchFamily="66" charset="0"/>
              </a:defRPr>
            </a:lvl1pPr>
            <a:lvl2pPr>
              <a:defRPr sz="24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506538"/>
            <a:ext cx="4079631" cy="4589462"/>
          </a:xfrm>
        </p:spPr>
        <p:txBody>
          <a:bodyPr/>
          <a:lstStyle>
            <a:lvl1pPr>
              <a:defRPr sz="2800">
                <a:latin typeface="Comic Sans MS" pitchFamily="66" charset="0"/>
              </a:defRPr>
            </a:lvl1pPr>
            <a:lvl2pPr>
              <a:defRPr sz="2400">
                <a:latin typeface="Comic Sans MS" pitchFamily="66" charset="0"/>
              </a:defRPr>
            </a:lvl2pPr>
            <a:lvl3pPr>
              <a:defRPr sz="2000">
                <a:latin typeface="Comic Sans MS" pitchFamily="66" charset="0"/>
              </a:defRPr>
            </a:lvl3pPr>
            <a:lvl4pPr>
              <a:defRPr sz="1800">
                <a:latin typeface="Comic Sans MS" pitchFamily="66" charset="0"/>
              </a:defRPr>
            </a:lvl4pPr>
            <a:lvl5pPr>
              <a:defRPr sz="1800"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9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9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69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6FA1-ECDC-464E-B705-2505064F4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984" y="163532"/>
            <a:ext cx="2074985" cy="5932487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034" y="163532"/>
            <a:ext cx="6084277" cy="5932487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23400-8FDA-4997-9E74-439007F1D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08E3-9E88-4617-9CBB-ECE9E6037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F620-46D7-4853-A5F2-698955571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A2A07-3F08-46DF-A256-3DAAD55AB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07BB-7EEC-45C0-88FF-A984F3101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52BC5-9E5C-4F58-803C-3F0B797BE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D3F7B-9B9C-4F61-A6B4-1BAF60827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rafi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9EF11-AA77-41BE-878A-BA29F11EC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ransition>
    <p:fad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Slide title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506538"/>
            <a:ext cx="82994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Body text</a:t>
            </a:r>
          </a:p>
          <a:p>
            <a:pPr lvl="1"/>
            <a:r>
              <a:rPr lang="en-AU" smtClean="0"/>
              <a:t>First level</a:t>
            </a:r>
          </a:p>
          <a:p>
            <a:pPr lvl="2"/>
            <a:r>
              <a:rPr lang="en-AU" smtClean="0"/>
              <a:t>Second level</a:t>
            </a:r>
          </a:p>
          <a:p>
            <a:pPr lvl="3"/>
            <a:r>
              <a:rPr lang="en-AU" smtClean="0"/>
              <a:t>Third level</a:t>
            </a:r>
          </a:p>
          <a:p>
            <a:pPr lvl="4"/>
            <a:r>
              <a:rPr lang="en-AU" smtClean="0"/>
              <a:t>Quotation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8545513" y="6673850"/>
            <a:ext cx="176212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0BDF7C8-5ED4-4305-85CF-54A43640F526}" type="slidenum">
              <a:rPr lang="en-AU" sz="900">
                <a:latin typeface="Arial" pitchFamily="34" charset="0"/>
                <a:ea typeface="MS PGothic" pitchFamily="34" charset="-128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90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139" name="Line 115"/>
          <p:cNvSpPr>
            <a:spLocks noChangeShapeType="1"/>
          </p:cNvSpPr>
          <p:nvPr/>
        </p:nvSpPr>
        <p:spPr bwMode="auto">
          <a:xfrm flipH="1">
            <a:off x="0" y="1003300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>
            <a:outerShdw blurRad="63500" dist="26940" dir="5400000" algn="ctr" rotWithShape="0">
              <a:schemeClr val="folHlink">
                <a:alpha val="74997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-111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12" r:id="rId2"/>
    <p:sldLayoutId id="2147484213" r:id="rId3"/>
    <p:sldLayoutId id="2147484214" r:id="rId4"/>
    <p:sldLayoutId id="2147484215" r:id="rId5"/>
    <p:sldLayoutId id="2147484216" r:id="rId6"/>
    <p:sldLayoutId id="2147484217" r:id="rId7"/>
    <p:sldLayoutId id="2147484218" r:id="rId8"/>
    <p:sldLayoutId id="2147484219" r:id="rId9"/>
    <p:sldLayoutId id="2147484220" r:id="rId10"/>
    <p:sldLayoutId id="2147484221" r:id="rId11"/>
  </p:sldLayoutIdLst>
  <p:transition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65" charset="0"/>
          <a:ea typeface="Arial" pitchFamily="-65" charset="0"/>
          <a:cs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6188" indent="-2301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65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3388" indent="-2301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65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30588" indent="-2301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65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7788" indent="-230188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65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/>
          <p:cNvSpPr>
            <a:spLocks noChangeArrowheads="1"/>
          </p:cNvSpPr>
          <p:nvPr/>
        </p:nvSpPr>
        <p:spPr bwMode="auto">
          <a:xfrm>
            <a:off x="457200" y="1524000"/>
            <a:ext cx="8483600" cy="2508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omic Sans MS" pitchFamily="66" charset="0"/>
              </a:rPr>
              <a:t>Fundamentals of Management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omic Sans MS" pitchFamily="66" charset="0"/>
              </a:rPr>
              <a:t>  &amp;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omic Sans MS" pitchFamily="66" charset="0"/>
              </a:rPr>
              <a:t>      Organizational </a:t>
            </a:r>
            <a:r>
              <a:rPr lang="en-US" sz="4000" b="1" dirty="0" err="1" smtClean="0">
                <a:solidFill>
                  <a:srgbClr val="002060"/>
                </a:solidFill>
                <a:latin typeface="Comic Sans MS" pitchFamily="66" charset="0"/>
              </a:rPr>
              <a:t>Behaviour</a:t>
            </a:r>
            <a:r>
              <a:rPr lang="en-US" sz="4000" b="1" dirty="0" smtClean="0">
                <a:solidFill>
                  <a:srgbClr val="002060"/>
                </a:solidFill>
                <a:latin typeface="Comic Sans MS" pitchFamily="66" charset="0"/>
              </a:rPr>
              <a:t>   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Comic Sans MS" pitchFamily="66" charset="0"/>
              </a:rPr>
              <a:t>            </a:t>
            </a:r>
            <a:endParaRPr lang="en-US" sz="4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77200" cy="830997"/>
          </a:xfrm>
        </p:spPr>
        <p:txBody>
          <a:bodyPr/>
          <a:lstStyle/>
          <a:p>
            <a:pPr marL="1376363" indent="-1376363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	Effectiveness and Efficiency in Management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1–</a:t>
            </a:r>
            <a:fld id="{9A9233AC-473C-4517-B23C-D32D3A5BEE58}" type="slidenum">
              <a:rPr lang="en-US"/>
              <a:pPr/>
              <a:t>10</a:t>
            </a:fld>
            <a:endParaRPr lang="en-US"/>
          </a:p>
        </p:txBody>
      </p:sp>
      <p:sp>
        <p:nvSpPr>
          <p:cNvPr id="24581" name="Line 3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82" name="Line 4"/>
          <p:cNvSpPr>
            <a:spLocks noChangeShapeType="1"/>
          </p:cNvSpPr>
          <p:nvPr/>
        </p:nvSpPr>
        <p:spPr bwMode="auto">
          <a:xfrm>
            <a:off x="609600" y="381000"/>
            <a:ext cx="7924800" cy="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2938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5850" y="1514475"/>
            <a:ext cx="69723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4550" y="914400"/>
            <a:ext cx="8299450" cy="4800600"/>
          </a:xfrm>
        </p:spPr>
        <p:txBody>
          <a:bodyPr/>
          <a:lstStyle/>
          <a:p>
            <a:pPr>
              <a:buFontTx/>
              <a:buNone/>
            </a:pPr>
            <a:endParaRPr lang="en-US" sz="1800" b="0" dirty="0" smtClean="0"/>
          </a:p>
          <a:p>
            <a:pPr>
              <a:buFontTx/>
              <a:buNone/>
            </a:pPr>
            <a:endParaRPr lang="en-US" sz="1800" b="0" dirty="0" smtClean="0"/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Efficiency </a:t>
            </a:r>
            <a:r>
              <a:rPr lang="en-US" dirty="0" smtClean="0">
                <a:solidFill>
                  <a:schemeClr val="tx2"/>
                </a:solidFill>
              </a:rPr>
              <a:t>- </a:t>
            </a:r>
            <a:r>
              <a:rPr lang="en-US" sz="2000" b="0" dirty="0" smtClean="0"/>
              <a:t>getting the most output from the least amount of inputs</a:t>
            </a:r>
          </a:p>
          <a:p>
            <a:pPr lvl="1">
              <a:lnSpc>
                <a:spcPct val="90000"/>
              </a:lnSpc>
              <a:buSzPct val="65000"/>
            </a:pPr>
            <a:r>
              <a:rPr lang="en-US" sz="2000" dirty="0" smtClean="0"/>
              <a:t>“doing things right”</a:t>
            </a:r>
          </a:p>
          <a:p>
            <a:pPr lvl="1">
              <a:lnSpc>
                <a:spcPct val="90000"/>
              </a:lnSpc>
              <a:buSzPct val="65000"/>
            </a:pPr>
            <a:r>
              <a:rPr lang="en-US" sz="2000" dirty="0" smtClean="0"/>
              <a:t>concerned with means</a:t>
            </a:r>
          </a:p>
          <a:p>
            <a:pPr lvl="1">
              <a:lnSpc>
                <a:spcPct val="90000"/>
              </a:lnSpc>
              <a:buSzPct val="65000"/>
            </a:pPr>
            <a:r>
              <a:rPr lang="en-US" sz="2000" dirty="0" smtClean="0"/>
              <a:t>Achieving the objectives in time</a:t>
            </a:r>
          </a:p>
          <a:p>
            <a:pPr lvl="1">
              <a:lnSpc>
                <a:spcPct val="90000"/>
              </a:lnSpc>
              <a:buSzPct val="65000"/>
              <a:buFontTx/>
              <a:buNone/>
            </a:pPr>
            <a:endParaRPr lang="en-US" dirty="0" smtClean="0"/>
          </a:p>
          <a:p>
            <a:pPr lvl="1">
              <a:lnSpc>
                <a:spcPct val="90000"/>
              </a:lnSpc>
              <a:buSzPct val="65000"/>
              <a:buFontTx/>
              <a:buNone/>
            </a:pPr>
            <a:endParaRPr lang="en-US" dirty="0" smtClean="0"/>
          </a:p>
          <a:p>
            <a:pPr lvl="1">
              <a:lnSpc>
                <a:spcPct val="90000"/>
              </a:lnSpc>
              <a:buSzPct val="65000"/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Effectiveness </a:t>
            </a:r>
            <a:r>
              <a:rPr lang="en-US" dirty="0" smtClean="0">
                <a:solidFill>
                  <a:schemeClr val="tx2"/>
                </a:solidFill>
              </a:rPr>
              <a:t>- </a:t>
            </a:r>
            <a:r>
              <a:rPr lang="en-US" sz="2000" b="0" dirty="0" smtClean="0"/>
              <a:t>completing activities so that organizational goals are attained</a:t>
            </a:r>
          </a:p>
          <a:p>
            <a:pPr lvl="1">
              <a:lnSpc>
                <a:spcPct val="90000"/>
              </a:lnSpc>
              <a:buSzPct val="65000"/>
            </a:pPr>
            <a:r>
              <a:rPr lang="en-US" sz="2000" dirty="0" smtClean="0"/>
              <a:t>“doing the right things” </a:t>
            </a:r>
          </a:p>
          <a:p>
            <a:pPr lvl="1">
              <a:lnSpc>
                <a:spcPct val="90000"/>
              </a:lnSpc>
              <a:buSzPct val="65000"/>
            </a:pPr>
            <a:r>
              <a:rPr lang="en-US" sz="2000" dirty="0" smtClean="0"/>
              <a:t>concerned with ends</a:t>
            </a:r>
          </a:p>
          <a:p>
            <a:pPr lvl="1">
              <a:lnSpc>
                <a:spcPct val="90000"/>
              </a:lnSpc>
              <a:buSzPct val="65000"/>
            </a:pPr>
            <a:r>
              <a:rPr lang="en-US" sz="2000" dirty="0" smtClean="0"/>
              <a:t>Achieving the objectives on time</a:t>
            </a:r>
          </a:p>
          <a:p>
            <a:endParaRPr lang="en-US" dirty="0" smtClean="0"/>
          </a:p>
        </p:txBody>
      </p:sp>
      <p:pic>
        <p:nvPicPr>
          <p:cNvPr id="12293" name="Picture 16" descr="http://propertymentoringsecrets.com/wp-content/uploads/achieving-goal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572000"/>
            <a:ext cx="2133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8" descr="http://www.freestuffresort.com/wp-content/uploads/2009/06/save-money-tim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133600"/>
            <a:ext cx="1676400" cy="1257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>
                <a:latin typeface="Times New Roman" pitchFamily="18" charset="0"/>
              </a:rPr>
              <a:t>DEFINITION-MANAGEMENT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05800" cy="5334000"/>
          </a:xfrm>
        </p:spPr>
        <p:txBody>
          <a:bodyPr/>
          <a:lstStyle/>
          <a:p>
            <a:pPr marL="180000" eaLnBrk="1" hangingPunct="1">
              <a:lnSpc>
                <a:spcPct val="140000"/>
              </a:lnSpc>
              <a:spcBef>
                <a:spcPts val="0"/>
              </a:spcBef>
              <a:buFontTx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F.W. Taylor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-“Art of knowing what you want to do and then seeing that it is done the best and cheapest way”.</a:t>
            </a:r>
          </a:p>
          <a:p>
            <a:pPr marL="180000" eaLnBrk="1" hangingPunct="1">
              <a:lnSpc>
                <a:spcPct val="140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 marL="180000" eaLnBrk="1" hangingPunct="1">
              <a:lnSpc>
                <a:spcPct val="140000"/>
              </a:lnSpc>
              <a:spcBef>
                <a:spcPts val="0"/>
              </a:spcBef>
              <a:buFontTx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Henry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</a:rPr>
              <a:t>Fayol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–“To Manage is to forecast, to plan, to </a:t>
            </a:r>
            <a:r>
              <a:rPr lang="en-US" sz="2400" dirty="0" err="1" smtClean="0">
                <a:solidFill>
                  <a:srgbClr val="002060"/>
                </a:solidFill>
                <a:latin typeface="+mj-lt"/>
              </a:rPr>
              <a:t>organise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, to command, to co-ordinate and to control”.</a:t>
            </a:r>
          </a:p>
          <a:p>
            <a:pPr marL="180000" eaLnBrk="1" hangingPunct="1">
              <a:lnSpc>
                <a:spcPct val="140000"/>
              </a:lnSpc>
              <a:spcBef>
                <a:spcPts val="0"/>
              </a:spcBef>
              <a:buFontTx/>
              <a:buChar char="•"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 marL="36000" indent="0" eaLnBrk="1" hangingPunct="1">
              <a:spcBef>
                <a:spcPts val="600"/>
              </a:spcBef>
              <a:buFontTx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Peter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</a:rPr>
              <a:t>F.Drucker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–”Management is work and as such it has its own skills, its own tools and its own techniques”.</a:t>
            </a:r>
          </a:p>
          <a:p>
            <a:pPr marL="36000" indent="0" eaLnBrk="1" hangingPunct="1">
              <a:spcBef>
                <a:spcPts val="600"/>
              </a:spcBef>
              <a:buFontTx/>
              <a:buChar char="•"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 marL="36000" indent="0" eaLnBrk="1" hangingPunct="1">
              <a:spcBef>
                <a:spcPts val="600"/>
              </a:spcBef>
              <a:buFontTx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</a:rPr>
              <a:t>“Management is the art of getting things done through and with people”.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686800" cy="58674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 typeface="Wingdings" pitchFamily="2" charset="2"/>
              <a:buChar char="q"/>
            </a:pPr>
            <a:r>
              <a:rPr lang="en-US" sz="3000" b="1" dirty="0" smtClean="0">
                <a:solidFill>
                  <a:srgbClr val="00682F"/>
                </a:solidFill>
                <a:latin typeface="Times New Roman" pitchFamily="18" charset="0"/>
              </a:rPr>
              <a:t>Different context of defining management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</a:rPr>
              <a:t> There are four such orientations have been adopted in defining management process: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endParaRPr lang="en-US" sz="30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marL="685800" lvl="1" indent="-571500" eaLnBrk="1" hangingPunct="1">
              <a:lnSpc>
                <a:spcPct val="140000"/>
              </a:lnSpc>
              <a:buFont typeface="+mj-lt"/>
              <a:buAutoNum type="romanUcPeriod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Production-or efficiency-oriented,</a:t>
            </a:r>
          </a:p>
          <a:p>
            <a:pPr marL="685800" lvl="1" indent="-571500" eaLnBrk="1" hangingPunct="1">
              <a:lnSpc>
                <a:spcPct val="140000"/>
              </a:lnSpc>
              <a:buFont typeface="+mj-lt"/>
              <a:buAutoNum type="romanUcPeriod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Decision-oriented,</a:t>
            </a:r>
          </a:p>
          <a:p>
            <a:pPr marL="685800" lvl="1" indent="-571500" eaLnBrk="1" hangingPunct="1">
              <a:lnSpc>
                <a:spcPct val="140000"/>
              </a:lnSpc>
              <a:buFont typeface="+mj-lt"/>
              <a:buAutoNum type="romanUcPeriod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People-oriented, and </a:t>
            </a:r>
          </a:p>
          <a:p>
            <a:pPr marL="685800" lvl="1" indent="-571500" eaLnBrk="1" hangingPunct="1">
              <a:lnSpc>
                <a:spcPct val="140000"/>
              </a:lnSpc>
              <a:buFont typeface="+mj-lt"/>
              <a:buAutoNum type="romanUcPeriod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Function-oriented.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endParaRPr lang="en-US" sz="30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en-US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382000" cy="5943600"/>
          </a:xfrm>
        </p:spPr>
        <p:txBody>
          <a:bodyPr/>
          <a:lstStyle/>
          <a:p>
            <a:pPr marL="571500" indent="-571500" eaLnBrk="1" hangingPunct="1">
              <a:buFont typeface="+mj-lt"/>
              <a:buAutoNum type="romanUcPeriod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Production- or Efficiency-oriented Definition (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F.W. Taylor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</a:rPr>
              <a:t>)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buFontTx/>
              <a:buNone/>
            </a:pPr>
            <a:endParaRPr lang="en-US" sz="26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sz="2600" b="1" dirty="0" smtClean="0">
                <a:solidFill>
                  <a:srgbClr val="002060"/>
                </a:solidFill>
                <a:latin typeface="Times New Roman" pitchFamily="18" charset="0"/>
              </a:rPr>
              <a:t>    “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</a:rPr>
              <a:t>Management is the art of knowing what you want to do and then seeing that it is done in the best and cheapest way”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81000"/>
            <a:ext cx="8153400" cy="4724400"/>
          </a:xfrm>
        </p:spPr>
        <p:txBody>
          <a:bodyPr/>
          <a:lstStyle/>
          <a:p>
            <a:pPr marL="571500" indent="-571500" eaLnBrk="1" hangingPunct="1">
              <a:buFont typeface="+mj-lt"/>
              <a:buAutoNum type="romanUcPeriod" startAt="2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Decision-oriented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</a:rPr>
              <a:t>Definition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 (Prof. Clough):</a:t>
            </a:r>
          </a:p>
          <a:p>
            <a:pPr algn="just" eaLnBrk="1" hangingPunct="1">
              <a:lnSpc>
                <a:spcPct val="180000"/>
              </a:lnSpc>
              <a:buFontTx/>
              <a:buNone/>
            </a:pPr>
            <a:r>
              <a:rPr lang="en-US" dirty="0" smtClean="0">
                <a:solidFill>
                  <a:srgbClr val="FFFFFF"/>
                </a:solidFill>
              </a:rPr>
              <a:t> </a:t>
            </a:r>
          </a:p>
          <a:p>
            <a:pPr algn="just" eaLnBrk="1" hangingPunct="1">
              <a:lnSpc>
                <a:spcPct val="180000"/>
              </a:lnSpc>
              <a:buFontTx/>
              <a:buNone/>
            </a:pPr>
            <a:endParaRPr lang="en-US" dirty="0" smtClean="0">
              <a:solidFill>
                <a:srgbClr val="FFFFFF"/>
              </a:solidFill>
            </a:endParaRPr>
          </a:p>
          <a:p>
            <a:pPr algn="just" eaLnBrk="1" hangingPunct="1">
              <a:lnSpc>
                <a:spcPct val="180000"/>
              </a:lnSpc>
              <a:buFontTx/>
              <a:buNone/>
            </a:pPr>
            <a:r>
              <a:rPr lang="en-US" dirty="0" smtClean="0">
                <a:solidFill>
                  <a:srgbClr val="FFFFFF"/>
                </a:solidFill>
              </a:rPr>
              <a:t>  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</a:rPr>
              <a:t>“Management is simply the art and science of decision making and Leadership”</a:t>
            </a:r>
          </a:p>
          <a:p>
            <a:pPr algn="just" eaLnBrk="1" hangingPunct="1">
              <a:lnSpc>
                <a:spcPct val="180000"/>
              </a:lnSpc>
              <a:buFontTx/>
              <a:buNone/>
            </a:pPr>
            <a:endParaRPr lang="en-US" sz="3000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458200" cy="5638800"/>
          </a:xfrm>
        </p:spPr>
        <p:txBody>
          <a:bodyPr/>
          <a:lstStyle/>
          <a:p>
            <a:pPr marL="571500" indent="-571500" algn="just" eaLnBrk="1" hangingPunct="1">
              <a:buFont typeface="+mj-lt"/>
              <a:buAutoNum type="romanUcPeriod" startAt="3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  People oriented Definition 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(Lawrence):</a:t>
            </a:r>
          </a:p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</a:rPr>
              <a:t>      </a:t>
            </a:r>
          </a:p>
          <a:p>
            <a:pPr algn="just" eaLnBrk="1" hangingPunct="1">
              <a:lnSpc>
                <a:spcPct val="200000"/>
              </a:lnSpc>
              <a:buFontTx/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</a:rPr>
              <a:t> “Management is the accomplishment of results through the efforts of other people”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"/>
            <a:ext cx="7543800" cy="4724400"/>
          </a:xfrm>
        </p:spPr>
        <p:txBody>
          <a:bodyPr/>
          <a:lstStyle/>
          <a:p>
            <a:pPr marL="571500" indent="-571500" algn="just" eaLnBrk="1" hangingPunct="1">
              <a:buFont typeface="+mj-lt"/>
              <a:buAutoNum type="romanUcPeriod" startAt="4"/>
            </a:pP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</a:rPr>
              <a:t>  Function /Process oriented Definition 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(Henry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</a:rPr>
              <a:t>Fayol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):</a:t>
            </a:r>
          </a:p>
          <a:p>
            <a:pPr algn="just" eaLnBrk="1" hangingPunct="1">
              <a:lnSpc>
                <a:spcPct val="220000"/>
              </a:lnSpc>
              <a:buFontTx/>
              <a:buNone/>
            </a:pP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</a:p>
          <a:p>
            <a:pPr algn="just" eaLnBrk="1" hangingPunct="1">
              <a:lnSpc>
                <a:spcPct val="220000"/>
              </a:lnSpc>
              <a:buFontTx/>
              <a:buNone/>
            </a:pP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</a:rPr>
              <a:t>“To manage is to forecast and to plan, to organize, to coordinate and to control”</a:t>
            </a:r>
          </a:p>
          <a:p>
            <a:pPr algn="just" eaLnBrk="1" hangingPunct="1">
              <a:lnSpc>
                <a:spcPct val="220000"/>
              </a:lnSpc>
              <a:buFontTx/>
              <a:buNone/>
            </a:pP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</a:rPr>
              <a:t>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IN" sz="3000" b="1" dirty="0" smtClean="0">
                <a:solidFill>
                  <a:srgbClr val="002060"/>
                </a:solidFill>
                <a:latin typeface="Times New Roman" pitchFamily="18" charset="0"/>
              </a:rPr>
              <a:t>These definitions imply that-</a:t>
            </a:r>
          </a:p>
          <a:p>
            <a:pPr lvl="1"/>
            <a:endParaRPr lang="en-IN" sz="30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lvl="1"/>
            <a:r>
              <a:rPr lang="en-IN" sz="3000" b="1" dirty="0" smtClean="0">
                <a:solidFill>
                  <a:srgbClr val="002060"/>
                </a:solidFill>
                <a:latin typeface="Times New Roman" pitchFamily="18" charset="0"/>
              </a:rPr>
              <a:t>1</a:t>
            </a:r>
            <a:r>
              <a:rPr lang="en-IN" sz="2800" b="1" dirty="0" smtClean="0">
                <a:solidFill>
                  <a:srgbClr val="002060"/>
                </a:solidFill>
                <a:latin typeface="Times New Roman" pitchFamily="18" charset="0"/>
              </a:rPr>
              <a:t>. Management is</a:t>
            </a:r>
            <a:r>
              <a:rPr lang="en-IN" sz="2800" b="1" dirty="0" smtClean="0">
                <a:solidFill>
                  <a:srgbClr val="C00000"/>
                </a:solidFill>
                <a:latin typeface="Times New Roman" pitchFamily="18" charset="0"/>
              </a:rPr>
              <a:t> Dynamic</a:t>
            </a:r>
            <a:r>
              <a:rPr lang="en-IN" sz="2800" b="1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 lvl="1"/>
            <a:r>
              <a:rPr lang="en-IN" sz="2800" b="1" dirty="0" smtClean="0">
                <a:solidFill>
                  <a:srgbClr val="002060"/>
                </a:solidFill>
                <a:latin typeface="Times New Roman" pitchFamily="18" charset="0"/>
              </a:rPr>
              <a:t>2. Management is </a:t>
            </a:r>
            <a:r>
              <a:rPr lang="en-IN" sz="2800" b="1" dirty="0" smtClean="0">
                <a:solidFill>
                  <a:srgbClr val="C00000"/>
                </a:solidFill>
                <a:latin typeface="Times New Roman" pitchFamily="18" charset="0"/>
              </a:rPr>
              <a:t>Continuous.</a:t>
            </a:r>
          </a:p>
          <a:p>
            <a:pPr lvl="1"/>
            <a:r>
              <a:rPr lang="en-IN" sz="2800" b="1" dirty="0" smtClean="0">
                <a:solidFill>
                  <a:srgbClr val="002060"/>
                </a:solidFill>
                <a:latin typeface="Times New Roman" pitchFamily="18" charset="0"/>
              </a:rPr>
              <a:t>3. Management is </a:t>
            </a:r>
            <a:r>
              <a:rPr lang="en-IN" sz="2800" b="1" dirty="0" smtClean="0">
                <a:solidFill>
                  <a:srgbClr val="C00000"/>
                </a:solidFill>
                <a:latin typeface="Times New Roman" pitchFamily="18" charset="0"/>
              </a:rPr>
              <a:t>Universal.</a:t>
            </a:r>
          </a:p>
          <a:p>
            <a:pPr lvl="1"/>
            <a:r>
              <a:rPr lang="en-IN" sz="2800" b="1" dirty="0" smtClean="0">
                <a:solidFill>
                  <a:srgbClr val="002060"/>
                </a:solidFill>
                <a:latin typeface="Times New Roman" pitchFamily="18" charset="0"/>
              </a:rPr>
              <a:t>4. A primary task of managers is to </a:t>
            </a:r>
            <a:r>
              <a:rPr lang="en-IN" sz="2800" b="1" dirty="0" smtClean="0">
                <a:solidFill>
                  <a:srgbClr val="C00000"/>
                </a:solidFill>
                <a:latin typeface="Times New Roman" pitchFamily="18" charset="0"/>
              </a:rPr>
              <a:t>Perform</a:t>
            </a:r>
            <a:r>
              <a:rPr lang="en-IN" sz="2800" b="1" dirty="0" smtClean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Art as well as Science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an activity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 continuous process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achieving pre-determined objectives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Organized activities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 factor of production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as a system </a:t>
            </a: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endParaRPr lang="en-US" sz="24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sz="24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 discipline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52400"/>
            <a:ext cx="7696200" cy="609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 smtClean="0"/>
              <a:t>	Characteristics/Features of </a:t>
            </a:r>
            <a:r>
              <a:rPr lang="en-US" sz="2400" dirty="0"/>
              <a:t>Management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9750" y="1557338"/>
            <a:ext cx="4319588" cy="1368425"/>
          </a:xfrm>
          <a:prstGeom prst="rightArrowCallout">
            <a:avLst>
              <a:gd name="adj1" fmla="val 25000"/>
              <a:gd name="adj2" fmla="val 25000"/>
              <a:gd name="adj3" fmla="val 52610"/>
              <a:gd name="adj4" fmla="val 66667"/>
            </a:avLst>
          </a:prstGeom>
          <a:solidFill>
            <a:schemeClr val="accent6">
              <a:lumMod val="50000"/>
            </a:schemeClr>
          </a:solidFill>
          <a:ln w="38100" cap="sq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3000" b="1">
              <a:solidFill>
                <a:schemeClr val="bg1"/>
              </a:solidFill>
            </a:endParaRPr>
          </a:p>
          <a:p>
            <a:pPr algn="ctr"/>
            <a:r>
              <a:rPr lang="en-US" sz="3000" b="1">
                <a:solidFill>
                  <a:schemeClr val="bg1"/>
                </a:solidFill>
              </a:rPr>
              <a:t>Organization</a:t>
            </a:r>
          </a:p>
          <a:p>
            <a:pPr algn="ctr"/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724525" y="1196975"/>
            <a:ext cx="28797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ms-MY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953000" y="1557338"/>
            <a:ext cx="3940175" cy="2853089"/>
          </a:xfrm>
          <a:prstGeom prst="rect">
            <a:avLst/>
          </a:prstGeom>
          <a:noFill/>
          <a:ln w="28575" cap="rnd">
            <a:solidFill>
              <a:srgbClr val="FFFF99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6075" indent="-346075" eaLnBrk="1" hangingPunct="1">
              <a:lnSpc>
                <a:spcPct val="90000"/>
              </a:lnSpc>
              <a:spcBef>
                <a:spcPct val="20000"/>
              </a:spcBef>
              <a:buClr>
                <a:schemeClr val="accent5">
                  <a:lumMod val="10000"/>
                </a:schemeClr>
              </a:buClr>
              <a:buSzPct val="75000"/>
              <a:buFont typeface="Arial" pitchFamily="34" charset="0"/>
              <a:buChar char="•"/>
            </a:pPr>
            <a:r>
              <a:rPr lang="en-US" sz="2300" b="1" dirty="0"/>
              <a:t>A </a:t>
            </a:r>
            <a:r>
              <a:rPr lang="en-US" sz="2300" b="1" dirty="0">
                <a:solidFill>
                  <a:srgbClr val="FF0000"/>
                </a:solidFill>
              </a:rPr>
              <a:t>group of  </a:t>
            </a:r>
            <a:r>
              <a:rPr lang="en-US" sz="2300" b="1" dirty="0" smtClean="0">
                <a:solidFill>
                  <a:srgbClr val="FF0000"/>
                </a:solidFill>
              </a:rPr>
              <a:t>individuals  </a:t>
            </a:r>
            <a:r>
              <a:rPr lang="en-US" sz="2300" b="1" dirty="0"/>
              <a:t>who work together toward common goals. </a:t>
            </a:r>
          </a:p>
          <a:p>
            <a:pPr marL="346075" indent="-346075" eaLnBrk="1" hangingPunct="1">
              <a:lnSpc>
                <a:spcPct val="90000"/>
              </a:lnSpc>
              <a:spcBef>
                <a:spcPct val="20000"/>
              </a:spcBef>
              <a:buClr>
                <a:schemeClr val="accent5">
                  <a:lumMod val="10000"/>
                </a:schemeClr>
              </a:buClr>
              <a:buSzPct val="75000"/>
              <a:buFont typeface="Arial" pitchFamily="34" charset="0"/>
              <a:buChar char="•"/>
            </a:pPr>
            <a:endParaRPr lang="en-US" sz="2300" b="1" dirty="0"/>
          </a:p>
          <a:p>
            <a:pPr marL="346075" indent="-346075" eaLnBrk="1" hangingPunct="1">
              <a:lnSpc>
                <a:spcPct val="90000"/>
              </a:lnSpc>
              <a:spcBef>
                <a:spcPct val="20000"/>
              </a:spcBef>
              <a:buClr>
                <a:schemeClr val="accent5">
                  <a:lumMod val="10000"/>
                </a:schemeClr>
              </a:buClr>
              <a:buSzPct val="75000"/>
              <a:buFont typeface="Arial" pitchFamily="34" charset="0"/>
              <a:buChar char="•"/>
            </a:pPr>
            <a:r>
              <a:rPr lang="en-US" sz="2300" b="1" dirty="0"/>
              <a:t>Is a social entity that is goal directed and deliberately structured.</a:t>
            </a:r>
          </a:p>
          <a:p>
            <a:pPr marL="571500" lvl="1"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«"/>
            </a:pPr>
            <a:endParaRPr lang="en-US" sz="2300" b="1" dirty="0"/>
          </a:p>
        </p:txBody>
      </p:sp>
      <p:pic>
        <p:nvPicPr>
          <p:cNvPr id="46085" name="Picture 5" descr="j02353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3429000"/>
            <a:ext cx="2722563" cy="27813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  <p:bldP spid="4608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 distinct entity</a:t>
            </a: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endParaRPr lang="en-US" sz="22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aims at maximizing profit</a:t>
            </a: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endParaRPr lang="en-US" sz="22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 purposeful activity</a:t>
            </a: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endParaRPr lang="en-US" sz="22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a profession</a:t>
            </a: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endParaRPr lang="en-US" sz="22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Universal application</a:t>
            </a: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endParaRPr lang="en-US" sz="22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getting things done</a:t>
            </a: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endParaRPr lang="en-US" sz="2200" b="1" kern="1200" dirty="0" smtClean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  <a:p>
            <a:pPr marL="742950" lvl="1" indent="-514350">
              <a:lnSpc>
                <a:spcPct val="90000"/>
              </a:lnSpc>
              <a:spcBef>
                <a:spcPct val="0"/>
              </a:spcBef>
              <a:buFont typeface="+mj-lt"/>
              <a:buAutoNum type="arabicPeriod" startAt="9"/>
            </a:pPr>
            <a:r>
              <a:rPr lang="en-US" sz="2200" b="1" kern="1200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Management is needed at all levels</a:t>
            </a:r>
          </a:p>
          <a:p>
            <a:endParaRPr lang="en-SG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Administration: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The overall determination of policies, the setting of major objectives and the laying out of broad programmes.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0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>
                <a:latin typeface="Segoe Print" pitchFamily="2" charset="0"/>
                <a:cs typeface="Times New Roman" pitchFamily="18" charset="0"/>
              </a:rPr>
              <a:t>1. Administration is broader than Management</a:t>
            </a:r>
          </a:p>
          <a:p>
            <a:pPr algn="just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According to this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American school of thought ,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Writers like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Ordway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Tead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Oliver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sheldon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William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Spriegel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>
              <a:buNone/>
            </a:pPr>
            <a:endParaRPr lang="en-US" sz="2400" dirty="0" smtClean="0">
              <a:latin typeface="Segoe Print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Segoe Print" pitchFamily="2" charset="0"/>
                <a:cs typeface="Times New Roman" pitchFamily="18" charset="0"/>
              </a:rPr>
              <a:t>2. Administration</a:t>
            </a:r>
            <a:r>
              <a:rPr lang="en-US" sz="2400" b="1" i="1" dirty="0" smtClean="0">
                <a:latin typeface="Segoe Print" pitchFamily="2" charset="0"/>
                <a:cs typeface="Times New Roman" pitchFamily="18" charset="0"/>
              </a:rPr>
              <a:t> is part of Management</a:t>
            </a:r>
            <a:endParaRPr lang="en-US" sz="2400" dirty="0" smtClean="0">
              <a:latin typeface="Segoe Print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English school of thought,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represented by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E.F.L.Brech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Kimball and Kimball and Henry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Fayol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management is a wider concept than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administration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400" dirty="0" smtClean="0">
              <a:latin typeface="Segoe Print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i="1" dirty="0" smtClean="0">
                <a:latin typeface="Segoe Print" pitchFamily="2" charset="0"/>
                <a:cs typeface="Times New Roman" pitchFamily="18" charset="0"/>
              </a:rPr>
              <a:t>3.  Management and Administration are identical</a:t>
            </a:r>
          </a:p>
          <a:p>
            <a:pPr algn="just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Writers like 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William Newman, Harold Koontz</a:t>
            </a:r>
          </a:p>
          <a:p>
            <a:pPr algn="just">
              <a:buNone/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514600"/>
          <a:ext cx="8382000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52841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Basis of Difference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Administration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018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Nature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Scope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Level 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Skills needed 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Represents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Thinking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function (what is to be done and when).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Determines broad objectives and policies (broad and conceptual).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Top level function.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Conceptual and human skills.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Owners who invest capital and receive profits.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Doing function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(who should do it and how).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Implements plans and achieves goals through people (narrow and operational).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Middle and lower level function.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Technical and human skills.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Paid individuals who work for remuneration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To resolve the controversy 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Drucker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suggested that, management is applicable in </a:t>
            </a:r>
            <a:r>
              <a:rPr lang="en-US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business enterprise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while administration is applicable in </a:t>
            </a:r>
            <a:r>
              <a:rPr lang="en-US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government offices, military organizations, social and cultural institutions.</a:t>
            </a:r>
            <a:endParaRPr lang="en-US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Difference between Administration and Management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62200"/>
            <a:ext cx="9144000" cy="1371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/>
              <a:t>    </a:t>
            </a:r>
            <a:r>
              <a:rPr lang="en-US" sz="2400" dirty="0" smtClean="0"/>
              <a:t>		</a:t>
            </a:r>
            <a:r>
              <a:rPr lang="en-US" sz="3600" dirty="0" smtClean="0"/>
              <a:t>NATURE OF MANAGEMENT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81000"/>
          <a:ext cx="8915399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62484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 is a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it is concerned with the application of knowledge and skills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(personal qualities like music, painting etc.)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achieve results.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essential features are: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 requires learning of theory and know-how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involves practical application of theoretical knowledge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result oriented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personal skill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encompasses creativity and innovation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7772400" cy="461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1. Management as an Art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99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47698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Science</a:t>
                      </a:r>
                      <a:endParaRPr lang="en-US" sz="4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Art</a:t>
                      </a:r>
                      <a:endParaRPr lang="en-US" sz="4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84816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Advances by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knowledge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Proves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Predicts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Defines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Measures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Impresses </a:t>
                      </a:r>
                      <a:endParaRPr lang="en-US" sz="2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Advances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by practice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Feels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Guesses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Describes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Opines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Expresses </a:t>
                      </a:r>
                      <a:endParaRPr lang="en-US" sz="2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Science Vs Art</a:t>
            </a:r>
            <a:endParaRPr lang="en-US" sz="6000" u="sng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6248400"/>
          </a:xfrm>
        </p:spPr>
        <p:txBody>
          <a:bodyPr/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 is a 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it has a systematized body of knowledge, concepts and principles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(like the motion-studies, morale, motivation, leadership)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Management scholars accept mgt. as a science on following grounds:</a:t>
            </a:r>
          </a:p>
          <a:p>
            <a:pPr marL="457200" indent="-457200">
              <a:buFont typeface="+mj-lt"/>
              <a:buAutoNum type="alphaLcPeriod"/>
            </a:pP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It has systematic body of knowledge.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It constitutes principles and theories.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Mgt. principles tend to be true in most managerial solutions.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Manager also takes decision using scientific methodology.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Its functions and principles are universally applied.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Modern managers use quantitative techniques.	</a:t>
            </a:r>
          </a:p>
          <a:p>
            <a:pPr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7772400" cy="461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2. Management as a </a:t>
            </a:r>
            <a:r>
              <a:rPr lang="en-US" sz="2400" b="1" dirty="0">
                <a:solidFill>
                  <a:schemeClr val="bg1"/>
                </a:solidFill>
              </a:rPr>
              <a:t>S</a:t>
            </a:r>
            <a:r>
              <a:rPr lang="en-US" sz="2400" b="1" dirty="0" smtClean="0">
                <a:solidFill>
                  <a:schemeClr val="bg1"/>
                </a:solidFill>
              </a:rPr>
              <a:t>cience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6248400"/>
          </a:xfrm>
        </p:spPr>
        <p:txBody>
          <a:bodyPr/>
          <a:lstStyle/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Management has got </a:t>
            </a:r>
            <a:r>
              <a:rPr lang="en-US" sz="2400" i="1" dirty="0" smtClean="0">
                <a:solidFill>
                  <a:srgbClr val="C00000"/>
                </a:solidFill>
              </a:rPr>
              <a:t>two faces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like a coin; on one side it is </a:t>
            </a:r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art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and on the other it is </a:t>
            </a:r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science.</a:t>
            </a:r>
          </a:p>
          <a:p>
            <a:pPr>
              <a:buNone/>
            </a:pPr>
            <a:endParaRPr lang="en-US" sz="2400" i="1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Management has got scientific principles which constitute the elements of Science and Skills and talent which are attributes of Art.</a:t>
            </a:r>
          </a:p>
          <a:p>
            <a:pPr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990600"/>
          </a:xfrm>
        </p:spPr>
        <p:txBody>
          <a:bodyPr/>
          <a:lstStyle/>
          <a:p>
            <a:r>
              <a:rPr lang="en-US" smtClean="0"/>
              <a:t>Organization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533400" y="1143000"/>
            <a:ext cx="8153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b="1"/>
              <a:t>Organizations</a:t>
            </a:r>
            <a:r>
              <a:rPr lang="en-US"/>
              <a:t> are groups of people, with ideas and resources, working toward common goals.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/>
              <a:t>OR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/>
              <a:t>A systematic arrangement of people brought together to accomplish some specific purpose is called organization.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Arial" charset="0"/>
              <a:buChar char="•"/>
            </a:pPr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2514600" y="4311650"/>
            <a:ext cx="1981200" cy="201295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</a:rPr>
              <a:t>People</a:t>
            </a: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3886200" y="3549650"/>
            <a:ext cx="1828800" cy="186055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b="1"/>
              <a:t>Deliberate</a:t>
            </a:r>
          </a:p>
          <a:p>
            <a:pPr algn="ctr">
              <a:defRPr/>
            </a:pPr>
            <a:r>
              <a:rPr lang="en-US" b="1"/>
              <a:t>Structure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1371600" y="3549650"/>
            <a:ext cx="1844675" cy="186055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2700">
            <a:noFill/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</a:rPr>
              <a:t>Distinct Purpose</a:t>
            </a:r>
          </a:p>
        </p:txBody>
      </p:sp>
      <p:sp>
        <p:nvSpPr>
          <p:cNvPr id="26631" name="TextBox 9"/>
          <p:cNvSpPr txBox="1">
            <a:spLocks noChangeArrowheads="1"/>
          </p:cNvSpPr>
          <p:nvPr/>
        </p:nvSpPr>
        <p:spPr bwMode="auto">
          <a:xfrm>
            <a:off x="1752600" y="2971800"/>
            <a:ext cx="3608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Characteristics of Organization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6248400"/>
          </a:xfrm>
        </p:spPr>
        <p:txBody>
          <a:bodyPr/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It is an -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Occupation for which specialized knowledge, skills and training are required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These skills are used for larger interest of the society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The success of these skills is not measured in monetary terms always.</a:t>
            </a:r>
          </a:p>
          <a:p>
            <a:pPr marL="457200" indent="-457200">
              <a:buFont typeface="+mj-lt"/>
              <a:buAutoNum type="alphaLcPeriod"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Management is not a full fledged Profession because:</a:t>
            </a:r>
          </a:p>
          <a:p>
            <a:pPr algn="ctr">
              <a:buNone/>
              <a:defRPr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(a) there is no university organized degree to become a</a:t>
            </a:r>
          </a:p>
          <a:p>
            <a:pPr algn="ctr"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manager,</a:t>
            </a:r>
          </a:p>
          <a:p>
            <a:pPr algn="ctr"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	 (b) there is no all India body to regulate the practices of managements</a:t>
            </a:r>
          </a:p>
          <a:p>
            <a:pPr algn="ctr"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(c) there is no widely expected code of conduct.</a:t>
            </a:r>
          </a:p>
          <a:p>
            <a:pPr marL="457200" indent="-457200">
              <a:buNone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  <a:p>
            <a:pPr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7772400" cy="461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3. Management as a Profession.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6248400"/>
          </a:xfrm>
        </p:spPr>
        <p:txBody>
          <a:bodyPr/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The concept of universality has the following implications –</a:t>
            </a:r>
          </a:p>
          <a:p>
            <a:pPr>
              <a:buNone/>
            </a:pPr>
            <a:endParaRPr lang="en-US" sz="24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Mgt. Process is universal (</a:t>
            </a:r>
            <a:r>
              <a:rPr 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ie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Plg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Org, Dir, Controlling etc)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Mgt. Knowledge is universal (common laws, principles, concept)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Mgt. is applicable to all levels of Organization.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Mgt. Knowledge is transferable.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Managers can be developed.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Managers can adapt and adjust to the new environment.</a:t>
            </a:r>
          </a:p>
          <a:p>
            <a:pPr marL="457200" indent="-457200">
              <a:buFont typeface="+mj-lt"/>
              <a:buAutoNum type="alphaLcPeriod"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Basic principles and functions are universally applicable but practice varies from situation to situation and is culture bound.</a:t>
            </a:r>
          </a:p>
          <a:p>
            <a:pPr algn="ctr">
              <a:buNone/>
              <a:defRPr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</a:t>
            </a:r>
          </a:p>
          <a:p>
            <a:pPr marL="457200" indent="-457200">
              <a:buNone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  <a:p>
            <a:pPr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7772400" cy="461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4. Management as a Universal Concept.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6248400"/>
          </a:xfrm>
        </p:spPr>
        <p:txBody>
          <a:bodyPr/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system is an </a:t>
            </a:r>
            <a:r>
              <a:rPr 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organised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or complex whole.</a:t>
            </a: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 a system, mgt. is an integrated view of ideas, things and people.</a:t>
            </a:r>
          </a:p>
          <a:p>
            <a:pPr marL="457200" indent="-457200">
              <a:buNone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When Mgt. is regarded as a system it has following implications-</a:t>
            </a:r>
          </a:p>
          <a:p>
            <a:pPr>
              <a:buNone/>
            </a:pPr>
            <a:endParaRPr lang="en-US" sz="24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Linking Element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(co-ordinates subsystems to plan, org, lead &amp; control)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Social System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(represents pattern of work and human relationships)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 Open System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(gets inputs, energy and materials from </a:t>
            </a:r>
            <a:r>
              <a:rPr lang="en-US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env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Adaptive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(to meet needs of changing world)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Dynamic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(moving towards growth and expansion)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Organic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(flexible…full of life)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Multilevel and Multidimensional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(system within system)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Complex whole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(parts are interrelated and creates synergy)</a:t>
            </a:r>
          </a:p>
          <a:p>
            <a:pPr marL="457200" indent="-457200">
              <a:buFont typeface="+mj-lt"/>
              <a:buAutoNum type="alphaLcPeriod"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None/>
              <a:defRPr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</a:t>
            </a:r>
          </a:p>
          <a:p>
            <a:pPr marL="457200" indent="-457200">
              <a:buNone/>
            </a:pP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  <a:p>
            <a:pPr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7772400" cy="461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5. Management as a System.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00400" y="228600"/>
            <a:ext cx="3048000" cy="9906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External environment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1981200"/>
            <a:ext cx="2438400" cy="28194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    Input</a:t>
            </a:r>
            <a:r>
              <a:rPr lang="en-US" sz="2400" b="1" dirty="0">
                <a:solidFill>
                  <a:srgbClr val="C00000"/>
                </a:solidFill>
              </a:rPr>
              <a:t>	</a:t>
            </a:r>
            <a:r>
              <a:rPr lang="en-US" sz="2400" dirty="0">
                <a:solidFill>
                  <a:srgbClr val="002060"/>
                </a:solidFill>
              </a:rPr>
              <a:t>	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physical, human, material, </a:t>
            </a: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</a:rPr>
              <a:t>financial &amp; </a:t>
            </a: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</a:rPr>
              <a:t>info </a:t>
            </a:r>
            <a:r>
              <a:rPr lang="en-US" sz="2400" dirty="0" smtClean="0">
                <a:solidFill>
                  <a:srgbClr val="002060"/>
                </a:solidFill>
              </a:rPr>
              <a:t>process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81400" y="1981200"/>
            <a:ext cx="2133600" cy="27432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Conversion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comprise </a:t>
            </a:r>
            <a:r>
              <a:rPr lang="en-US" sz="2400" dirty="0">
                <a:solidFill>
                  <a:srgbClr val="002060"/>
                </a:solidFill>
              </a:rPr>
              <a:t>the tech used to convert inputs to outputs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77000" y="1981200"/>
            <a:ext cx="2514600" cy="27432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</a:rPr>
              <a:t>Output</a:t>
            </a:r>
          </a:p>
          <a:p>
            <a:pPr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original inputs as &amp; changed by transformation process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24200" y="5257800"/>
            <a:ext cx="3124200" cy="14478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Feedback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info </a:t>
            </a:r>
            <a:r>
              <a:rPr lang="en-US" sz="2400" dirty="0">
                <a:solidFill>
                  <a:srgbClr val="002060"/>
                </a:solidFill>
              </a:rPr>
              <a:t>about a system’s status &amp; performance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4457701" y="1562100"/>
            <a:ext cx="381000" cy="317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419601" y="4953000"/>
            <a:ext cx="304800" cy="317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19400" y="3124200"/>
            <a:ext cx="60960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791200" y="3200400"/>
            <a:ext cx="60960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1371600" y="685800"/>
            <a:ext cx="1524000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838201" y="1219200"/>
            <a:ext cx="1066800" cy="3175"/>
          </a:xfrm>
          <a:prstGeom prst="straightConnector1">
            <a:avLst/>
          </a:prstGeom>
          <a:ln>
            <a:solidFill>
              <a:srgbClr val="171B5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rot="10800000">
            <a:off x="6324600" y="5943600"/>
            <a:ext cx="152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arrow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 flipH="1" flipV="1">
            <a:off x="7277100" y="5372100"/>
            <a:ext cx="1143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05200"/>
            <a:ext cx="9144000" cy="609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/>
              <a:t>      Principles of Management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Fayol’s</a:t>
            </a:r>
            <a:r>
              <a:rPr lang="en-US" sz="2400" b="1" kern="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Principles of Management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75025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cs typeface="+mn-cs"/>
              </a:rPr>
              <a:t>	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Henri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Fayol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(1841-1925)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latin typeface="+mn-lt"/>
              <a:cs typeface="+mn-cs"/>
            </a:endParaRPr>
          </a:p>
        </p:txBody>
      </p:sp>
      <p:pic>
        <p:nvPicPr>
          <p:cNvPr id="17" name="Picture 16" descr="HENRI-FAYO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4343400"/>
            <a:ext cx="148383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Rectangle 19"/>
          <p:cNvSpPr/>
          <p:nvPr/>
        </p:nvSpPr>
        <p:spPr>
          <a:xfrm>
            <a:off x="533400" y="3638550"/>
            <a:ext cx="6172200" cy="20002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He has proposed that there are six primary functions of management and 14 principles of management, Forecasting, Planning, Organizing, Commanding, Coordinating, controlling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dirty="0"/>
              <a:t>There are 14 Principles of Management described by Henri </a:t>
            </a:r>
            <a:r>
              <a:rPr lang="en-US" sz="2000" dirty="0" err="1"/>
              <a:t>Fayol</a:t>
            </a:r>
            <a:r>
              <a:rPr lang="en-US" sz="2000" dirty="0"/>
              <a:t>.</a:t>
            </a:r>
          </a:p>
        </p:txBody>
      </p:sp>
      <p:pic>
        <p:nvPicPr>
          <p:cNvPr id="16391" name="Picture 7" descr="http://upload.wikimedia.org/wikipedia/commons/thumb/4/46/Fonds_henri_fayol.jpg/220px-Fonds_henri_fay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219200"/>
            <a:ext cx="2095500" cy="2800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349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1. Division of Labor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696200" cy="762000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Work of all kinds must be divided &amp; subdivided and allotted to various persons according to their expertise in a particular area. </a:t>
            </a:r>
          </a:p>
        </p:txBody>
      </p:sp>
      <p:pic>
        <p:nvPicPr>
          <p:cNvPr id="7" name="Picture 6" descr="883491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2286000"/>
            <a:ext cx="1497063" cy="1533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32766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Authority &amp; Responsibility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38862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Authority refers to the right of superiors to get exactness from their sub-ordinates.</a:t>
            </a: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Responsibility means obligation for the performance of the job assigned.  </a:t>
            </a: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Note that responsibility arises wherever authority is exercised</a:t>
            </a:r>
          </a:p>
        </p:txBody>
      </p:sp>
      <p:pic>
        <p:nvPicPr>
          <p:cNvPr id="10" name="Picture 9" descr="on-collective-responsibility-and-holocaus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4260649"/>
            <a:ext cx="1600200" cy="22925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endParaRPr lang="en-US" sz="24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Cont’d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1295400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Unity of Command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57200" y="1828800"/>
            <a:ext cx="8001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A sub-ordinate should receive orders and be accountable to one and only one boss at a time.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He should not receive instructions from more than one person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1400" b="1" kern="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4" name="Picture 13" descr="01304785500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2286000"/>
            <a:ext cx="1910620" cy="1295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3375025"/>
            <a:ext cx="8229600" cy="6635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4. Unity of Direction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153400" cy="1219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People engaged in the same kind of business or same kind of activities must have the same objectives in a single plan.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Without unity of direction, unity of action cannot be achieved. </a:t>
            </a:r>
          </a:p>
        </p:txBody>
      </p:sp>
      <p:pic>
        <p:nvPicPr>
          <p:cNvPr id="20" name="Picture 19" descr="leader_thumb6.jpg"/>
          <p:cNvPicPr>
            <a:picLocks noChangeAspect="1"/>
          </p:cNvPicPr>
          <p:nvPr/>
        </p:nvPicPr>
        <p:blipFill>
          <a:blip r:embed="rId3" cstate="print"/>
          <a:srcRect l="2500" t="3125" r="2500" b="3125"/>
          <a:stretch>
            <a:fillRect/>
          </a:stretch>
        </p:blipFill>
        <p:spPr>
          <a:xfrm>
            <a:off x="6477000" y="4648200"/>
            <a:ext cx="2209800" cy="17445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873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5. Equity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1066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 Equity means combination of fairness, kindness &amp; justice.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The employees should be treated with kindness &amp; equity if devotion is expected of them. 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6" descr="equ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2438400"/>
            <a:ext cx="1636986" cy="13267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3598863"/>
            <a:ext cx="822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r>
              <a:rPr lang="en-US" sz="2400" b="1" ker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6. Order</a:t>
            </a:r>
            <a:endParaRPr lang="en-US" sz="2400" b="1" kern="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4056063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This principle is concerned with proper &amp; systematic arrangement of things and people.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Arrangement of things is called material order and placement of people is called social order. </a:t>
            </a:r>
            <a:endParaRPr lang="en-US" sz="1400" b="1" kern="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9" name="Picture 8" descr="law-and-order-ca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4876800"/>
            <a:ext cx="1676400" cy="1295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 descr="electricaltoo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5200" y="4876800"/>
            <a:ext cx="1524000" cy="1354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Cont’d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elf-discipline-main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1981200"/>
            <a:ext cx="141732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511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7. Discipline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96200" cy="114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 Discipline means sincerity, obedience, respect of authority &amp; observance of rules and regulations of the enterprise.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Subordinate should respect their superiors and obey their order. 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3657600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8. Initiative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24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38100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Initiative means eagerness to initiate actions without being asked to do so.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Management should provide opportunity to its employees to suggest ideas, experiences&amp; new method of work. </a:t>
            </a:r>
          </a:p>
        </p:txBody>
      </p:sp>
      <p:pic>
        <p:nvPicPr>
          <p:cNvPr id="8" name="Picture 7" descr="03-ps11-1initiative-poste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4572000"/>
            <a:ext cx="2057400" cy="15327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Cont’d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Manager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05800" cy="2057400"/>
          </a:xfrm>
        </p:spPr>
        <p:txBody>
          <a:bodyPr/>
          <a:lstStyle/>
          <a:p>
            <a:pPr lvl="1">
              <a:buSzPct val="65000"/>
              <a:buFontTx/>
              <a:buNone/>
            </a:pPr>
            <a:endParaRPr lang="en-US" sz="2400" dirty="0" smtClean="0"/>
          </a:p>
          <a:p>
            <a:pPr lvl="1">
              <a:buSzPct val="65000"/>
              <a:buFontTx/>
              <a:buNone/>
            </a:pPr>
            <a:r>
              <a:rPr lang="en-US" sz="2400" dirty="0" smtClean="0"/>
              <a:t>A manager is someone whose primary responsibility is to carry out the management process within an organization to achieve the organizational goals</a:t>
            </a:r>
            <a:r>
              <a:rPr lang="en-US" sz="2400" dirty="0" smtClean="0"/>
              <a:t>.</a:t>
            </a:r>
          </a:p>
          <a:p>
            <a:pPr lvl="1">
              <a:buSzPct val="65000"/>
              <a:buFontTx/>
              <a:buNone/>
            </a:pPr>
            <a:endParaRPr lang="en-US" sz="2400" dirty="0" smtClean="0"/>
          </a:p>
          <a:p>
            <a:pPr lvl="1">
              <a:buSzPct val="65000"/>
              <a:buFontTx/>
              <a:buNone/>
            </a:pPr>
            <a:r>
              <a:rPr lang="en-US" sz="2400" dirty="0" smtClean="0"/>
              <a:t>Changing nature of organizations and work has blurred the clear lines of distinction between managers and non-managerial </a:t>
            </a:r>
            <a:r>
              <a:rPr lang="en-US" sz="2400" dirty="0" smtClean="0"/>
              <a:t>employees.</a:t>
            </a:r>
            <a:endParaRPr lang="en-US" sz="2400" dirty="0" smtClean="0"/>
          </a:p>
        </p:txBody>
      </p:sp>
      <p:pic>
        <p:nvPicPr>
          <p:cNvPr id="27652" name="Picture 4" descr="a happy female mana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4820" y="4800600"/>
            <a:ext cx="137238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mune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981200"/>
            <a:ext cx="1804737" cy="1371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511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9. Remuneration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696200" cy="1066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 Remuneration to be paid to the workers should be fair, reasonable, satisfactory &amp; rewarding of the efforts.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It should accord satisfaction to both employer and the employees. 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04800" y="2795588"/>
            <a:ext cx="822960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r>
              <a:rPr lang="en-US" sz="2400" b="1" ker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10. Stability of Tenure</a:t>
            </a:r>
            <a:br>
              <a:rPr lang="en-US" sz="2400" b="1" ker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2400" b="1" kern="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1000" y="4014788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 Employees should not be moved frequently from one job position to another i.e. the period of service in a job should be fixed. </a:t>
            </a:r>
            <a:endParaRPr lang="en-US" sz="1400" b="1" kern="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9" name="Picture 8" descr="th_job security 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4624324"/>
            <a:ext cx="1752600" cy="1624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Cont’d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79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11. Scalar Chain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81800" cy="838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Scalar chain is the chain of superiors ranging from the ultimate authority to the lowest.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Communications should follow this chain. However, if following the chain creates delays, cross-communications can be allowed if agreed to by all parties and superiors are kept informed. 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 descr="gang_p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1295400"/>
            <a:ext cx="1956167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4267200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12. Sub-ordination of Individual  Interest to common goal</a:t>
            </a:r>
            <a:b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2400" b="1" kern="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4397375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An organization is much bigger than the individual it constitutes therefore interest of the undertaking should prevail in all circumstances.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The interests of any one employee or group of employees should not take precedence over the interests of the organization as a whole.</a:t>
            </a:r>
          </a:p>
        </p:txBody>
      </p:sp>
      <p:pic>
        <p:nvPicPr>
          <p:cNvPr id="8" name="Picture 7" descr="lif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4495800"/>
            <a:ext cx="1828800" cy="1706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Cont’d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779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13. Espirit De’ Corps </a:t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696200" cy="114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 It refers to team spirit i.e. harmony in the work groups and mutual understanding among the members.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Espirit De’ Corps inspires workers to work harder.   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 descr="400_F_5168956_QtwYGlIRGGMjDgmuK09XULzlDdfu6A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2133600"/>
            <a:ext cx="213360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science_centralized_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5010150"/>
            <a:ext cx="2057400" cy="1543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3962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14. Centralization</a:t>
            </a:r>
            <a:br>
              <a:rPr lang="en-US" sz="2400" b="1" kern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2400" b="1" kern="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4038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400" b="1" kern="0" dirty="0">
                <a:solidFill>
                  <a:schemeClr val="accent2">
                    <a:lumMod val="50000"/>
                  </a:schemeClr>
                </a:solidFill>
              </a:rPr>
              <a:t> Centralization refers to the degree to which subordinates are involved in decision making. Whether decision making is centralized (to management) or decentralized (to subordinates) is a question of proper proportion. The task is to find the optimum degree of centralization for each situation.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2275" y="163513"/>
            <a:ext cx="8299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 eaLnBrk="0" hangingPunct="0">
              <a:defRPr/>
            </a:pP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 Principles of Henri </a:t>
            </a:r>
            <a:r>
              <a:rPr lang="en-US" sz="2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Fayol</a:t>
            </a:r>
            <a:r>
              <a:rPr lang="en-US" sz="2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Cont’d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692274" y="4343401"/>
            <a:ext cx="5927725" cy="1932837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rgbClr val="800000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80000"/>
              <a:buFont typeface="Wingdings" pitchFamily="2" charset="2"/>
              <a:buNone/>
            </a:pPr>
            <a:endParaRPr lang="en-US" sz="23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80000"/>
              <a:buFont typeface="Wingdings" pitchFamily="2" charset="2"/>
              <a:buNone/>
            </a:pPr>
            <a:r>
              <a:rPr lang="en-US" sz="2300" dirty="0" smtClean="0">
                <a:solidFill>
                  <a:schemeClr val="bg1"/>
                </a:solidFill>
                <a:latin typeface="Comic Sans MS" pitchFamily="66" charset="0"/>
              </a:rPr>
              <a:t>Someone </a:t>
            </a:r>
            <a:r>
              <a:rPr lang="en-US" sz="2300" b="1" dirty="0">
                <a:solidFill>
                  <a:srgbClr val="FFC000"/>
                </a:solidFill>
                <a:latin typeface="Comic Sans MS" pitchFamily="66" charset="0"/>
              </a:rPr>
              <a:t>who plans </a:t>
            </a:r>
            <a:r>
              <a:rPr lang="en-US" sz="2300" dirty="0">
                <a:solidFill>
                  <a:schemeClr val="bg1"/>
                </a:solidFill>
                <a:latin typeface="Comic Sans MS" pitchFamily="66" charset="0"/>
              </a:rPr>
              <a:t>and makes decision , organizes ,leads and controls human, financial physical and information resources</a:t>
            </a:r>
            <a:r>
              <a:rPr lang="en-US" sz="23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80000"/>
              <a:buFont typeface="Wingdings" pitchFamily="2" charset="2"/>
              <a:buNone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4716463" y="765175"/>
            <a:ext cx="3887787" cy="2159000"/>
          </a:xfrm>
          <a:prstGeom prst="cloudCallout">
            <a:avLst>
              <a:gd name="adj1" fmla="val -53963"/>
              <a:gd name="adj2" fmla="val 100074"/>
            </a:avLst>
          </a:prstGeom>
          <a:solidFill>
            <a:schemeClr val="accent6">
              <a:lumMod val="50000"/>
            </a:schemeClr>
          </a:solidFill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en-US" sz="3000" b="1">
              <a:solidFill>
                <a:schemeClr val="bg1"/>
              </a:solidFill>
            </a:endParaRPr>
          </a:p>
          <a:p>
            <a:pPr algn="ctr"/>
            <a:r>
              <a:rPr lang="en-US" sz="3000" b="1">
                <a:solidFill>
                  <a:schemeClr val="bg1"/>
                </a:solidFill>
              </a:rPr>
              <a:t>Manager</a:t>
            </a:r>
          </a:p>
        </p:txBody>
      </p:sp>
      <p:pic>
        <p:nvPicPr>
          <p:cNvPr id="47108" name="Picture 4" descr="j0292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3019425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  <p:bldP spid="47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13500000" algn="ctr" rotWithShape="0">
              <a:schemeClr val="tx1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sz="3200" dirty="0" smtClean="0"/>
              <a:t>			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839200" cy="489585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b="0" dirty="0" smtClean="0"/>
              <a:t>Management is the first modern institution to shape the society.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0" dirty="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2400" b="0" dirty="0" smtClean="0"/>
              <a:t>It regulates man’s productive energies.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0" dirty="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2400" b="0" dirty="0" smtClean="0"/>
              <a:t>It organizes factors of production.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0" dirty="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2400" b="0" dirty="0" smtClean="0"/>
              <a:t>Peter </a:t>
            </a:r>
            <a:r>
              <a:rPr lang="en-US" altLang="en-US" sz="2400" b="0" dirty="0" err="1" smtClean="0"/>
              <a:t>Drucker</a:t>
            </a:r>
            <a:r>
              <a:rPr lang="en-US" altLang="en-US" sz="2400" b="0" dirty="0" smtClean="0"/>
              <a:t>- without leadership, </a:t>
            </a:r>
            <a:r>
              <a:rPr lang="en-US" altLang="en-US" sz="2400" b="0" dirty="0" err="1" smtClean="0"/>
              <a:t>countriies</a:t>
            </a:r>
            <a:r>
              <a:rPr lang="en-US" altLang="en-US" sz="2400" b="0" dirty="0" smtClean="0"/>
              <a:t> resources remain resources and never become production.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b="0" dirty="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2400" b="0" dirty="0" smtClean="0"/>
              <a:t>Mgt. converts mob’s into an organization and human efforts into performance</a:t>
            </a:r>
            <a:r>
              <a:rPr lang="en-US" altLang="en-US" sz="2000" dirty="0" smtClean="0"/>
              <a:t>.</a:t>
            </a:r>
            <a:endParaRPr lang="en-US" altLang="en-US" sz="2000" b="1" dirty="0" smtClean="0"/>
          </a:p>
          <a:p>
            <a:pPr lvl="1" eaLnBrk="1" hangingPunct="1">
              <a:lnSpc>
                <a:spcPct val="120000"/>
              </a:lnSpc>
              <a:buSzPct val="75000"/>
            </a:pPr>
            <a:endParaRPr lang="en-US" altLang="en-US" sz="2000" b="1" dirty="0" smtClean="0"/>
          </a:p>
          <a:p>
            <a:pPr lvl="1" eaLnBrk="1" hangingPunct="1">
              <a:lnSpc>
                <a:spcPct val="120000"/>
              </a:lnSpc>
              <a:buSzPct val="75000"/>
              <a:buNone/>
            </a:pPr>
            <a:endParaRPr lang="en-US" altLang="en-US" sz="20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-152400"/>
            <a:ext cx="8299450" cy="831850"/>
          </a:xfrm>
        </p:spPr>
        <p:txBody>
          <a:bodyPr/>
          <a:lstStyle/>
          <a:p>
            <a:r>
              <a:rPr lang="en-IN" dirty="0" smtClean="0"/>
              <a:t>		Concepts/Viewpoint of Management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304800" y="762000"/>
          <a:ext cx="9448799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 the force that unifies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as well as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non human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resources in the service of organizational goals. It is a process of getting results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with and through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people. 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Management as a unifying force</a:t>
            </a:r>
          </a:p>
          <a:p>
            <a:pPr algn="just">
              <a:buNone/>
            </a:pPr>
            <a:endParaRPr lang="en-US" sz="18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82880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7961" dir="13500000" algn="ctr" rotWithShape="0">
              <a:schemeClr val="tx1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04950"/>
            <a:ext cx="8458200" cy="489585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20000"/>
              </a:lnSpc>
            </a:pPr>
            <a:r>
              <a:rPr lang="en-US" altLang="en-US" sz="2800" b="1" dirty="0" smtClean="0"/>
              <a:t>Managers use resources </a:t>
            </a:r>
            <a:r>
              <a:rPr lang="en-US" altLang="en-US" sz="2800" b="1" dirty="0" smtClean="0">
                <a:solidFill>
                  <a:srgbClr val="C00000"/>
                </a:solidFill>
              </a:rPr>
              <a:t>effectively </a:t>
            </a:r>
            <a:r>
              <a:rPr lang="en-US" altLang="en-US" sz="2800" b="1" dirty="0" smtClean="0"/>
              <a:t>and </a:t>
            </a:r>
            <a:r>
              <a:rPr lang="en-US" altLang="en-US" sz="2800" dirty="0" smtClean="0">
                <a:solidFill>
                  <a:srgbClr val="C00000"/>
                </a:solidFill>
              </a:rPr>
              <a:t>efficiently</a:t>
            </a:r>
            <a:r>
              <a:rPr lang="en-US" altLang="en-US" sz="2800" b="1" dirty="0" smtClean="0"/>
              <a:t> to satisfy customers and to achieve goals.</a:t>
            </a:r>
          </a:p>
          <a:p>
            <a:pPr eaLnBrk="1" hangingPunct="1">
              <a:lnSpc>
                <a:spcPct val="120000"/>
              </a:lnSpc>
            </a:pPr>
            <a:endParaRPr lang="en-US" altLang="en-US" sz="2800" b="1" dirty="0" smtClean="0"/>
          </a:p>
          <a:p>
            <a:pPr lvl="1" eaLnBrk="1" hangingPunct="1">
              <a:lnSpc>
                <a:spcPct val="120000"/>
              </a:lnSpc>
              <a:buSzPct val="75000"/>
            </a:pPr>
            <a:r>
              <a:rPr lang="en-US" altLang="en-US" sz="2400" b="1" i="1" dirty="0" smtClean="0">
                <a:solidFill>
                  <a:srgbClr val="C00000"/>
                </a:solidFill>
              </a:rPr>
              <a:t>Efficiency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: </a:t>
            </a:r>
            <a:r>
              <a:rPr lang="en-US" altLang="en-US" sz="2400" b="1" dirty="0" smtClean="0"/>
              <a:t>A measure of how well resources are used to achieve a goal.</a:t>
            </a:r>
          </a:p>
          <a:p>
            <a:pPr lvl="1" eaLnBrk="1" hangingPunct="1">
              <a:lnSpc>
                <a:spcPct val="120000"/>
              </a:lnSpc>
              <a:buSzPct val="75000"/>
            </a:pPr>
            <a:endParaRPr lang="en-US" altLang="en-US" sz="2400" b="1" dirty="0" smtClean="0"/>
          </a:p>
          <a:p>
            <a:pPr lvl="1" eaLnBrk="1" hangingPunct="1">
              <a:lnSpc>
                <a:spcPct val="120000"/>
              </a:lnSpc>
              <a:buSzPct val="75000"/>
            </a:pPr>
            <a:r>
              <a:rPr lang="en-US" altLang="en-US" sz="2400" b="1" i="1" dirty="0" smtClean="0">
                <a:solidFill>
                  <a:srgbClr val="C00000"/>
                </a:solidFill>
              </a:rPr>
              <a:t>Effectiveness: </a:t>
            </a:r>
            <a:r>
              <a:rPr lang="en-US" altLang="en-US" sz="2400" b="1" dirty="0" smtClean="0"/>
              <a:t>A measure of the appropriateness of the goals chosen (are these the right goals?), and the degree to which they are achieved.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">
  <a:themeElements>
    <a:clrScheme name="Custom 1">
      <a:dk1>
        <a:srgbClr val="000000"/>
      </a:dk1>
      <a:lt1>
        <a:srgbClr val="FFFFFF"/>
      </a:lt1>
      <a:dk2>
        <a:srgbClr val="242A7B"/>
      </a:dk2>
      <a:lt2>
        <a:srgbClr val="808080"/>
      </a:lt2>
      <a:accent1>
        <a:srgbClr val="E2E2E2"/>
      </a:accent1>
      <a:accent2>
        <a:srgbClr val="B0BBDE"/>
      </a:accent2>
      <a:accent3>
        <a:srgbClr val="FFFFFF"/>
      </a:accent3>
      <a:accent4>
        <a:srgbClr val="000000"/>
      </a:accent4>
      <a:accent5>
        <a:srgbClr val="EEEEEE"/>
      </a:accent5>
      <a:accent6>
        <a:srgbClr val="9098C9"/>
      </a:accent6>
      <a:hlink>
        <a:srgbClr val="524BAD"/>
      </a:hlink>
      <a:folHlink>
        <a:srgbClr val="5B8DC6"/>
      </a:folHlink>
    </a:clrScheme>
    <a:fontScheme name="Blank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 sz="1000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Arial" pitchFamily="-65" charset="0"/>
            <a:cs typeface="Arial" pitchFamily="-65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5814</TotalTime>
  <Words>2066</Words>
  <Application>Microsoft Office PowerPoint</Application>
  <PresentationFormat>On-screen Show (4:3)</PresentationFormat>
  <Paragraphs>361</Paragraphs>
  <Slides>42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Office Theme</vt:lpstr>
      <vt:lpstr>1_Blank</vt:lpstr>
      <vt:lpstr>Slide 1</vt:lpstr>
      <vt:lpstr>Slide 2</vt:lpstr>
      <vt:lpstr>Organization</vt:lpstr>
      <vt:lpstr>Manager</vt:lpstr>
      <vt:lpstr>Slide 5</vt:lpstr>
      <vt:lpstr>   MANAGEMENT</vt:lpstr>
      <vt:lpstr>  Concepts/Viewpoint of Management</vt:lpstr>
      <vt:lpstr>Slide 8</vt:lpstr>
      <vt:lpstr>Slide 9</vt:lpstr>
      <vt:lpstr> Effectiveness and Efficiency in Management</vt:lpstr>
      <vt:lpstr>Slide 11</vt:lpstr>
      <vt:lpstr>DEFINITION-MANAGEMENT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Science Vs Art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1. Division of Labor</vt:lpstr>
      <vt:lpstr>4. Unity of Direction</vt:lpstr>
      <vt:lpstr>5. Equity</vt:lpstr>
      <vt:lpstr>7. Discipline </vt:lpstr>
      <vt:lpstr>9. Remuneration </vt:lpstr>
      <vt:lpstr>11. Scalar Chain</vt:lpstr>
      <vt:lpstr>13. Espirit De’ Corps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AICF11</dc:creator>
  <cp:lastModifiedBy>manmeet sardalia</cp:lastModifiedBy>
  <cp:revision>325</cp:revision>
  <dcterms:created xsi:type="dcterms:W3CDTF">2009-07-12T09:34:37Z</dcterms:created>
  <dcterms:modified xsi:type="dcterms:W3CDTF">2017-07-16T07:56:03Z</dcterms:modified>
</cp:coreProperties>
</file>