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0" r:id="rId4"/>
    <p:sldId id="261" r:id="rId5"/>
    <p:sldId id="262" r:id="rId6"/>
    <p:sldId id="263" r:id="rId7"/>
    <p:sldId id="264" r:id="rId8"/>
    <p:sldId id="265" r:id="rId9"/>
    <p:sldId id="266" r:id="rId10"/>
    <p:sldId id="268"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77" d="100"/>
          <a:sy n="77" d="100"/>
        </p:scale>
        <p:origin x="-116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580E58-9B62-4D43-B566-F6994432A7E9}" type="doc">
      <dgm:prSet loTypeId="urn:microsoft.com/office/officeart/2005/8/layout/pyramid2" loCatId="list" qsTypeId="urn:microsoft.com/office/officeart/2005/8/quickstyle/simple3" qsCatId="simple" csTypeId="urn:microsoft.com/office/officeart/2005/8/colors/accent1_2" csCatId="accent1" phldr="1"/>
      <dgm:spPr/>
    </dgm:pt>
    <dgm:pt modelId="{F297FD10-C716-4DF5-A862-11D4F8CF7C94}">
      <dgm:prSet phldrT="[Text]"/>
      <dgm:spPr/>
      <dgm:t>
        <a:bodyPr/>
        <a:lstStyle/>
        <a:p>
          <a:r>
            <a:rPr lang="en-US" dirty="0" smtClean="0"/>
            <a:t>Planning</a:t>
          </a:r>
          <a:endParaRPr lang="en-US" dirty="0"/>
        </a:p>
      </dgm:t>
    </dgm:pt>
    <dgm:pt modelId="{4378CEF4-01F6-44F3-9027-7377334EACBF}" type="parTrans" cxnId="{91257C34-ABE2-4116-BA0F-EED0476988E8}">
      <dgm:prSet/>
      <dgm:spPr/>
    </dgm:pt>
    <dgm:pt modelId="{7B77B8E2-2A23-4A5B-A209-FB5E01950A5E}" type="sibTrans" cxnId="{91257C34-ABE2-4116-BA0F-EED0476988E8}">
      <dgm:prSet/>
      <dgm:spPr/>
    </dgm:pt>
    <dgm:pt modelId="{F9C3CF82-91E0-465A-A037-DF3E2FCC8D5E}">
      <dgm:prSet phldrT="[Text]"/>
      <dgm:spPr/>
      <dgm:t>
        <a:bodyPr/>
        <a:lstStyle/>
        <a:p>
          <a:r>
            <a:rPr lang="en-US" dirty="0" smtClean="0"/>
            <a:t>coordinating</a:t>
          </a:r>
          <a:endParaRPr lang="en-US" dirty="0"/>
        </a:p>
      </dgm:t>
    </dgm:pt>
    <dgm:pt modelId="{FE7F41E8-DDA0-47DC-93E8-B1A35056D276}" type="parTrans" cxnId="{3F181151-3A67-474D-BFCC-560507D088F2}">
      <dgm:prSet/>
      <dgm:spPr/>
    </dgm:pt>
    <dgm:pt modelId="{A67649B6-0F1C-4CA9-9900-E466D3BC7F29}" type="sibTrans" cxnId="{3F181151-3A67-474D-BFCC-560507D088F2}">
      <dgm:prSet/>
      <dgm:spPr/>
    </dgm:pt>
    <dgm:pt modelId="{567969A7-E722-4979-B97D-17C08D35597C}">
      <dgm:prSet phldrT="[Text]"/>
      <dgm:spPr/>
      <dgm:t>
        <a:bodyPr/>
        <a:lstStyle/>
        <a:p>
          <a:r>
            <a:rPr lang="en-US" dirty="0" smtClean="0"/>
            <a:t>controlling</a:t>
          </a:r>
          <a:endParaRPr lang="en-US" dirty="0"/>
        </a:p>
      </dgm:t>
    </dgm:pt>
    <dgm:pt modelId="{3F612F45-A120-4099-9767-CCEF85C754DC}" type="parTrans" cxnId="{ACEDAE37-9B28-4966-BFA3-68FF32530242}">
      <dgm:prSet/>
      <dgm:spPr/>
    </dgm:pt>
    <dgm:pt modelId="{F1489342-9B87-4410-913A-56C3F1729947}" type="sibTrans" cxnId="{ACEDAE37-9B28-4966-BFA3-68FF32530242}">
      <dgm:prSet/>
      <dgm:spPr/>
    </dgm:pt>
    <dgm:pt modelId="{47A8C07B-B3BA-43F2-A10E-F9B833DBC592}">
      <dgm:prSet phldrT="[Text]"/>
      <dgm:spPr/>
      <dgm:t>
        <a:bodyPr/>
        <a:lstStyle/>
        <a:p>
          <a:r>
            <a:rPr lang="en-US" dirty="0" smtClean="0"/>
            <a:t>directing</a:t>
          </a:r>
          <a:endParaRPr lang="en-US" dirty="0"/>
        </a:p>
      </dgm:t>
    </dgm:pt>
    <dgm:pt modelId="{78B7F48D-589D-423B-8D4C-69DA65786D41}" type="parTrans" cxnId="{AB15B62A-38B7-4544-8C08-5D9C4EFE98B0}">
      <dgm:prSet/>
      <dgm:spPr/>
      <dgm:t>
        <a:bodyPr/>
        <a:lstStyle/>
        <a:p>
          <a:endParaRPr lang="en-US"/>
        </a:p>
      </dgm:t>
    </dgm:pt>
    <dgm:pt modelId="{1D582BEF-7E91-46C4-98E2-03B2E3FBC6FE}" type="sibTrans" cxnId="{AB15B62A-38B7-4544-8C08-5D9C4EFE98B0}">
      <dgm:prSet/>
      <dgm:spPr/>
      <dgm:t>
        <a:bodyPr/>
        <a:lstStyle/>
        <a:p>
          <a:endParaRPr lang="en-US"/>
        </a:p>
      </dgm:t>
    </dgm:pt>
    <dgm:pt modelId="{745C4977-949E-4EE1-8D03-6A710013EBC6}">
      <dgm:prSet phldrT="[Text]"/>
      <dgm:spPr/>
      <dgm:t>
        <a:bodyPr/>
        <a:lstStyle/>
        <a:p>
          <a:r>
            <a:rPr lang="en-US" dirty="0" smtClean="0"/>
            <a:t>staffing</a:t>
          </a:r>
          <a:endParaRPr lang="en-US" dirty="0"/>
        </a:p>
      </dgm:t>
    </dgm:pt>
    <dgm:pt modelId="{278E2652-BAA2-4814-92E2-3EC6806A7824}" type="parTrans" cxnId="{9A3D51D1-B5C9-4AC6-8495-95F5F5754757}">
      <dgm:prSet/>
      <dgm:spPr/>
      <dgm:t>
        <a:bodyPr/>
        <a:lstStyle/>
        <a:p>
          <a:endParaRPr lang="en-US"/>
        </a:p>
      </dgm:t>
    </dgm:pt>
    <dgm:pt modelId="{2E40669D-5C26-4CF1-AE9C-0C2E8804842F}" type="sibTrans" cxnId="{9A3D51D1-B5C9-4AC6-8495-95F5F5754757}">
      <dgm:prSet/>
      <dgm:spPr/>
      <dgm:t>
        <a:bodyPr/>
        <a:lstStyle/>
        <a:p>
          <a:endParaRPr lang="en-US"/>
        </a:p>
      </dgm:t>
    </dgm:pt>
    <dgm:pt modelId="{D20F1CEA-8CDA-4D3B-9597-B6C02DC59B13}">
      <dgm:prSet phldrT="[Text]"/>
      <dgm:spPr/>
      <dgm:t>
        <a:bodyPr/>
        <a:lstStyle/>
        <a:p>
          <a:r>
            <a:rPr lang="en-US" dirty="0" smtClean="0"/>
            <a:t>Organising</a:t>
          </a:r>
          <a:endParaRPr lang="en-US" dirty="0"/>
        </a:p>
      </dgm:t>
    </dgm:pt>
    <dgm:pt modelId="{F23F6DDB-3013-40A4-B750-231400C2425E}" type="parTrans" cxnId="{DBC4C0C5-6C48-461E-B383-56A38D0F08DD}">
      <dgm:prSet/>
      <dgm:spPr/>
      <dgm:t>
        <a:bodyPr/>
        <a:lstStyle/>
        <a:p>
          <a:endParaRPr lang="en-US"/>
        </a:p>
      </dgm:t>
    </dgm:pt>
    <dgm:pt modelId="{73D55A5A-B737-446C-9AB3-09C53C9B625E}" type="sibTrans" cxnId="{DBC4C0C5-6C48-461E-B383-56A38D0F08DD}">
      <dgm:prSet/>
      <dgm:spPr/>
      <dgm:t>
        <a:bodyPr/>
        <a:lstStyle/>
        <a:p>
          <a:endParaRPr lang="en-US"/>
        </a:p>
      </dgm:t>
    </dgm:pt>
    <dgm:pt modelId="{93E9BB2C-C715-459E-BCA3-45F7EDBFB79A}" type="pres">
      <dgm:prSet presAssocID="{20580E58-9B62-4D43-B566-F6994432A7E9}" presName="compositeShape" presStyleCnt="0">
        <dgm:presLayoutVars>
          <dgm:dir/>
          <dgm:resizeHandles/>
        </dgm:presLayoutVars>
      </dgm:prSet>
      <dgm:spPr/>
    </dgm:pt>
    <dgm:pt modelId="{3F1579E1-9F6B-4347-A32A-5ACA492DDC45}" type="pres">
      <dgm:prSet presAssocID="{20580E58-9B62-4D43-B566-F6994432A7E9}" presName="pyramid" presStyleLbl="node1" presStyleIdx="0" presStyleCnt="1"/>
      <dgm:spPr/>
    </dgm:pt>
    <dgm:pt modelId="{F4720918-5D18-49CA-9067-26C48C5F567B}" type="pres">
      <dgm:prSet presAssocID="{20580E58-9B62-4D43-B566-F6994432A7E9}" presName="theList" presStyleCnt="0"/>
      <dgm:spPr/>
    </dgm:pt>
    <dgm:pt modelId="{58CE3501-0F89-4398-8504-272D0254B4FC}" type="pres">
      <dgm:prSet presAssocID="{F297FD10-C716-4DF5-A862-11D4F8CF7C94}" presName="aNode" presStyleLbl="fgAcc1" presStyleIdx="0" presStyleCnt="6">
        <dgm:presLayoutVars>
          <dgm:bulletEnabled val="1"/>
        </dgm:presLayoutVars>
      </dgm:prSet>
      <dgm:spPr/>
      <dgm:t>
        <a:bodyPr/>
        <a:lstStyle/>
        <a:p>
          <a:endParaRPr lang="en-US"/>
        </a:p>
      </dgm:t>
    </dgm:pt>
    <dgm:pt modelId="{A3AC5705-F42C-4344-9AAD-E213361AD682}" type="pres">
      <dgm:prSet presAssocID="{F297FD10-C716-4DF5-A862-11D4F8CF7C94}" presName="aSpace" presStyleCnt="0"/>
      <dgm:spPr/>
    </dgm:pt>
    <dgm:pt modelId="{4E094AF9-F540-44D1-ABE5-B130F5DD64A5}" type="pres">
      <dgm:prSet presAssocID="{D20F1CEA-8CDA-4D3B-9597-B6C02DC59B13}" presName="aNode" presStyleLbl="fgAcc1" presStyleIdx="1" presStyleCnt="6">
        <dgm:presLayoutVars>
          <dgm:bulletEnabled val="1"/>
        </dgm:presLayoutVars>
      </dgm:prSet>
      <dgm:spPr/>
      <dgm:t>
        <a:bodyPr/>
        <a:lstStyle/>
        <a:p>
          <a:endParaRPr lang="en-US"/>
        </a:p>
      </dgm:t>
    </dgm:pt>
    <dgm:pt modelId="{6B581416-2361-4E60-BDF4-3BAB471EA336}" type="pres">
      <dgm:prSet presAssocID="{D20F1CEA-8CDA-4D3B-9597-B6C02DC59B13}" presName="aSpace" presStyleCnt="0"/>
      <dgm:spPr/>
    </dgm:pt>
    <dgm:pt modelId="{BED68CAD-B7EA-4ED0-9F1B-7D1128C2EF27}" type="pres">
      <dgm:prSet presAssocID="{745C4977-949E-4EE1-8D03-6A710013EBC6}" presName="aNode" presStyleLbl="fgAcc1" presStyleIdx="2" presStyleCnt="6">
        <dgm:presLayoutVars>
          <dgm:bulletEnabled val="1"/>
        </dgm:presLayoutVars>
      </dgm:prSet>
      <dgm:spPr/>
      <dgm:t>
        <a:bodyPr/>
        <a:lstStyle/>
        <a:p>
          <a:endParaRPr lang="en-US"/>
        </a:p>
      </dgm:t>
    </dgm:pt>
    <dgm:pt modelId="{A0CD6491-686D-43A6-B156-2C5D8766192E}" type="pres">
      <dgm:prSet presAssocID="{745C4977-949E-4EE1-8D03-6A710013EBC6}" presName="aSpace" presStyleCnt="0"/>
      <dgm:spPr/>
    </dgm:pt>
    <dgm:pt modelId="{8242CC60-A0B3-4372-93C0-6BF98AC09805}" type="pres">
      <dgm:prSet presAssocID="{47A8C07B-B3BA-43F2-A10E-F9B833DBC592}" presName="aNode" presStyleLbl="fgAcc1" presStyleIdx="3" presStyleCnt="6">
        <dgm:presLayoutVars>
          <dgm:bulletEnabled val="1"/>
        </dgm:presLayoutVars>
      </dgm:prSet>
      <dgm:spPr/>
      <dgm:t>
        <a:bodyPr/>
        <a:lstStyle/>
        <a:p>
          <a:endParaRPr lang="en-US"/>
        </a:p>
      </dgm:t>
    </dgm:pt>
    <dgm:pt modelId="{CCA163D4-1332-44EA-A280-8D849D255C8F}" type="pres">
      <dgm:prSet presAssocID="{47A8C07B-B3BA-43F2-A10E-F9B833DBC592}" presName="aSpace" presStyleCnt="0"/>
      <dgm:spPr/>
    </dgm:pt>
    <dgm:pt modelId="{D2D10B3C-8BA6-4134-A43C-21DB8D128E96}" type="pres">
      <dgm:prSet presAssocID="{F9C3CF82-91E0-465A-A037-DF3E2FCC8D5E}" presName="aNode" presStyleLbl="fgAcc1" presStyleIdx="4" presStyleCnt="6">
        <dgm:presLayoutVars>
          <dgm:bulletEnabled val="1"/>
        </dgm:presLayoutVars>
      </dgm:prSet>
      <dgm:spPr/>
      <dgm:t>
        <a:bodyPr/>
        <a:lstStyle/>
        <a:p>
          <a:endParaRPr lang="en-US"/>
        </a:p>
      </dgm:t>
    </dgm:pt>
    <dgm:pt modelId="{6329A75E-4D23-46DE-B76C-19E9514EB0C3}" type="pres">
      <dgm:prSet presAssocID="{F9C3CF82-91E0-465A-A037-DF3E2FCC8D5E}" presName="aSpace" presStyleCnt="0"/>
      <dgm:spPr/>
    </dgm:pt>
    <dgm:pt modelId="{B8864A59-8DB7-40AB-9677-917CF695B086}" type="pres">
      <dgm:prSet presAssocID="{567969A7-E722-4979-B97D-17C08D35597C}" presName="aNode" presStyleLbl="fgAcc1" presStyleIdx="5" presStyleCnt="6">
        <dgm:presLayoutVars>
          <dgm:bulletEnabled val="1"/>
        </dgm:presLayoutVars>
      </dgm:prSet>
      <dgm:spPr/>
      <dgm:t>
        <a:bodyPr/>
        <a:lstStyle/>
        <a:p>
          <a:endParaRPr lang="en-US"/>
        </a:p>
      </dgm:t>
    </dgm:pt>
    <dgm:pt modelId="{9C16D9D2-41DA-448C-8F7F-659C2BE125BB}" type="pres">
      <dgm:prSet presAssocID="{567969A7-E722-4979-B97D-17C08D35597C}" presName="aSpace" presStyleCnt="0"/>
      <dgm:spPr/>
    </dgm:pt>
  </dgm:ptLst>
  <dgm:cxnLst>
    <dgm:cxn modelId="{9A3D51D1-B5C9-4AC6-8495-95F5F5754757}" srcId="{20580E58-9B62-4D43-B566-F6994432A7E9}" destId="{745C4977-949E-4EE1-8D03-6A710013EBC6}" srcOrd="2" destOrd="0" parTransId="{278E2652-BAA2-4814-92E2-3EC6806A7824}" sibTransId="{2E40669D-5C26-4CF1-AE9C-0C2E8804842F}"/>
    <dgm:cxn modelId="{DBC4C0C5-6C48-461E-B383-56A38D0F08DD}" srcId="{20580E58-9B62-4D43-B566-F6994432A7E9}" destId="{D20F1CEA-8CDA-4D3B-9597-B6C02DC59B13}" srcOrd="1" destOrd="0" parTransId="{F23F6DDB-3013-40A4-B750-231400C2425E}" sibTransId="{73D55A5A-B737-446C-9AB3-09C53C9B625E}"/>
    <dgm:cxn modelId="{90ECB4E9-39D4-4F83-8050-D143DD55BE58}" type="presOf" srcId="{567969A7-E722-4979-B97D-17C08D35597C}" destId="{B8864A59-8DB7-40AB-9677-917CF695B086}" srcOrd="0" destOrd="0" presId="urn:microsoft.com/office/officeart/2005/8/layout/pyramid2"/>
    <dgm:cxn modelId="{ACEDAE37-9B28-4966-BFA3-68FF32530242}" srcId="{20580E58-9B62-4D43-B566-F6994432A7E9}" destId="{567969A7-E722-4979-B97D-17C08D35597C}" srcOrd="5" destOrd="0" parTransId="{3F612F45-A120-4099-9767-CCEF85C754DC}" sibTransId="{F1489342-9B87-4410-913A-56C3F1729947}"/>
    <dgm:cxn modelId="{B9086F86-C229-4AF1-93F2-8FCF68A4F097}" type="presOf" srcId="{20580E58-9B62-4D43-B566-F6994432A7E9}" destId="{93E9BB2C-C715-459E-BCA3-45F7EDBFB79A}" srcOrd="0" destOrd="0" presId="urn:microsoft.com/office/officeart/2005/8/layout/pyramid2"/>
    <dgm:cxn modelId="{EB1DEEC8-F8C3-4F1E-9B1F-1DD5FEAB9EDA}" type="presOf" srcId="{F9C3CF82-91E0-465A-A037-DF3E2FCC8D5E}" destId="{D2D10B3C-8BA6-4134-A43C-21DB8D128E96}" srcOrd="0" destOrd="0" presId="urn:microsoft.com/office/officeart/2005/8/layout/pyramid2"/>
    <dgm:cxn modelId="{3F181151-3A67-474D-BFCC-560507D088F2}" srcId="{20580E58-9B62-4D43-B566-F6994432A7E9}" destId="{F9C3CF82-91E0-465A-A037-DF3E2FCC8D5E}" srcOrd="4" destOrd="0" parTransId="{FE7F41E8-DDA0-47DC-93E8-B1A35056D276}" sibTransId="{A67649B6-0F1C-4CA9-9900-E466D3BC7F29}"/>
    <dgm:cxn modelId="{E60C6352-2393-408E-9050-81800ACD4218}" type="presOf" srcId="{D20F1CEA-8CDA-4D3B-9597-B6C02DC59B13}" destId="{4E094AF9-F540-44D1-ABE5-B130F5DD64A5}" srcOrd="0" destOrd="0" presId="urn:microsoft.com/office/officeart/2005/8/layout/pyramid2"/>
    <dgm:cxn modelId="{AB15B62A-38B7-4544-8C08-5D9C4EFE98B0}" srcId="{20580E58-9B62-4D43-B566-F6994432A7E9}" destId="{47A8C07B-B3BA-43F2-A10E-F9B833DBC592}" srcOrd="3" destOrd="0" parTransId="{78B7F48D-589D-423B-8D4C-69DA65786D41}" sibTransId="{1D582BEF-7E91-46C4-98E2-03B2E3FBC6FE}"/>
    <dgm:cxn modelId="{A6B1402E-8133-4351-97AF-6B8AC9A7C0E0}" type="presOf" srcId="{745C4977-949E-4EE1-8D03-6A710013EBC6}" destId="{BED68CAD-B7EA-4ED0-9F1B-7D1128C2EF27}" srcOrd="0" destOrd="0" presId="urn:microsoft.com/office/officeart/2005/8/layout/pyramid2"/>
    <dgm:cxn modelId="{AF073355-52A4-46B0-BC45-EF5DD33BD0F3}" type="presOf" srcId="{F297FD10-C716-4DF5-A862-11D4F8CF7C94}" destId="{58CE3501-0F89-4398-8504-272D0254B4FC}" srcOrd="0" destOrd="0" presId="urn:microsoft.com/office/officeart/2005/8/layout/pyramid2"/>
    <dgm:cxn modelId="{6040C8AC-0047-4063-B43E-A333FEEF27D2}" type="presOf" srcId="{47A8C07B-B3BA-43F2-A10E-F9B833DBC592}" destId="{8242CC60-A0B3-4372-93C0-6BF98AC09805}" srcOrd="0" destOrd="0" presId="urn:microsoft.com/office/officeart/2005/8/layout/pyramid2"/>
    <dgm:cxn modelId="{91257C34-ABE2-4116-BA0F-EED0476988E8}" srcId="{20580E58-9B62-4D43-B566-F6994432A7E9}" destId="{F297FD10-C716-4DF5-A862-11D4F8CF7C94}" srcOrd="0" destOrd="0" parTransId="{4378CEF4-01F6-44F3-9027-7377334EACBF}" sibTransId="{7B77B8E2-2A23-4A5B-A209-FB5E01950A5E}"/>
    <dgm:cxn modelId="{1F8B78F7-B1A0-4110-A7BA-9A927024ECBD}" type="presParOf" srcId="{93E9BB2C-C715-459E-BCA3-45F7EDBFB79A}" destId="{3F1579E1-9F6B-4347-A32A-5ACA492DDC45}" srcOrd="0" destOrd="0" presId="urn:microsoft.com/office/officeart/2005/8/layout/pyramid2"/>
    <dgm:cxn modelId="{60F28832-143B-4B16-B0AD-AB8E9F788B7A}" type="presParOf" srcId="{93E9BB2C-C715-459E-BCA3-45F7EDBFB79A}" destId="{F4720918-5D18-49CA-9067-26C48C5F567B}" srcOrd="1" destOrd="0" presId="urn:microsoft.com/office/officeart/2005/8/layout/pyramid2"/>
    <dgm:cxn modelId="{D1CD7F0E-B30B-4A70-94FA-72B008023531}" type="presParOf" srcId="{F4720918-5D18-49CA-9067-26C48C5F567B}" destId="{58CE3501-0F89-4398-8504-272D0254B4FC}" srcOrd="0" destOrd="0" presId="urn:microsoft.com/office/officeart/2005/8/layout/pyramid2"/>
    <dgm:cxn modelId="{AA43507A-B83E-46B0-8B89-4D83A1AF8F3B}" type="presParOf" srcId="{F4720918-5D18-49CA-9067-26C48C5F567B}" destId="{A3AC5705-F42C-4344-9AAD-E213361AD682}" srcOrd="1" destOrd="0" presId="urn:microsoft.com/office/officeart/2005/8/layout/pyramid2"/>
    <dgm:cxn modelId="{27AA0AC5-0B74-4B47-BC7C-C7EFA513B31A}" type="presParOf" srcId="{F4720918-5D18-49CA-9067-26C48C5F567B}" destId="{4E094AF9-F540-44D1-ABE5-B130F5DD64A5}" srcOrd="2" destOrd="0" presId="urn:microsoft.com/office/officeart/2005/8/layout/pyramid2"/>
    <dgm:cxn modelId="{FAAECEF3-D0B4-4B91-9B16-B2DA3CF7BCA8}" type="presParOf" srcId="{F4720918-5D18-49CA-9067-26C48C5F567B}" destId="{6B581416-2361-4E60-BDF4-3BAB471EA336}" srcOrd="3" destOrd="0" presId="urn:microsoft.com/office/officeart/2005/8/layout/pyramid2"/>
    <dgm:cxn modelId="{D3B96619-2F94-43BA-9438-BBB392A1E82B}" type="presParOf" srcId="{F4720918-5D18-49CA-9067-26C48C5F567B}" destId="{BED68CAD-B7EA-4ED0-9F1B-7D1128C2EF27}" srcOrd="4" destOrd="0" presId="urn:microsoft.com/office/officeart/2005/8/layout/pyramid2"/>
    <dgm:cxn modelId="{6109B572-53E2-4C02-BF84-0D8A6A400F0E}" type="presParOf" srcId="{F4720918-5D18-49CA-9067-26C48C5F567B}" destId="{A0CD6491-686D-43A6-B156-2C5D8766192E}" srcOrd="5" destOrd="0" presId="urn:microsoft.com/office/officeart/2005/8/layout/pyramid2"/>
    <dgm:cxn modelId="{AFAFE7B4-3A7B-4972-B315-A54ADE414423}" type="presParOf" srcId="{F4720918-5D18-49CA-9067-26C48C5F567B}" destId="{8242CC60-A0B3-4372-93C0-6BF98AC09805}" srcOrd="6" destOrd="0" presId="urn:microsoft.com/office/officeart/2005/8/layout/pyramid2"/>
    <dgm:cxn modelId="{718917D7-E0AB-4A69-9B67-7DC9A32898AD}" type="presParOf" srcId="{F4720918-5D18-49CA-9067-26C48C5F567B}" destId="{CCA163D4-1332-44EA-A280-8D849D255C8F}" srcOrd="7" destOrd="0" presId="urn:microsoft.com/office/officeart/2005/8/layout/pyramid2"/>
    <dgm:cxn modelId="{606C16BA-EE72-4316-A4D2-E79E47A4C7DE}" type="presParOf" srcId="{F4720918-5D18-49CA-9067-26C48C5F567B}" destId="{D2D10B3C-8BA6-4134-A43C-21DB8D128E96}" srcOrd="8" destOrd="0" presId="urn:microsoft.com/office/officeart/2005/8/layout/pyramid2"/>
    <dgm:cxn modelId="{D33C7112-F1D2-4D32-9175-4C9B4E2F12E0}" type="presParOf" srcId="{F4720918-5D18-49CA-9067-26C48C5F567B}" destId="{6329A75E-4D23-46DE-B76C-19E9514EB0C3}" srcOrd="9" destOrd="0" presId="urn:microsoft.com/office/officeart/2005/8/layout/pyramid2"/>
    <dgm:cxn modelId="{D917EC0D-51EC-41DF-911C-BF82C4697981}" type="presParOf" srcId="{F4720918-5D18-49CA-9067-26C48C5F567B}" destId="{B8864A59-8DB7-40AB-9677-917CF695B086}" srcOrd="10" destOrd="0" presId="urn:microsoft.com/office/officeart/2005/8/layout/pyramid2"/>
    <dgm:cxn modelId="{E05125EA-53CB-405C-B815-A2B79A29A749}" type="presParOf" srcId="{F4720918-5D18-49CA-9067-26C48C5F567B}" destId="{9C16D9D2-41DA-448C-8F7F-659C2BE125BB}"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C8761D-BE53-48AA-B7B6-61AED23C7E7D}" type="doc">
      <dgm:prSet loTypeId="urn:microsoft.com/office/officeart/2005/8/layout/vList3#1" loCatId="list" qsTypeId="urn:microsoft.com/office/officeart/2005/8/quickstyle/simple1" qsCatId="simple" csTypeId="urn:microsoft.com/office/officeart/2005/8/colors/accent1_2" csCatId="accent1" phldr="1"/>
      <dgm:spPr/>
    </dgm:pt>
    <dgm:pt modelId="{1D05711A-81A0-456F-97EB-574BBFCE338A}">
      <dgm:prSet phldrT="[Text]"/>
      <dgm:spPr/>
      <dgm:t>
        <a:bodyPr/>
        <a:lstStyle/>
        <a:p>
          <a:r>
            <a:rPr lang="en-US" dirty="0" smtClean="0"/>
            <a:t>Deposit Mobilisation</a:t>
          </a:r>
          <a:endParaRPr lang="en-US" dirty="0"/>
        </a:p>
      </dgm:t>
    </dgm:pt>
    <dgm:pt modelId="{BD070C62-5640-4676-939A-9065F21421BF}" type="parTrans" cxnId="{53734F67-7331-4F37-A743-0D4230791841}">
      <dgm:prSet/>
      <dgm:spPr/>
      <dgm:t>
        <a:bodyPr/>
        <a:lstStyle/>
        <a:p>
          <a:endParaRPr lang="en-US"/>
        </a:p>
      </dgm:t>
    </dgm:pt>
    <dgm:pt modelId="{8E9D13C7-169B-4C88-BE7C-C5FDA95BCDFA}" type="sibTrans" cxnId="{53734F67-7331-4F37-A743-0D4230791841}">
      <dgm:prSet/>
      <dgm:spPr/>
      <dgm:t>
        <a:bodyPr/>
        <a:lstStyle/>
        <a:p>
          <a:endParaRPr lang="en-US"/>
        </a:p>
      </dgm:t>
    </dgm:pt>
    <dgm:pt modelId="{C81F79E0-9BD1-43F8-82AD-3A0B0E805D25}">
      <dgm:prSet phldrT="[Text]"/>
      <dgm:spPr/>
      <dgm:t>
        <a:bodyPr/>
        <a:lstStyle/>
        <a:p>
          <a:r>
            <a:rPr lang="en-US" dirty="0" smtClean="0"/>
            <a:t>Marketing Management</a:t>
          </a:r>
          <a:endParaRPr lang="en-US" dirty="0"/>
        </a:p>
      </dgm:t>
    </dgm:pt>
    <dgm:pt modelId="{B4EE2E87-2C4C-4774-9B6D-54C1128763DF}" type="parTrans" cxnId="{15C25290-F668-4FD8-9F64-22F3FAEF048E}">
      <dgm:prSet/>
      <dgm:spPr/>
      <dgm:t>
        <a:bodyPr/>
        <a:lstStyle/>
        <a:p>
          <a:endParaRPr lang="en-US"/>
        </a:p>
      </dgm:t>
    </dgm:pt>
    <dgm:pt modelId="{224A2114-E382-4542-8505-8711DB2336ED}" type="sibTrans" cxnId="{15C25290-F668-4FD8-9F64-22F3FAEF048E}">
      <dgm:prSet/>
      <dgm:spPr/>
      <dgm:t>
        <a:bodyPr/>
        <a:lstStyle/>
        <a:p>
          <a:endParaRPr lang="en-US"/>
        </a:p>
      </dgm:t>
    </dgm:pt>
    <dgm:pt modelId="{85D0FA78-C356-4BC2-B933-207C91C60335}">
      <dgm:prSet phldrT="[Text]"/>
      <dgm:spPr/>
      <dgm:t>
        <a:bodyPr/>
        <a:lstStyle/>
        <a:p>
          <a:r>
            <a:rPr lang="en-US" dirty="0" smtClean="0"/>
            <a:t>Portfolio Management</a:t>
          </a:r>
          <a:endParaRPr lang="en-US" dirty="0"/>
        </a:p>
      </dgm:t>
    </dgm:pt>
    <dgm:pt modelId="{8871E3C8-91E9-40D5-99C6-5D263C9B8C79}" type="parTrans" cxnId="{44A3D5EE-B067-470C-8369-CB1E41AA5241}">
      <dgm:prSet/>
      <dgm:spPr/>
      <dgm:t>
        <a:bodyPr/>
        <a:lstStyle/>
        <a:p>
          <a:endParaRPr lang="en-US"/>
        </a:p>
      </dgm:t>
    </dgm:pt>
    <dgm:pt modelId="{39B797B2-7999-4A09-BDE1-0406940C74DA}" type="sibTrans" cxnId="{44A3D5EE-B067-470C-8369-CB1E41AA5241}">
      <dgm:prSet/>
      <dgm:spPr/>
      <dgm:t>
        <a:bodyPr/>
        <a:lstStyle/>
        <a:p>
          <a:endParaRPr lang="en-US"/>
        </a:p>
      </dgm:t>
    </dgm:pt>
    <dgm:pt modelId="{A174568B-33DF-4536-894C-73AE963C0944}">
      <dgm:prSet phldrT="[Text]"/>
      <dgm:spPr/>
      <dgm:t>
        <a:bodyPr/>
        <a:lstStyle/>
        <a:p>
          <a:r>
            <a:rPr lang="en-US" dirty="0" smtClean="0"/>
            <a:t>Investment Management</a:t>
          </a:r>
          <a:endParaRPr lang="en-US" dirty="0"/>
        </a:p>
      </dgm:t>
    </dgm:pt>
    <dgm:pt modelId="{EB2A087C-052D-4FAF-BB2E-52A9F256EE7B}" type="parTrans" cxnId="{B8B860C8-3AAE-459E-BC77-F92F5CEC76AE}">
      <dgm:prSet/>
      <dgm:spPr/>
      <dgm:t>
        <a:bodyPr/>
        <a:lstStyle/>
        <a:p>
          <a:endParaRPr lang="en-US"/>
        </a:p>
      </dgm:t>
    </dgm:pt>
    <dgm:pt modelId="{40E3E879-EED5-4910-B604-97C02D214284}" type="sibTrans" cxnId="{B8B860C8-3AAE-459E-BC77-F92F5CEC76AE}">
      <dgm:prSet/>
      <dgm:spPr/>
      <dgm:t>
        <a:bodyPr/>
        <a:lstStyle/>
        <a:p>
          <a:endParaRPr lang="en-US"/>
        </a:p>
      </dgm:t>
    </dgm:pt>
    <dgm:pt modelId="{2EAFFD0A-23FC-4A8E-BCC4-02102EACAA00}">
      <dgm:prSet phldrT="[Text]"/>
      <dgm:spPr/>
      <dgm:t>
        <a:bodyPr/>
        <a:lstStyle/>
        <a:p>
          <a:r>
            <a:rPr lang="en-US" dirty="0" smtClean="0"/>
            <a:t>Liquidity Management</a:t>
          </a:r>
          <a:endParaRPr lang="en-US" dirty="0"/>
        </a:p>
      </dgm:t>
    </dgm:pt>
    <dgm:pt modelId="{C3407118-EC78-4796-A86A-6882953A399F}" type="parTrans" cxnId="{24CE9B44-A06E-4945-AD39-6529597100D6}">
      <dgm:prSet/>
      <dgm:spPr/>
      <dgm:t>
        <a:bodyPr/>
        <a:lstStyle/>
        <a:p>
          <a:endParaRPr lang="en-US"/>
        </a:p>
      </dgm:t>
    </dgm:pt>
    <dgm:pt modelId="{62670D45-3002-4E4C-831A-423349573B4A}" type="sibTrans" cxnId="{24CE9B44-A06E-4945-AD39-6529597100D6}">
      <dgm:prSet/>
      <dgm:spPr/>
      <dgm:t>
        <a:bodyPr/>
        <a:lstStyle/>
        <a:p>
          <a:endParaRPr lang="en-US"/>
        </a:p>
      </dgm:t>
    </dgm:pt>
    <dgm:pt modelId="{0C4241FC-32B8-4862-A0D0-25F05A36ADC1}">
      <dgm:prSet phldrT="[Text]"/>
      <dgm:spPr/>
      <dgm:t>
        <a:bodyPr/>
        <a:lstStyle/>
        <a:p>
          <a:r>
            <a:rPr lang="en-US" dirty="0" smtClean="0"/>
            <a:t>Profit Evaluation</a:t>
          </a:r>
          <a:endParaRPr lang="en-US" dirty="0"/>
        </a:p>
      </dgm:t>
    </dgm:pt>
    <dgm:pt modelId="{AC6F8528-019F-4F81-B8FF-2F5D282B75EA}" type="parTrans" cxnId="{9D50A870-CAB8-46E0-BFA6-0FADE065000C}">
      <dgm:prSet/>
      <dgm:spPr/>
      <dgm:t>
        <a:bodyPr/>
        <a:lstStyle/>
        <a:p>
          <a:endParaRPr lang="en-US"/>
        </a:p>
      </dgm:t>
    </dgm:pt>
    <dgm:pt modelId="{06FF986D-D95F-4989-BBA0-B76E23377D3A}" type="sibTrans" cxnId="{9D50A870-CAB8-46E0-BFA6-0FADE065000C}">
      <dgm:prSet/>
      <dgm:spPr/>
      <dgm:t>
        <a:bodyPr/>
        <a:lstStyle/>
        <a:p>
          <a:endParaRPr lang="en-US"/>
        </a:p>
      </dgm:t>
    </dgm:pt>
    <dgm:pt modelId="{36CE68DD-933D-4156-922F-12B0066F8D2E}">
      <dgm:prSet phldrT="[Text]"/>
      <dgm:spPr/>
      <dgm:t>
        <a:bodyPr/>
        <a:lstStyle/>
        <a:p>
          <a:r>
            <a:rPr lang="en-US" dirty="0" smtClean="0"/>
            <a:t>Credit Management</a:t>
          </a:r>
          <a:endParaRPr lang="en-US" dirty="0"/>
        </a:p>
      </dgm:t>
    </dgm:pt>
    <dgm:pt modelId="{4FBE50CE-00D1-4F08-8582-C04FFF30B098}" type="parTrans" cxnId="{631F6030-3A90-44FB-9024-1D0DDFD0659B}">
      <dgm:prSet/>
      <dgm:spPr/>
      <dgm:t>
        <a:bodyPr/>
        <a:lstStyle/>
        <a:p>
          <a:endParaRPr lang="en-US"/>
        </a:p>
      </dgm:t>
    </dgm:pt>
    <dgm:pt modelId="{DEB3E81F-5D4A-4A24-86F7-FEB28DBFD0BA}" type="sibTrans" cxnId="{631F6030-3A90-44FB-9024-1D0DDFD0659B}">
      <dgm:prSet/>
      <dgm:spPr/>
      <dgm:t>
        <a:bodyPr/>
        <a:lstStyle/>
        <a:p>
          <a:endParaRPr lang="en-US"/>
        </a:p>
      </dgm:t>
    </dgm:pt>
    <dgm:pt modelId="{9C250981-C456-4140-8361-E54E10F894D6}">
      <dgm:prSet phldrT="[Text]"/>
      <dgm:spPr/>
      <dgm:t>
        <a:bodyPr/>
        <a:lstStyle/>
        <a:p>
          <a:r>
            <a:rPr lang="en-US" dirty="0" smtClean="0"/>
            <a:t>Financial Management</a:t>
          </a:r>
          <a:endParaRPr lang="en-US" dirty="0"/>
        </a:p>
      </dgm:t>
    </dgm:pt>
    <dgm:pt modelId="{CEA9C10D-C310-428D-AEDB-ED61D149FAD0}" type="parTrans" cxnId="{FA3FE01C-0458-4BD1-9C5D-D5C28707D1D9}">
      <dgm:prSet/>
      <dgm:spPr/>
      <dgm:t>
        <a:bodyPr/>
        <a:lstStyle/>
        <a:p>
          <a:endParaRPr lang="en-US"/>
        </a:p>
      </dgm:t>
    </dgm:pt>
    <dgm:pt modelId="{50A77CC2-996C-4864-BB5C-012C1C67F7C3}" type="sibTrans" cxnId="{FA3FE01C-0458-4BD1-9C5D-D5C28707D1D9}">
      <dgm:prSet/>
      <dgm:spPr/>
      <dgm:t>
        <a:bodyPr/>
        <a:lstStyle/>
        <a:p>
          <a:endParaRPr lang="en-US"/>
        </a:p>
      </dgm:t>
    </dgm:pt>
    <dgm:pt modelId="{0DF14C53-E7BE-4131-BA39-AC14F552917E}" type="pres">
      <dgm:prSet presAssocID="{56C8761D-BE53-48AA-B7B6-61AED23C7E7D}" presName="linearFlow" presStyleCnt="0">
        <dgm:presLayoutVars>
          <dgm:dir/>
          <dgm:resizeHandles val="exact"/>
        </dgm:presLayoutVars>
      </dgm:prSet>
      <dgm:spPr/>
    </dgm:pt>
    <dgm:pt modelId="{15F0FFF4-A672-40D7-923C-2B9ED3C16DDC}" type="pres">
      <dgm:prSet presAssocID="{1D05711A-81A0-456F-97EB-574BBFCE338A}" presName="composite" presStyleCnt="0"/>
      <dgm:spPr/>
    </dgm:pt>
    <dgm:pt modelId="{9B58ED8C-3F3D-43E5-9EBF-7285305E2964}" type="pres">
      <dgm:prSet presAssocID="{1D05711A-81A0-456F-97EB-574BBFCE338A}" presName="imgShp" presStyleLbl="fgImgPlace1" presStyleIdx="0" presStyleCnt="8"/>
      <dgm:spPr/>
    </dgm:pt>
    <dgm:pt modelId="{29D2D4B8-0561-47BB-BF42-F2B973E0FCF6}" type="pres">
      <dgm:prSet presAssocID="{1D05711A-81A0-456F-97EB-574BBFCE338A}" presName="txShp" presStyleLbl="node1" presStyleIdx="0" presStyleCnt="8">
        <dgm:presLayoutVars>
          <dgm:bulletEnabled val="1"/>
        </dgm:presLayoutVars>
      </dgm:prSet>
      <dgm:spPr/>
      <dgm:t>
        <a:bodyPr/>
        <a:lstStyle/>
        <a:p>
          <a:endParaRPr lang="en-US"/>
        </a:p>
      </dgm:t>
    </dgm:pt>
    <dgm:pt modelId="{C4013B27-7B82-4723-A1B0-1B75795D0FB3}" type="pres">
      <dgm:prSet presAssocID="{8E9D13C7-169B-4C88-BE7C-C5FDA95BCDFA}" presName="spacing" presStyleCnt="0"/>
      <dgm:spPr/>
    </dgm:pt>
    <dgm:pt modelId="{1C6D1A9E-49D7-44F0-9A57-CEEA8109391F}" type="pres">
      <dgm:prSet presAssocID="{9C250981-C456-4140-8361-E54E10F894D6}" presName="composite" presStyleCnt="0"/>
      <dgm:spPr/>
    </dgm:pt>
    <dgm:pt modelId="{B4EE3A88-DCF8-4826-B667-97E6A09E1AAA}" type="pres">
      <dgm:prSet presAssocID="{9C250981-C456-4140-8361-E54E10F894D6}" presName="imgShp" presStyleLbl="fgImgPlace1" presStyleIdx="1" presStyleCnt="8"/>
      <dgm:spPr/>
    </dgm:pt>
    <dgm:pt modelId="{3EC0D3A6-D46D-44BB-9C13-516961FBD62C}" type="pres">
      <dgm:prSet presAssocID="{9C250981-C456-4140-8361-E54E10F894D6}" presName="txShp" presStyleLbl="node1" presStyleIdx="1" presStyleCnt="8">
        <dgm:presLayoutVars>
          <dgm:bulletEnabled val="1"/>
        </dgm:presLayoutVars>
      </dgm:prSet>
      <dgm:spPr/>
      <dgm:t>
        <a:bodyPr/>
        <a:lstStyle/>
        <a:p>
          <a:endParaRPr lang="en-US"/>
        </a:p>
      </dgm:t>
    </dgm:pt>
    <dgm:pt modelId="{36C625BD-F175-4F3C-B4E1-5DC954B962D3}" type="pres">
      <dgm:prSet presAssocID="{50A77CC2-996C-4864-BB5C-012C1C67F7C3}" presName="spacing" presStyleCnt="0"/>
      <dgm:spPr/>
    </dgm:pt>
    <dgm:pt modelId="{6DDD95AD-ECEE-4302-92A5-92C731DA73B5}" type="pres">
      <dgm:prSet presAssocID="{36CE68DD-933D-4156-922F-12B0066F8D2E}" presName="composite" presStyleCnt="0"/>
      <dgm:spPr/>
    </dgm:pt>
    <dgm:pt modelId="{BA2582E7-52F7-4350-ACA6-BF66C76E4B0B}" type="pres">
      <dgm:prSet presAssocID="{36CE68DD-933D-4156-922F-12B0066F8D2E}" presName="imgShp" presStyleLbl="fgImgPlace1" presStyleIdx="2" presStyleCnt="8"/>
      <dgm:spPr/>
    </dgm:pt>
    <dgm:pt modelId="{93260772-B653-4C2A-A2E1-86877BE8F12C}" type="pres">
      <dgm:prSet presAssocID="{36CE68DD-933D-4156-922F-12B0066F8D2E}" presName="txShp" presStyleLbl="node1" presStyleIdx="2" presStyleCnt="8">
        <dgm:presLayoutVars>
          <dgm:bulletEnabled val="1"/>
        </dgm:presLayoutVars>
      </dgm:prSet>
      <dgm:spPr/>
      <dgm:t>
        <a:bodyPr/>
        <a:lstStyle/>
        <a:p>
          <a:endParaRPr lang="en-US"/>
        </a:p>
      </dgm:t>
    </dgm:pt>
    <dgm:pt modelId="{CB07C0CA-1571-4692-8C34-D17DBF9A643B}" type="pres">
      <dgm:prSet presAssocID="{DEB3E81F-5D4A-4A24-86F7-FEB28DBFD0BA}" presName="spacing" presStyleCnt="0"/>
      <dgm:spPr/>
    </dgm:pt>
    <dgm:pt modelId="{57BE35E8-BB01-4AA0-A500-59C8FF687A11}" type="pres">
      <dgm:prSet presAssocID="{0C4241FC-32B8-4862-A0D0-25F05A36ADC1}" presName="composite" presStyleCnt="0"/>
      <dgm:spPr/>
    </dgm:pt>
    <dgm:pt modelId="{C7C4E495-9E8A-4976-8C7D-66972A6D5A23}" type="pres">
      <dgm:prSet presAssocID="{0C4241FC-32B8-4862-A0D0-25F05A36ADC1}" presName="imgShp" presStyleLbl="fgImgPlace1" presStyleIdx="3" presStyleCnt="8"/>
      <dgm:spPr/>
    </dgm:pt>
    <dgm:pt modelId="{51AB14B0-2AF7-4623-94D0-C50422770DE3}" type="pres">
      <dgm:prSet presAssocID="{0C4241FC-32B8-4862-A0D0-25F05A36ADC1}" presName="txShp" presStyleLbl="node1" presStyleIdx="3" presStyleCnt="8">
        <dgm:presLayoutVars>
          <dgm:bulletEnabled val="1"/>
        </dgm:presLayoutVars>
      </dgm:prSet>
      <dgm:spPr/>
      <dgm:t>
        <a:bodyPr/>
        <a:lstStyle/>
        <a:p>
          <a:endParaRPr lang="en-US"/>
        </a:p>
      </dgm:t>
    </dgm:pt>
    <dgm:pt modelId="{1E4148CF-7802-4493-9A0B-5D3243D59623}" type="pres">
      <dgm:prSet presAssocID="{06FF986D-D95F-4989-BBA0-B76E23377D3A}" presName="spacing" presStyleCnt="0"/>
      <dgm:spPr/>
    </dgm:pt>
    <dgm:pt modelId="{346AABC2-F2DF-44AF-93AF-BF4C4C78B33B}" type="pres">
      <dgm:prSet presAssocID="{2EAFFD0A-23FC-4A8E-BCC4-02102EACAA00}" presName="composite" presStyleCnt="0"/>
      <dgm:spPr/>
    </dgm:pt>
    <dgm:pt modelId="{46D531F6-0C9A-4347-907A-BE1D553D25E8}" type="pres">
      <dgm:prSet presAssocID="{2EAFFD0A-23FC-4A8E-BCC4-02102EACAA00}" presName="imgShp" presStyleLbl="fgImgPlace1" presStyleIdx="4" presStyleCnt="8"/>
      <dgm:spPr/>
    </dgm:pt>
    <dgm:pt modelId="{10332A25-B3A4-4A66-A454-CD3A5BCC5D45}" type="pres">
      <dgm:prSet presAssocID="{2EAFFD0A-23FC-4A8E-BCC4-02102EACAA00}" presName="txShp" presStyleLbl="node1" presStyleIdx="4" presStyleCnt="8">
        <dgm:presLayoutVars>
          <dgm:bulletEnabled val="1"/>
        </dgm:presLayoutVars>
      </dgm:prSet>
      <dgm:spPr/>
      <dgm:t>
        <a:bodyPr/>
        <a:lstStyle/>
        <a:p>
          <a:endParaRPr lang="en-US"/>
        </a:p>
      </dgm:t>
    </dgm:pt>
    <dgm:pt modelId="{C92F98F1-86F9-4EFC-A283-D13B84F7C595}" type="pres">
      <dgm:prSet presAssocID="{62670D45-3002-4E4C-831A-423349573B4A}" presName="spacing" presStyleCnt="0"/>
      <dgm:spPr/>
    </dgm:pt>
    <dgm:pt modelId="{34E30908-8A7C-4845-B0DE-2AEC79718A8F}" type="pres">
      <dgm:prSet presAssocID="{A174568B-33DF-4536-894C-73AE963C0944}" presName="composite" presStyleCnt="0"/>
      <dgm:spPr/>
    </dgm:pt>
    <dgm:pt modelId="{D2D91B3B-98DC-49A7-B949-B86ADF89DA48}" type="pres">
      <dgm:prSet presAssocID="{A174568B-33DF-4536-894C-73AE963C0944}" presName="imgShp" presStyleLbl="fgImgPlace1" presStyleIdx="5" presStyleCnt="8"/>
      <dgm:spPr/>
    </dgm:pt>
    <dgm:pt modelId="{0A861EFE-3381-4DD0-9487-8DC421637BCE}" type="pres">
      <dgm:prSet presAssocID="{A174568B-33DF-4536-894C-73AE963C0944}" presName="txShp" presStyleLbl="node1" presStyleIdx="5" presStyleCnt="8">
        <dgm:presLayoutVars>
          <dgm:bulletEnabled val="1"/>
        </dgm:presLayoutVars>
      </dgm:prSet>
      <dgm:spPr/>
      <dgm:t>
        <a:bodyPr/>
        <a:lstStyle/>
        <a:p>
          <a:endParaRPr lang="en-US"/>
        </a:p>
      </dgm:t>
    </dgm:pt>
    <dgm:pt modelId="{0E2097A9-474D-48BF-8365-368551C4D2D8}" type="pres">
      <dgm:prSet presAssocID="{40E3E879-EED5-4910-B604-97C02D214284}" presName="spacing" presStyleCnt="0"/>
      <dgm:spPr/>
    </dgm:pt>
    <dgm:pt modelId="{4B68F55E-A151-4D90-BA5F-EA374C36CB5B}" type="pres">
      <dgm:prSet presAssocID="{C81F79E0-9BD1-43F8-82AD-3A0B0E805D25}" presName="composite" presStyleCnt="0"/>
      <dgm:spPr/>
    </dgm:pt>
    <dgm:pt modelId="{C2143254-733C-400C-909E-B014362BBBA2}" type="pres">
      <dgm:prSet presAssocID="{C81F79E0-9BD1-43F8-82AD-3A0B0E805D25}" presName="imgShp" presStyleLbl="fgImgPlace1" presStyleIdx="6" presStyleCnt="8"/>
      <dgm:spPr/>
    </dgm:pt>
    <dgm:pt modelId="{94D8B671-3981-48F0-B2FE-FF2C9BD3795E}" type="pres">
      <dgm:prSet presAssocID="{C81F79E0-9BD1-43F8-82AD-3A0B0E805D25}" presName="txShp" presStyleLbl="node1" presStyleIdx="6" presStyleCnt="8">
        <dgm:presLayoutVars>
          <dgm:bulletEnabled val="1"/>
        </dgm:presLayoutVars>
      </dgm:prSet>
      <dgm:spPr/>
      <dgm:t>
        <a:bodyPr/>
        <a:lstStyle/>
        <a:p>
          <a:endParaRPr lang="en-US"/>
        </a:p>
      </dgm:t>
    </dgm:pt>
    <dgm:pt modelId="{B0075519-9603-4F8A-9E3D-18AB477354A4}" type="pres">
      <dgm:prSet presAssocID="{224A2114-E382-4542-8505-8711DB2336ED}" presName="spacing" presStyleCnt="0"/>
      <dgm:spPr/>
    </dgm:pt>
    <dgm:pt modelId="{30317EB8-96EF-4D96-84E9-D2DBBB49BE5F}" type="pres">
      <dgm:prSet presAssocID="{85D0FA78-C356-4BC2-B933-207C91C60335}" presName="composite" presStyleCnt="0"/>
      <dgm:spPr/>
    </dgm:pt>
    <dgm:pt modelId="{B97A9F53-E7EA-4486-B978-97B5E8EEBC8F}" type="pres">
      <dgm:prSet presAssocID="{85D0FA78-C356-4BC2-B933-207C91C60335}" presName="imgShp" presStyleLbl="fgImgPlace1" presStyleIdx="7" presStyleCnt="8"/>
      <dgm:spPr/>
    </dgm:pt>
    <dgm:pt modelId="{19043E4A-5873-432D-B70B-78C33412DDE6}" type="pres">
      <dgm:prSet presAssocID="{85D0FA78-C356-4BC2-B933-207C91C60335}" presName="txShp" presStyleLbl="node1" presStyleIdx="7" presStyleCnt="8">
        <dgm:presLayoutVars>
          <dgm:bulletEnabled val="1"/>
        </dgm:presLayoutVars>
      </dgm:prSet>
      <dgm:spPr/>
      <dgm:t>
        <a:bodyPr/>
        <a:lstStyle/>
        <a:p>
          <a:endParaRPr lang="en-US"/>
        </a:p>
      </dgm:t>
    </dgm:pt>
  </dgm:ptLst>
  <dgm:cxnLst>
    <dgm:cxn modelId="{631F6030-3A90-44FB-9024-1D0DDFD0659B}" srcId="{56C8761D-BE53-48AA-B7B6-61AED23C7E7D}" destId="{36CE68DD-933D-4156-922F-12B0066F8D2E}" srcOrd="2" destOrd="0" parTransId="{4FBE50CE-00D1-4F08-8582-C04FFF30B098}" sibTransId="{DEB3E81F-5D4A-4A24-86F7-FEB28DBFD0BA}"/>
    <dgm:cxn modelId="{B8B860C8-3AAE-459E-BC77-F92F5CEC76AE}" srcId="{56C8761D-BE53-48AA-B7B6-61AED23C7E7D}" destId="{A174568B-33DF-4536-894C-73AE963C0944}" srcOrd="5" destOrd="0" parTransId="{EB2A087C-052D-4FAF-BB2E-52A9F256EE7B}" sibTransId="{40E3E879-EED5-4910-B604-97C02D214284}"/>
    <dgm:cxn modelId="{15C25290-F668-4FD8-9F64-22F3FAEF048E}" srcId="{56C8761D-BE53-48AA-B7B6-61AED23C7E7D}" destId="{C81F79E0-9BD1-43F8-82AD-3A0B0E805D25}" srcOrd="6" destOrd="0" parTransId="{B4EE2E87-2C4C-4774-9B6D-54C1128763DF}" sibTransId="{224A2114-E382-4542-8505-8711DB2336ED}"/>
    <dgm:cxn modelId="{FEEE6681-7191-4698-870E-D69789DF444A}" type="presOf" srcId="{A174568B-33DF-4536-894C-73AE963C0944}" destId="{0A861EFE-3381-4DD0-9487-8DC421637BCE}" srcOrd="0" destOrd="0" presId="urn:microsoft.com/office/officeart/2005/8/layout/vList3#1"/>
    <dgm:cxn modelId="{1C712AE1-71A0-4D56-8252-4B853A1A9EC3}" type="presOf" srcId="{9C250981-C456-4140-8361-E54E10F894D6}" destId="{3EC0D3A6-D46D-44BB-9C13-516961FBD62C}" srcOrd="0" destOrd="0" presId="urn:microsoft.com/office/officeart/2005/8/layout/vList3#1"/>
    <dgm:cxn modelId="{418368BB-EFE5-4A0A-BB55-186F3F64D286}" type="presOf" srcId="{1D05711A-81A0-456F-97EB-574BBFCE338A}" destId="{29D2D4B8-0561-47BB-BF42-F2B973E0FCF6}" srcOrd="0" destOrd="0" presId="urn:microsoft.com/office/officeart/2005/8/layout/vList3#1"/>
    <dgm:cxn modelId="{565BF2B9-3831-43EC-8527-86B89F2390BB}" type="presOf" srcId="{0C4241FC-32B8-4862-A0D0-25F05A36ADC1}" destId="{51AB14B0-2AF7-4623-94D0-C50422770DE3}" srcOrd="0" destOrd="0" presId="urn:microsoft.com/office/officeart/2005/8/layout/vList3#1"/>
    <dgm:cxn modelId="{DA0DCBC1-8981-4ECE-B44E-A3EBE8A65BD9}" type="presOf" srcId="{56C8761D-BE53-48AA-B7B6-61AED23C7E7D}" destId="{0DF14C53-E7BE-4131-BA39-AC14F552917E}" srcOrd="0" destOrd="0" presId="urn:microsoft.com/office/officeart/2005/8/layout/vList3#1"/>
    <dgm:cxn modelId="{F6A3FD5E-77CA-400F-9F44-FC23087A4E21}" type="presOf" srcId="{36CE68DD-933D-4156-922F-12B0066F8D2E}" destId="{93260772-B653-4C2A-A2E1-86877BE8F12C}" srcOrd="0" destOrd="0" presId="urn:microsoft.com/office/officeart/2005/8/layout/vList3#1"/>
    <dgm:cxn modelId="{FF959CAE-F053-4FFC-ACCC-B1559EE4881D}" type="presOf" srcId="{2EAFFD0A-23FC-4A8E-BCC4-02102EACAA00}" destId="{10332A25-B3A4-4A66-A454-CD3A5BCC5D45}" srcOrd="0" destOrd="0" presId="urn:microsoft.com/office/officeart/2005/8/layout/vList3#1"/>
    <dgm:cxn modelId="{44A3D5EE-B067-470C-8369-CB1E41AA5241}" srcId="{56C8761D-BE53-48AA-B7B6-61AED23C7E7D}" destId="{85D0FA78-C356-4BC2-B933-207C91C60335}" srcOrd="7" destOrd="0" parTransId="{8871E3C8-91E9-40D5-99C6-5D263C9B8C79}" sibTransId="{39B797B2-7999-4A09-BDE1-0406940C74DA}"/>
    <dgm:cxn modelId="{CD8E8C2D-6D68-4BB9-A7B3-59C23070F033}" type="presOf" srcId="{85D0FA78-C356-4BC2-B933-207C91C60335}" destId="{19043E4A-5873-432D-B70B-78C33412DDE6}" srcOrd="0" destOrd="0" presId="urn:microsoft.com/office/officeart/2005/8/layout/vList3#1"/>
    <dgm:cxn modelId="{FA3FE01C-0458-4BD1-9C5D-D5C28707D1D9}" srcId="{56C8761D-BE53-48AA-B7B6-61AED23C7E7D}" destId="{9C250981-C456-4140-8361-E54E10F894D6}" srcOrd="1" destOrd="0" parTransId="{CEA9C10D-C310-428D-AEDB-ED61D149FAD0}" sibTransId="{50A77CC2-996C-4864-BB5C-012C1C67F7C3}"/>
    <dgm:cxn modelId="{24CE9B44-A06E-4945-AD39-6529597100D6}" srcId="{56C8761D-BE53-48AA-B7B6-61AED23C7E7D}" destId="{2EAFFD0A-23FC-4A8E-BCC4-02102EACAA00}" srcOrd="4" destOrd="0" parTransId="{C3407118-EC78-4796-A86A-6882953A399F}" sibTransId="{62670D45-3002-4E4C-831A-423349573B4A}"/>
    <dgm:cxn modelId="{9D50A870-CAB8-46E0-BFA6-0FADE065000C}" srcId="{56C8761D-BE53-48AA-B7B6-61AED23C7E7D}" destId="{0C4241FC-32B8-4862-A0D0-25F05A36ADC1}" srcOrd="3" destOrd="0" parTransId="{AC6F8528-019F-4F81-B8FF-2F5D282B75EA}" sibTransId="{06FF986D-D95F-4989-BBA0-B76E23377D3A}"/>
    <dgm:cxn modelId="{53734F67-7331-4F37-A743-0D4230791841}" srcId="{56C8761D-BE53-48AA-B7B6-61AED23C7E7D}" destId="{1D05711A-81A0-456F-97EB-574BBFCE338A}" srcOrd="0" destOrd="0" parTransId="{BD070C62-5640-4676-939A-9065F21421BF}" sibTransId="{8E9D13C7-169B-4C88-BE7C-C5FDA95BCDFA}"/>
    <dgm:cxn modelId="{75FFB281-222B-42FB-BBD8-111151EBF9F1}" type="presOf" srcId="{C81F79E0-9BD1-43F8-82AD-3A0B0E805D25}" destId="{94D8B671-3981-48F0-B2FE-FF2C9BD3795E}" srcOrd="0" destOrd="0" presId="urn:microsoft.com/office/officeart/2005/8/layout/vList3#1"/>
    <dgm:cxn modelId="{EE02984B-529F-43CE-B1C2-9E0E9C983973}" type="presParOf" srcId="{0DF14C53-E7BE-4131-BA39-AC14F552917E}" destId="{15F0FFF4-A672-40D7-923C-2B9ED3C16DDC}" srcOrd="0" destOrd="0" presId="urn:microsoft.com/office/officeart/2005/8/layout/vList3#1"/>
    <dgm:cxn modelId="{AAFE0E48-7EE6-4356-BC20-C5C3ABBD287F}" type="presParOf" srcId="{15F0FFF4-A672-40D7-923C-2B9ED3C16DDC}" destId="{9B58ED8C-3F3D-43E5-9EBF-7285305E2964}" srcOrd="0" destOrd="0" presId="urn:microsoft.com/office/officeart/2005/8/layout/vList3#1"/>
    <dgm:cxn modelId="{D9F08123-603F-49BA-B1DC-A1FBD31212B9}" type="presParOf" srcId="{15F0FFF4-A672-40D7-923C-2B9ED3C16DDC}" destId="{29D2D4B8-0561-47BB-BF42-F2B973E0FCF6}" srcOrd="1" destOrd="0" presId="urn:microsoft.com/office/officeart/2005/8/layout/vList3#1"/>
    <dgm:cxn modelId="{5EE230E8-54DC-4B31-865D-7FEB4D4CE006}" type="presParOf" srcId="{0DF14C53-E7BE-4131-BA39-AC14F552917E}" destId="{C4013B27-7B82-4723-A1B0-1B75795D0FB3}" srcOrd="1" destOrd="0" presId="urn:microsoft.com/office/officeart/2005/8/layout/vList3#1"/>
    <dgm:cxn modelId="{870AC177-A0F7-4D3B-AD87-CFD5B70A3511}" type="presParOf" srcId="{0DF14C53-E7BE-4131-BA39-AC14F552917E}" destId="{1C6D1A9E-49D7-44F0-9A57-CEEA8109391F}" srcOrd="2" destOrd="0" presId="urn:microsoft.com/office/officeart/2005/8/layout/vList3#1"/>
    <dgm:cxn modelId="{D3DA846A-9ACA-4586-9406-B6180C9FA3B5}" type="presParOf" srcId="{1C6D1A9E-49D7-44F0-9A57-CEEA8109391F}" destId="{B4EE3A88-DCF8-4826-B667-97E6A09E1AAA}" srcOrd="0" destOrd="0" presId="urn:microsoft.com/office/officeart/2005/8/layout/vList3#1"/>
    <dgm:cxn modelId="{475816CD-F550-40B2-9E53-A2031F29FD1A}" type="presParOf" srcId="{1C6D1A9E-49D7-44F0-9A57-CEEA8109391F}" destId="{3EC0D3A6-D46D-44BB-9C13-516961FBD62C}" srcOrd="1" destOrd="0" presId="urn:microsoft.com/office/officeart/2005/8/layout/vList3#1"/>
    <dgm:cxn modelId="{B8AE6AF5-FD98-46C6-8E83-701E924310E3}" type="presParOf" srcId="{0DF14C53-E7BE-4131-BA39-AC14F552917E}" destId="{36C625BD-F175-4F3C-B4E1-5DC954B962D3}" srcOrd="3" destOrd="0" presId="urn:microsoft.com/office/officeart/2005/8/layout/vList3#1"/>
    <dgm:cxn modelId="{716BF8CA-D2FA-4951-A610-329727BBB9C2}" type="presParOf" srcId="{0DF14C53-E7BE-4131-BA39-AC14F552917E}" destId="{6DDD95AD-ECEE-4302-92A5-92C731DA73B5}" srcOrd="4" destOrd="0" presId="urn:microsoft.com/office/officeart/2005/8/layout/vList3#1"/>
    <dgm:cxn modelId="{4ED7AC5A-5724-47E2-B3A6-5F6D9911D3A5}" type="presParOf" srcId="{6DDD95AD-ECEE-4302-92A5-92C731DA73B5}" destId="{BA2582E7-52F7-4350-ACA6-BF66C76E4B0B}" srcOrd="0" destOrd="0" presId="urn:microsoft.com/office/officeart/2005/8/layout/vList3#1"/>
    <dgm:cxn modelId="{9BF4E546-8C1B-41DD-82F1-6E8BC7086E2F}" type="presParOf" srcId="{6DDD95AD-ECEE-4302-92A5-92C731DA73B5}" destId="{93260772-B653-4C2A-A2E1-86877BE8F12C}" srcOrd="1" destOrd="0" presId="urn:microsoft.com/office/officeart/2005/8/layout/vList3#1"/>
    <dgm:cxn modelId="{A0A06A11-F123-4F39-A1A3-E7C96747634C}" type="presParOf" srcId="{0DF14C53-E7BE-4131-BA39-AC14F552917E}" destId="{CB07C0CA-1571-4692-8C34-D17DBF9A643B}" srcOrd="5" destOrd="0" presId="urn:microsoft.com/office/officeart/2005/8/layout/vList3#1"/>
    <dgm:cxn modelId="{C5EABCB0-764D-4B53-A4AF-E8EEE47983A7}" type="presParOf" srcId="{0DF14C53-E7BE-4131-BA39-AC14F552917E}" destId="{57BE35E8-BB01-4AA0-A500-59C8FF687A11}" srcOrd="6" destOrd="0" presId="urn:microsoft.com/office/officeart/2005/8/layout/vList3#1"/>
    <dgm:cxn modelId="{3E8DDFA2-7379-4416-BBBF-7CED7F5DB8DF}" type="presParOf" srcId="{57BE35E8-BB01-4AA0-A500-59C8FF687A11}" destId="{C7C4E495-9E8A-4976-8C7D-66972A6D5A23}" srcOrd="0" destOrd="0" presId="urn:microsoft.com/office/officeart/2005/8/layout/vList3#1"/>
    <dgm:cxn modelId="{5EFF7C34-A848-49A2-A7EC-3CAA634D465E}" type="presParOf" srcId="{57BE35E8-BB01-4AA0-A500-59C8FF687A11}" destId="{51AB14B0-2AF7-4623-94D0-C50422770DE3}" srcOrd="1" destOrd="0" presId="urn:microsoft.com/office/officeart/2005/8/layout/vList3#1"/>
    <dgm:cxn modelId="{A411693D-9BE6-424F-B9D5-C7FCB4950688}" type="presParOf" srcId="{0DF14C53-E7BE-4131-BA39-AC14F552917E}" destId="{1E4148CF-7802-4493-9A0B-5D3243D59623}" srcOrd="7" destOrd="0" presId="urn:microsoft.com/office/officeart/2005/8/layout/vList3#1"/>
    <dgm:cxn modelId="{3D140FF4-B180-466D-AF0A-2A2C105854FC}" type="presParOf" srcId="{0DF14C53-E7BE-4131-BA39-AC14F552917E}" destId="{346AABC2-F2DF-44AF-93AF-BF4C4C78B33B}" srcOrd="8" destOrd="0" presId="urn:microsoft.com/office/officeart/2005/8/layout/vList3#1"/>
    <dgm:cxn modelId="{6FF7EA0F-671F-4D94-B9AA-A6FA6943F814}" type="presParOf" srcId="{346AABC2-F2DF-44AF-93AF-BF4C4C78B33B}" destId="{46D531F6-0C9A-4347-907A-BE1D553D25E8}" srcOrd="0" destOrd="0" presId="urn:microsoft.com/office/officeart/2005/8/layout/vList3#1"/>
    <dgm:cxn modelId="{8F6AF462-31C3-43FE-814D-CC55FF216F7F}" type="presParOf" srcId="{346AABC2-F2DF-44AF-93AF-BF4C4C78B33B}" destId="{10332A25-B3A4-4A66-A454-CD3A5BCC5D45}" srcOrd="1" destOrd="0" presId="urn:microsoft.com/office/officeart/2005/8/layout/vList3#1"/>
    <dgm:cxn modelId="{E5940DA0-1564-412C-9134-00959FD34BAE}" type="presParOf" srcId="{0DF14C53-E7BE-4131-BA39-AC14F552917E}" destId="{C92F98F1-86F9-4EFC-A283-D13B84F7C595}" srcOrd="9" destOrd="0" presId="urn:microsoft.com/office/officeart/2005/8/layout/vList3#1"/>
    <dgm:cxn modelId="{E2BBD292-3B3B-4F46-8ED3-C115FB35FD2D}" type="presParOf" srcId="{0DF14C53-E7BE-4131-BA39-AC14F552917E}" destId="{34E30908-8A7C-4845-B0DE-2AEC79718A8F}" srcOrd="10" destOrd="0" presId="urn:microsoft.com/office/officeart/2005/8/layout/vList3#1"/>
    <dgm:cxn modelId="{7D8BB2BF-56B0-4716-8755-F3673C3D1997}" type="presParOf" srcId="{34E30908-8A7C-4845-B0DE-2AEC79718A8F}" destId="{D2D91B3B-98DC-49A7-B949-B86ADF89DA48}" srcOrd="0" destOrd="0" presId="urn:microsoft.com/office/officeart/2005/8/layout/vList3#1"/>
    <dgm:cxn modelId="{7029B646-6773-47BE-B5C8-7FB2C965396F}" type="presParOf" srcId="{34E30908-8A7C-4845-B0DE-2AEC79718A8F}" destId="{0A861EFE-3381-4DD0-9487-8DC421637BCE}" srcOrd="1" destOrd="0" presId="urn:microsoft.com/office/officeart/2005/8/layout/vList3#1"/>
    <dgm:cxn modelId="{0841E85D-95C5-4AB1-AB42-C24708DF2126}" type="presParOf" srcId="{0DF14C53-E7BE-4131-BA39-AC14F552917E}" destId="{0E2097A9-474D-48BF-8365-368551C4D2D8}" srcOrd="11" destOrd="0" presId="urn:microsoft.com/office/officeart/2005/8/layout/vList3#1"/>
    <dgm:cxn modelId="{67A180E1-6ABB-4AB7-B529-BCB3607BD54C}" type="presParOf" srcId="{0DF14C53-E7BE-4131-BA39-AC14F552917E}" destId="{4B68F55E-A151-4D90-BA5F-EA374C36CB5B}" srcOrd="12" destOrd="0" presId="urn:microsoft.com/office/officeart/2005/8/layout/vList3#1"/>
    <dgm:cxn modelId="{F4131B8B-D083-46E1-93B1-34A4421AA91C}" type="presParOf" srcId="{4B68F55E-A151-4D90-BA5F-EA374C36CB5B}" destId="{C2143254-733C-400C-909E-B014362BBBA2}" srcOrd="0" destOrd="0" presId="urn:microsoft.com/office/officeart/2005/8/layout/vList3#1"/>
    <dgm:cxn modelId="{DD9C9513-A401-4C6E-ACD4-C9F861A21A02}" type="presParOf" srcId="{4B68F55E-A151-4D90-BA5F-EA374C36CB5B}" destId="{94D8B671-3981-48F0-B2FE-FF2C9BD3795E}" srcOrd="1" destOrd="0" presId="urn:microsoft.com/office/officeart/2005/8/layout/vList3#1"/>
    <dgm:cxn modelId="{1BBE7A94-E393-423F-A167-D4E56A6F13A6}" type="presParOf" srcId="{0DF14C53-E7BE-4131-BA39-AC14F552917E}" destId="{B0075519-9603-4F8A-9E3D-18AB477354A4}" srcOrd="13" destOrd="0" presId="urn:microsoft.com/office/officeart/2005/8/layout/vList3#1"/>
    <dgm:cxn modelId="{49FC0B7C-30E8-4CE1-9FAF-3BE2C65E1B3A}" type="presParOf" srcId="{0DF14C53-E7BE-4131-BA39-AC14F552917E}" destId="{30317EB8-96EF-4D96-84E9-D2DBBB49BE5F}" srcOrd="14" destOrd="0" presId="urn:microsoft.com/office/officeart/2005/8/layout/vList3#1"/>
    <dgm:cxn modelId="{755F0FE3-0D1A-40A9-952B-8632A72DBEB2}" type="presParOf" srcId="{30317EB8-96EF-4D96-84E9-D2DBBB49BE5F}" destId="{B97A9F53-E7EA-4486-B978-97B5E8EEBC8F}" srcOrd="0" destOrd="0" presId="urn:microsoft.com/office/officeart/2005/8/layout/vList3#1"/>
    <dgm:cxn modelId="{C5DF6CAC-8855-463B-B328-72EAC9D3AC63}" type="presParOf" srcId="{30317EB8-96EF-4D96-84E9-D2DBBB49BE5F}" destId="{19043E4A-5873-432D-B70B-78C33412DDE6}"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9C846B-7724-4AE8-AC49-3F809ACF7509}" type="doc">
      <dgm:prSet loTypeId="urn:microsoft.com/office/officeart/2005/8/layout/pyramid1" loCatId="pyramid" qsTypeId="urn:microsoft.com/office/officeart/2005/8/quickstyle/simple1" qsCatId="simple" csTypeId="urn:microsoft.com/office/officeart/2005/8/colors/accent1_2" csCatId="accent1" phldr="1"/>
      <dgm:spPr/>
    </dgm:pt>
    <dgm:pt modelId="{0550BC8D-9C5D-4674-B13A-1D323A16C75E}">
      <dgm:prSet phldrT="[Text]"/>
      <dgm:spPr/>
      <dgm:t>
        <a:bodyPr/>
        <a:lstStyle/>
        <a:p>
          <a:endParaRPr lang="en-US" dirty="0" smtClean="0"/>
        </a:p>
        <a:p>
          <a:endParaRPr lang="en-US" dirty="0" smtClean="0"/>
        </a:p>
        <a:p>
          <a:endParaRPr lang="en-US" dirty="0" smtClean="0"/>
        </a:p>
        <a:p>
          <a:r>
            <a:rPr lang="en-US" dirty="0" smtClean="0"/>
            <a:t>1. High Degree of </a:t>
          </a:r>
          <a:r>
            <a:rPr lang="en-US" dirty="0" err="1" smtClean="0"/>
            <a:t>Departmentation</a:t>
          </a:r>
          <a:endParaRPr lang="en-US" dirty="0"/>
        </a:p>
      </dgm:t>
    </dgm:pt>
    <dgm:pt modelId="{1B014272-ADA2-42FC-BF79-D688F03B55DF}" type="parTrans" cxnId="{BFA79CA1-152A-42E5-A051-5D1A24C72962}">
      <dgm:prSet/>
      <dgm:spPr/>
      <dgm:t>
        <a:bodyPr/>
        <a:lstStyle/>
        <a:p>
          <a:endParaRPr lang="en-US"/>
        </a:p>
      </dgm:t>
    </dgm:pt>
    <dgm:pt modelId="{12ED48F2-DCA9-44AF-8372-FBACF08482C3}" type="sibTrans" cxnId="{BFA79CA1-152A-42E5-A051-5D1A24C72962}">
      <dgm:prSet/>
      <dgm:spPr/>
      <dgm:t>
        <a:bodyPr/>
        <a:lstStyle/>
        <a:p>
          <a:endParaRPr lang="en-US"/>
        </a:p>
      </dgm:t>
    </dgm:pt>
    <dgm:pt modelId="{910B4406-7FC4-412A-B969-E439D55928FE}">
      <dgm:prSet phldrT="[Text]"/>
      <dgm:spPr/>
      <dgm:t>
        <a:bodyPr/>
        <a:lstStyle/>
        <a:p>
          <a:r>
            <a:rPr lang="en-US" dirty="0" smtClean="0"/>
            <a:t>2. Regional or Zonal Offices</a:t>
          </a:r>
          <a:endParaRPr lang="en-US" dirty="0"/>
        </a:p>
      </dgm:t>
    </dgm:pt>
    <dgm:pt modelId="{5E132488-7052-460F-B77E-93C1D2C0216E}" type="parTrans" cxnId="{4E9C7642-8979-480C-9A89-5838B1078F97}">
      <dgm:prSet/>
      <dgm:spPr/>
      <dgm:t>
        <a:bodyPr/>
        <a:lstStyle/>
        <a:p>
          <a:endParaRPr lang="en-US"/>
        </a:p>
      </dgm:t>
    </dgm:pt>
    <dgm:pt modelId="{26C49717-6358-43E7-9BCF-D08F882ABF3E}" type="sibTrans" cxnId="{4E9C7642-8979-480C-9A89-5838B1078F97}">
      <dgm:prSet/>
      <dgm:spPr/>
      <dgm:t>
        <a:bodyPr/>
        <a:lstStyle/>
        <a:p>
          <a:endParaRPr lang="en-US"/>
        </a:p>
      </dgm:t>
    </dgm:pt>
    <dgm:pt modelId="{EA4AED2A-6EBC-44DA-8C69-5130AEF1C9C5}">
      <dgm:prSet phldrT="[Text]"/>
      <dgm:spPr/>
      <dgm:t>
        <a:bodyPr/>
        <a:lstStyle/>
        <a:p>
          <a:r>
            <a:rPr lang="en-US" dirty="0" smtClean="0"/>
            <a:t>3. Hierarchical Management</a:t>
          </a:r>
          <a:endParaRPr lang="en-US" dirty="0"/>
        </a:p>
      </dgm:t>
    </dgm:pt>
    <dgm:pt modelId="{47E48915-9279-454C-83C8-5193F949797C}" type="parTrans" cxnId="{03DBD231-2B93-47FE-9CA2-02F24090C91F}">
      <dgm:prSet/>
      <dgm:spPr/>
      <dgm:t>
        <a:bodyPr/>
        <a:lstStyle/>
        <a:p>
          <a:endParaRPr lang="en-US"/>
        </a:p>
      </dgm:t>
    </dgm:pt>
    <dgm:pt modelId="{5C62FF27-78E7-48A3-9CDA-A324999BCF90}" type="sibTrans" cxnId="{03DBD231-2B93-47FE-9CA2-02F24090C91F}">
      <dgm:prSet/>
      <dgm:spPr/>
      <dgm:t>
        <a:bodyPr/>
        <a:lstStyle/>
        <a:p>
          <a:endParaRPr lang="en-US"/>
        </a:p>
      </dgm:t>
    </dgm:pt>
    <dgm:pt modelId="{645CF389-9E60-41FE-A366-F178DF4D663D}" type="pres">
      <dgm:prSet presAssocID="{AE9C846B-7724-4AE8-AC49-3F809ACF7509}" presName="Name0" presStyleCnt="0">
        <dgm:presLayoutVars>
          <dgm:dir/>
          <dgm:animLvl val="lvl"/>
          <dgm:resizeHandles val="exact"/>
        </dgm:presLayoutVars>
      </dgm:prSet>
      <dgm:spPr/>
    </dgm:pt>
    <dgm:pt modelId="{E1072F36-52AE-4D73-A400-E6576E040C10}" type="pres">
      <dgm:prSet presAssocID="{0550BC8D-9C5D-4674-B13A-1D323A16C75E}" presName="Name8" presStyleCnt="0"/>
      <dgm:spPr/>
    </dgm:pt>
    <dgm:pt modelId="{3C188606-8859-467A-B5EF-72AEBF0A4644}" type="pres">
      <dgm:prSet presAssocID="{0550BC8D-9C5D-4674-B13A-1D323A16C75E}" presName="level" presStyleLbl="node1" presStyleIdx="0" presStyleCnt="3">
        <dgm:presLayoutVars>
          <dgm:chMax val="1"/>
          <dgm:bulletEnabled val="1"/>
        </dgm:presLayoutVars>
      </dgm:prSet>
      <dgm:spPr/>
      <dgm:t>
        <a:bodyPr/>
        <a:lstStyle/>
        <a:p>
          <a:endParaRPr lang="en-US"/>
        </a:p>
      </dgm:t>
    </dgm:pt>
    <dgm:pt modelId="{F7ED9C50-2ECD-4CF3-9CB7-19FA001A940D}" type="pres">
      <dgm:prSet presAssocID="{0550BC8D-9C5D-4674-B13A-1D323A16C75E}" presName="levelTx" presStyleLbl="revTx" presStyleIdx="0" presStyleCnt="0">
        <dgm:presLayoutVars>
          <dgm:chMax val="1"/>
          <dgm:bulletEnabled val="1"/>
        </dgm:presLayoutVars>
      </dgm:prSet>
      <dgm:spPr/>
      <dgm:t>
        <a:bodyPr/>
        <a:lstStyle/>
        <a:p>
          <a:endParaRPr lang="en-US"/>
        </a:p>
      </dgm:t>
    </dgm:pt>
    <dgm:pt modelId="{B1322F86-C643-4192-8AD3-B8C25C1578F4}" type="pres">
      <dgm:prSet presAssocID="{910B4406-7FC4-412A-B969-E439D55928FE}" presName="Name8" presStyleCnt="0"/>
      <dgm:spPr/>
    </dgm:pt>
    <dgm:pt modelId="{A75388CD-C4A9-4F71-ADA1-C14AE8D8EAB1}" type="pres">
      <dgm:prSet presAssocID="{910B4406-7FC4-412A-B969-E439D55928FE}" presName="level" presStyleLbl="node1" presStyleIdx="1" presStyleCnt="3" custLinFactNeighborX="532" custLinFactNeighborY="1017">
        <dgm:presLayoutVars>
          <dgm:chMax val="1"/>
          <dgm:bulletEnabled val="1"/>
        </dgm:presLayoutVars>
      </dgm:prSet>
      <dgm:spPr/>
      <dgm:t>
        <a:bodyPr/>
        <a:lstStyle/>
        <a:p>
          <a:endParaRPr lang="en-US"/>
        </a:p>
      </dgm:t>
    </dgm:pt>
    <dgm:pt modelId="{6B7AC54A-8948-4094-BE51-4DC9B1817413}" type="pres">
      <dgm:prSet presAssocID="{910B4406-7FC4-412A-B969-E439D55928FE}" presName="levelTx" presStyleLbl="revTx" presStyleIdx="0" presStyleCnt="0">
        <dgm:presLayoutVars>
          <dgm:chMax val="1"/>
          <dgm:bulletEnabled val="1"/>
        </dgm:presLayoutVars>
      </dgm:prSet>
      <dgm:spPr/>
      <dgm:t>
        <a:bodyPr/>
        <a:lstStyle/>
        <a:p>
          <a:endParaRPr lang="en-US"/>
        </a:p>
      </dgm:t>
    </dgm:pt>
    <dgm:pt modelId="{C60BED1C-78D2-4C90-8038-E7FCAB1726B9}" type="pres">
      <dgm:prSet presAssocID="{EA4AED2A-6EBC-44DA-8C69-5130AEF1C9C5}" presName="Name8" presStyleCnt="0"/>
      <dgm:spPr/>
    </dgm:pt>
    <dgm:pt modelId="{0AEC462F-0067-4246-8949-121B3C7DE67B}" type="pres">
      <dgm:prSet presAssocID="{EA4AED2A-6EBC-44DA-8C69-5130AEF1C9C5}" presName="level" presStyleLbl="node1" presStyleIdx="2" presStyleCnt="3">
        <dgm:presLayoutVars>
          <dgm:chMax val="1"/>
          <dgm:bulletEnabled val="1"/>
        </dgm:presLayoutVars>
      </dgm:prSet>
      <dgm:spPr/>
      <dgm:t>
        <a:bodyPr/>
        <a:lstStyle/>
        <a:p>
          <a:endParaRPr lang="en-US"/>
        </a:p>
      </dgm:t>
    </dgm:pt>
    <dgm:pt modelId="{E8C1C6DE-E965-4FAB-9353-6E69631869BF}" type="pres">
      <dgm:prSet presAssocID="{EA4AED2A-6EBC-44DA-8C69-5130AEF1C9C5}" presName="levelTx" presStyleLbl="revTx" presStyleIdx="0" presStyleCnt="0">
        <dgm:presLayoutVars>
          <dgm:chMax val="1"/>
          <dgm:bulletEnabled val="1"/>
        </dgm:presLayoutVars>
      </dgm:prSet>
      <dgm:spPr/>
      <dgm:t>
        <a:bodyPr/>
        <a:lstStyle/>
        <a:p>
          <a:endParaRPr lang="en-US"/>
        </a:p>
      </dgm:t>
    </dgm:pt>
  </dgm:ptLst>
  <dgm:cxnLst>
    <dgm:cxn modelId="{4E9C7642-8979-480C-9A89-5838B1078F97}" srcId="{AE9C846B-7724-4AE8-AC49-3F809ACF7509}" destId="{910B4406-7FC4-412A-B969-E439D55928FE}" srcOrd="1" destOrd="0" parTransId="{5E132488-7052-460F-B77E-93C1D2C0216E}" sibTransId="{26C49717-6358-43E7-9BCF-D08F882ABF3E}"/>
    <dgm:cxn modelId="{71C4A2E7-56E4-440A-B40D-94F11FCB5B3F}" type="presOf" srcId="{EA4AED2A-6EBC-44DA-8C69-5130AEF1C9C5}" destId="{0AEC462F-0067-4246-8949-121B3C7DE67B}" srcOrd="0" destOrd="0" presId="urn:microsoft.com/office/officeart/2005/8/layout/pyramid1"/>
    <dgm:cxn modelId="{D1690513-98C1-4236-8342-2354739D61CB}" type="presOf" srcId="{910B4406-7FC4-412A-B969-E439D55928FE}" destId="{6B7AC54A-8948-4094-BE51-4DC9B1817413}" srcOrd="1" destOrd="0" presId="urn:microsoft.com/office/officeart/2005/8/layout/pyramid1"/>
    <dgm:cxn modelId="{FB54C4B4-6DC6-434A-AFBD-463E5958852D}" type="presOf" srcId="{910B4406-7FC4-412A-B969-E439D55928FE}" destId="{A75388CD-C4A9-4F71-ADA1-C14AE8D8EAB1}" srcOrd="0" destOrd="0" presId="urn:microsoft.com/office/officeart/2005/8/layout/pyramid1"/>
    <dgm:cxn modelId="{03DBD231-2B93-47FE-9CA2-02F24090C91F}" srcId="{AE9C846B-7724-4AE8-AC49-3F809ACF7509}" destId="{EA4AED2A-6EBC-44DA-8C69-5130AEF1C9C5}" srcOrd="2" destOrd="0" parTransId="{47E48915-9279-454C-83C8-5193F949797C}" sibTransId="{5C62FF27-78E7-48A3-9CDA-A324999BCF90}"/>
    <dgm:cxn modelId="{4CFA3C03-5FD3-4D83-BFC3-96C2C441E1C3}" type="presOf" srcId="{0550BC8D-9C5D-4674-B13A-1D323A16C75E}" destId="{F7ED9C50-2ECD-4CF3-9CB7-19FA001A940D}" srcOrd="1" destOrd="0" presId="urn:microsoft.com/office/officeart/2005/8/layout/pyramid1"/>
    <dgm:cxn modelId="{40D41316-753B-455B-9B7A-1DB9A8F45A44}" type="presOf" srcId="{0550BC8D-9C5D-4674-B13A-1D323A16C75E}" destId="{3C188606-8859-467A-B5EF-72AEBF0A4644}" srcOrd="0" destOrd="0" presId="urn:microsoft.com/office/officeart/2005/8/layout/pyramid1"/>
    <dgm:cxn modelId="{8C4E4947-7193-4BBE-AB53-856C1314C320}" type="presOf" srcId="{EA4AED2A-6EBC-44DA-8C69-5130AEF1C9C5}" destId="{E8C1C6DE-E965-4FAB-9353-6E69631869BF}" srcOrd="1" destOrd="0" presId="urn:microsoft.com/office/officeart/2005/8/layout/pyramid1"/>
    <dgm:cxn modelId="{BFA79CA1-152A-42E5-A051-5D1A24C72962}" srcId="{AE9C846B-7724-4AE8-AC49-3F809ACF7509}" destId="{0550BC8D-9C5D-4674-B13A-1D323A16C75E}" srcOrd="0" destOrd="0" parTransId="{1B014272-ADA2-42FC-BF79-D688F03B55DF}" sibTransId="{12ED48F2-DCA9-44AF-8372-FBACF08482C3}"/>
    <dgm:cxn modelId="{4E3E5973-1744-4ED4-AEFC-ADCFF40AAAFD}" type="presOf" srcId="{AE9C846B-7724-4AE8-AC49-3F809ACF7509}" destId="{645CF389-9E60-41FE-A366-F178DF4D663D}" srcOrd="0" destOrd="0" presId="urn:microsoft.com/office/officeart/2005/8/layout/pyramid1"/>
    <dgm:cxn modelId="{A1F3CE1B-0F45-4EC1-8FC5-20AC1394847F}" type="presParOf" srcId="{645CF389-9E60-41FE-A366-F178DF4D663D}" destId="{E1072F36-52AE-4D73-A400-E6576E040C10}" srcOrd="0" destOrd="0" presId="urn:microsoft.com/office/officeart/2005/8/layout/pyramid1"/>
    <dgm:cxn modelId="{54B4E16D-F4A1-4FA4-8E4D-EDB9B231C524}" type="presParOf" srcId="{E1072F36-52AE-4D73-A400-E6576E040C10}" destId="{3C188606-8859-467A-B5EF-72AEBF0A4644}" srcOrd="0" destOrd="0" presId="urn:microsoft.com/office/officeart/2005/8/layout/pyramid1"/>
    <dgm:cxn modelId="{E40916E2-87C4-4CC0-B177-A2DF248A5886}" type="presParOf" srcId="{E1072F36-52AE-4D73-A400-E6576E040C10}" destId="{F7ED9C50-2ECD-4CF3-9CB7-19FA001A940D}" srcOrd="1" destOrd="0" presId="urn:microsoft.com/office/officeart/2005/8/layout/pyramid1"/>
    <dgm:cxn modelId="{28139C53-1F42-4FAB-8793-498A007841F4}" type="presParOf" srcId="{645CF389-9E60-41FE-A366-F178DF4D663D}" destId="{B1322F86-C643-4192-8AD3-B8C25C1578F4}" srcOrd="1" destOrd="0" presId="urn:microsoft.com/office/officeart/2005/8/layout/pyramid1"/>
    <dgm:cxn modelId="{5863FF9C-ED24-4974-B179-352982AD654B}" type="presParOf" srcId="{B1322F86-C643-4192-8AD3-B8C25C1578F4}" destId="{A75388CD-C4A9-4F71-ADA1-C14AE8D8EAB1}" srcOrd="0" destOrd="0" presId="urn:microsoft.com/office/officeart/2005/8/layout/pyramid1"/>
    <dgm:cxn modelId="{9A4F5B7E-DA3F-4391-8F6F-D64ECF2EF55B}" type="presParOf" srcId="{B1322F86-C643-4192-8AD3-B8C25C1578F4}" destId="{6B7AC54A-8948-4094-BE51-4DC9B1817413}" srcOrd="1" destOrd="0" presId="urn:microsoft.com/office/officeart/2005/8/layout/pyramid1"/>
    <dgm:cxn modelId="{871DDCB8-5569-4AAD-9252-D7150950F7B3}" type="presParOf" srcId="{645CF389-9E60-41FE-A366-F178DF4D663D}" destId="{C60BED1C-78D2-4C90-8038-E7FCAB1726B9}" srcOrd="2" destOrd="0" presId="urn:microsoft.com/office/officeart/2005/8/layout/pyramid1"/>
    <dgm:cxn modelId="{EC88D821-399D-46D3-A1F6-0167C63CF358}" type="presParOf" srcId="{C60BED1C-78D2-4C90-8038-E7FCAB1726B9}" destId="{0AEC462F-0067-4246-8949-121B3C7DE67B}" srcOrd="0" destOrd="0" presId="urn:microsoft.com/office/officeart/2005/8/layout/pyramid1"/>
    <dgm:cxn modelId="{278DABED-DF01-44F4-BA6B-31A8C3DA7026}" type="presParOf" srcId="{C60BED1C-78D2-4C90-8038-E7FCAB1726B9}" destId="{E8C1C6DE-E965-4FAB-9353-6E69631869BF}"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3621F4-569F-4169-A427-A69F04BCAA0E}" type="doc">
      <dgm:prSet loTypeId="urn:microsoft.com/office/officeart/2005/8/layout/pyramid2" loCatId="pyramid" qsTypeId="urn:microsoft.com/office/officeart/2005/8/quickstyle/3d5" qsCatId="3D" csTypeId="urn:microsoft.com/office/officeart/2005/8/colors/accent1_2" csCatId="accent1" phldr="1"/>
      <dgm:spPr/>
      <dgm:t>
        <a:bodyPr/>
        <a:lstStyle/>
        <a:p>
          <a:endParaRPr lang="en-US"/>
        </a:p>
      </dgm:t>
    </dgm:pt>
    <dgm:pt modelId="{015728A0-7212-4BFC-B4AB-A9052627F0BC}">
      <dgm:prSet phldrT="[Text]"/>
      <dgm:spPr/>
      <dgm:t>
        <a:bodyPr/>
        <a:lstStyle/>
        <a:p>
          <a:r>
            <a:rPr lang="en-US" dirty="0" smtClean="0"/>
            <a:t>3.Hierarchical Management</a:t>
          </a:r>
          <a:endParaRPr lang="en-US" dirty="0"/>
        </a:p>
      </dgm:t>
    </dgm:pt>
    <dgm:pt modelId="{6205EFAE-49AC-452B-B86D-C01F862B3D4B}" type="parTrans" cxnId="{0BE94FEF-37DD-449D-A4FF-502C142204EC}">
      <dgm:prSet/>
      <dgm:spPr/>
      <dgm:t>
        <a:bodyPr/>
        <a:lstStyle/>
        <a:p>
          <a:endParaRPr lang="en-US"/>
        </a:p>
      </dgm:t>
    </dgm:pt>
    <dgm:pt modelId="{F745CE7C-EA17-4D6D-B096-84E46D0D1B5E}" type="sibTrans" cxnId="{0BE94FEF-37DD-449D-A4FF-502C142204EC}">
      <dgm:prSet/>
      <dgm:spPr/>
      <dgm:t>
        <a:bodyPr/>
        <a:lstStyle/>
        <a:p>
          <a:endParaRPr lang="en-US"/>
        </a:p>
      </dgm:t>
    </dgm:pt>
    <dgm:pt modelId="{DC174ABF-CA93-4A31-9F90-7A51EAC008B5}">
      <dgm:prSet phldrT="[Text]"/>
      <dgm:spPr/>
      <dgm:t>
        <a:bodyPr/>
        <a:lstStyle/>
        <a:p>
          <a:r>
            <a:rPr lang="en-US" dirty="0" smtClean="0"/>
            <a:t>b) Middle Management</a:t>
          </a:r>
          <a:endParaRPr lang="en-US" dirty="0"/>
        </a:p>
      </dgm:t>
    </dgm:pt>
    <dgm:pt modelId="{CB966EBA-BA78-4E62-9380-539C398D0C45}" type="parTrans" cxnId="{D02C7BAB-0D45-48A5-A9A8-488964F4E8D7}">
      <dgm:prSet/>
      <dgm:spPr/>
      <dgm:t>
        <a:bodyPr/>
        <a:lstStyle/>
        <a:p>
          <a:endParaRPr lang="en-US"/>
        </a:p>
      </dgm:t>
    </dgm:pt>
    <dgm:pt modelId="{1B8A11C8-7AC3-43F7-9238-50AD2D0312EC}" type="sibTrans" cxnId="{D02C7BAB-0D45-48A5-A9A8-488964F4E8D7}">
      <dgm:prSet/>
      <dgm:spPr/>
      <dgm:t>
        <a:bodyPr/>
        <a:lstStyle/>
        <a:p>
          <a:endParaRPr lang="en-US"/>
        </a:p>
      </dgm:t>
    </dgm:pt>
    <dgm:pt modelId="{357E6A7C-22DF-4410-B87E-47E0B4F4C68B}">
      <dgm:prSet phldrT="[Text]"/>
      <dgm:spPr/>
      <dgm:t>
        <a:bodyPr/>
        <a:lstStyle/>
        <a:p>
          <a:r>
            <a:rPr lang="en-US" dirty="0" smtClean="0"/>
            <a:t>c) Branch Management</a:t>
          </a:r>
          <a:endParaRPr lang="en-US" dirty="0"/>
        </a:p>
      </dgm:t>
    </dgm:pt>
    <dgm:pt modelId="{0707728A-0922-4637-81E5-567941DD2510}" type="parTrans" cxnId="{9955C4EA-E44D-4B5D-8BF8-16B3AF38804E}">
      <dgm:prSet/>
      <dgm:spPr/>
      <dgm:t>
        <a:bodyPr/>
        <a:lstStyle/>
        <a:p>
          <a:endParaRPr lang="en-US"/>
        </a:p>
      </dgm:t>
    </dgm:pt>
    <dgm:pt modelId="{58A3C8AA-71E1-40F6-83A5-211B3165A660}" type="sibTrans" cxnId="{9955C4EA-E44D-4B5D-8BF8-16B3AF38804E}">
      <dgm:prSet/>
      <dgm:spPr/>
      <dgm:t>
        <a:bodyPr/>
        <a:lstStyle/>
        <a:p>
          <a:endParaRPr lang="en-US"/>
        </a:p>
      </dgm:t>
    </dgm:pt>
    <dgm:pt modelId="{71D70DF6-A351-46B6-8B53-40532B58FBE8}">
      <dgm:prSet/>
      <dgm:spPr/>
      <dgm:t>
        <a:bodyPr/>
        <a:lstStyle/>
        <a:p>
          <a:r>
            <a:rPr lang="en-US" dirty="0" smtClean="0"/>
            <a:t>a) Top Management</a:t>
          </a:r>
          <a:endParaRPr lang="en-US" dirty="0"/>
        </a:p>
      </dgm:t>
    </dgm:pt>
    <dgm:pt modelId="{064EFE10-E6C0-460A-83BF-BB535E518A7D}" type="parTrans" cxnId="{E9660DEE-15D8-45C3-B633-D3E3EFC2B7F3}">
      <dgm:prSet/>
      <dgm:spPr/>
      <dgm:t>
        <a:bodyPr/>
        <a:lstStyle/>
        <a:p>
          <a:endParaRPr lang="en-US"/>
        </a:p>
      </dgm:t>
    </dgm:pt>
    <dgm:pt modelId="{30B389BB-20A3-4AC2-B079-65C06DD1734A}" type="sibTrans" cxnId="{E9660DEE-15D8-45C3-B633-D3E3EFC2B7F3}">
      <dgm:prSet/>
      <dgm:spPr/>
      <dgm:t>
        <a:bodyPr/>
        <a:lstStyle/>
        <a:p>
          <a:endParaRPr lang="en-US"/>
        </a:p>
      </dgm:t>
    </dgm:pt>
    <dgm:pt modelId="{D12AF47D-BE14-49F2-B1A7-A1888FA581C9}" type="pres">
      <dgm:prSet presAssocID="{963621F4-569F-4169-A427-A69F04BCAA0E}" presName="compositeShape" presStyleCnt="0">
        <dgm:presLayoutVars>
          <dgm:dir/>
          <dgm:resizeHandles/>
        </dgm:presLayoutVars>
      </dgm:prSet>
      <dgm:spPr/>
      <dgm:t>
        <a:bodyPr/>
        <a:lstStyle/>
        <a:p>
          <a:endParaRPr lang="en-US"/>
        </a:p>
      </dgm:t>
    </dgm:pt>
    <dgm:pt modelId="{7854C21B-86FB-42F2-A2C0-3A4745974995}" type="pres">
      <dgm:prSet presAssocID="{963621F4-569F-4169-A427-A69F04BCAA0E}" presName="pyramid" presStyleLbl="node1" presStyleIdx="0" presStyleCnt="1" custLinFactNeighborX="6705" custLinFactNeighborY="3429"/>
      <dgm:spPr/>
      <dgm:t>
        <a:bodyPr/>
        <a:lstStyle/>
        <a:p>
          <a:endParaRPr lang="en-US"/>
        </a:p>
      </dgm:t>
    </dgm:pt>
    <dgm:pt modelId="{7A6DB22C-7539-4732-87FD-503D8353D07F}" type="pres">
      <dgm:prSet presAssocID="{963621F4-569F-4169-A427-A69F04BCAA0E}" presName="theList" presStyleCnt="0"/>
      <dgm:spPr/>
      <dgm:t>
        <a:bodyPr/>
        <a:lstStyle/>
        <a:p>
          <a:endParaRPr lang="en-US"/>
        </a:p>
      </dgm:t>
    </dgm:pt>
    <dgm:pt modelId="{EE83F7EC-970D-48FF-B9A0-63DC43FCCD54}" type="pres">
      <dgm:prSet presAssocID="{015728A0-7212-4BFC-B4AB-A9052627F0BC}" presName="aNode" presStyleLbl="fgAcc1" presStyleIdx="0" presStyleCnt="4" custScaleX="125000" custLinFactY="347308" custLinFactNeighborX="-90865" custLinFactNeighborY="400000">
        <dgm:presLayoutVars>
          <dgm:bulletEnabled val="1"/>
        </dgm:presLayoutVars>
      </dgm:prSet>
      <dgm:spPr/>
      <dgm:t>
        <a:bodyPr/>
        <a:lstStyle/>
        <a:p>
          <a:endParaRPr lang="en-US"/>
        </a:p>
      </dgm:t>
    </dgm:pt>
    <dgm:pt modelId="{1E6BD1F5-CD4F-4C04-B037-BC0107288A20}" type="pres">
      <dgm:prSet presAssocID="{015728A0-7212-4BFC-B4AB-A9052627F0BC}" presName="aSpace" presStyleCnt="0"/>
      <dgm:spPr/>
      <dgm:t>
        <a:bodyPr/>
        <a:lstStyle/>
        <a:p>
          <a:endParaRPr lang="en-US"/>
        </a:p>
      </dgm:t>
    </dgm:pt>
    <dgm:pt modelId="{88D082AD-7DF1-4574-9ACF-F85FBEC6835C}" type="pres">
      <dgm:prSet presAssocID="{71D70DF6-A351-46B6-8B53-40532B58FBE8}" presName="aNode" presStyleLbl="fgAcc1" presStyleIdx="1" presStyleCnt="4">
        <dgm:presLayoutVars>
          <dgm:bulletEnabled val="1"/>
        </dgm:presLayoutVars>
      </dgm:prSet>
      <dgm:spPr/>
      <dgm:t>
        <a:bodyPr/>
        <a:lstStyle/>
        <a:p>
          <a:endParaRPr lang="en-US"/>
        </a:p>
      </dgm:t>
    </dgm:pt>
    <dgm:pt modelId="{899EF4D0-5CB8-40B9-B5CD-9ACCEE7D60F7}" type="pres">
      <dgm:prSet presAssocID="{71D70DF6-A351-46B6-8B53-40532B58FBE8}" presName="aSpace" presStyleCnt="0"/>
      <dgm:spPr/>
      <dgm:t>
        <a:bodyPr/>
        <a:lstStyle/>
        <a:p>
          <a:endParaRPr lang="en-US"/>
        </a:p>
      </dgm:t>
    </dgm:pt>
    <dgm:pt modelId="{212D9220-DE81-4BE4-AAC9-05D94FD31F83}" type="pres">
      <dgm:prSet presAssocID="{DC174ABF-CA93-4A31-9F90-7A51EAC008B5}" presName="aNode" presStyleLbl="fgAcc1" presStyleIdx="2" presStyleCnt="4">
        <dgm:presLayoutVars>
          <dgm:bulletEnabled val="1"/>
        </dgm:presLayoutVars>
      </dgm:prSet>
      <dgm:spPr/>
      <dgm:t>
        <a:bodyPr/>
        <a:lstStyle/>
        <a:p>
          <a:endParaRPr lang="en-US"/>
        </a:p>
      </dgm:t>
    </dgm:pt>
    <dgm:pt modelId="{8CA0B3AE-21B6-4233-8EF2-0DEDC2EE4822}" type="pres">
      <dgm:prSet presAssocID="{DC174ABF-CA93-4A31-9F90-7A51EAC008B5}" presName="aSpace" presStyleCnt="0"/>
      <dgm:spPr/>
      <dgm:t>
        <a:bodyPr/>
        <a:lstStyle/>
        <a:p>
          <a:endParaRPr lang="en-US"/>
        </a:p>
      </dgm:t>
    </dgm:pt>
    <dgm:pt modelId="{71D9FD26-8FBB-4130-9FF5-AC77CB4603F7}" type="pres">
      <dgm:prSet presAssocID="{357E6A7C-22DF-4410-B87E-47E0B4F4C68B}" presName="aNode" presStyleLbl="fgAcc1" presStyleIdx="3" presStyleCnt="4">
        <dgm:presLayoutVars>
          <dgm:bulletEnabled val="1"/>
        </dgm:presLayoutVars>
      </dgm:prSet>
      <dgm:spPr/>
      <dgm:t>
        <a:bodyPr/>
        <a:lstStyle/>
        <a:p>
          <a:endParaRPr lang="en-US"/>
        </a:p>
      </dgm:t>
    </dgm:pt>
    <dgm:pt modelId="{14C573B9-9577-4361-B030-D87D9C8D21A8}" type="pres">
      <dgm:prSet presAssocID="{357E6A7C-22DF-4410-B87E-47E0B4F4C68B}" presName="aSpace" presStyleCnt="0"/>
      <dgm:spPr/>
      <dgm:t>
        <a:bodyPr/>
        <a:lstStyle/>
        <a:p>
          <a:endParaRPr lang="en-US"/>
        </a:p>
      </dgm:t>
    </dgm:pt>
  </dgm:ptLst>
  <dgm:cxnLst>
    <dgm:cxn modelId="{D02C7BAB-0D45-48A5-A9A8-488964F4E8D7}" srcId="{963621F4-569F-4169-A427-A69F04BCAA0E}" destId="{DC174ABF-CA93-4A31-9F90-7A51EAC008B5}" srcOrd="2" destOrd="0" parTransId="{CB966EBA-BA78-4E62-9380-539C398D0C45}" sibTransId="{1B8A11C8-7AC3-43F7-9238-50AD2D0312EC}"/>
    <dgm:cxn modelId="{9955C4EA-E44D-4B5D-8BF8-16B3AF38804E}" srcId="{963621F4-569F-4169-A427-A69F04BCAA0E}" destId="{357E6A7C-22DF-4410-B87E-47E0B4F4C68B}" srcOrd="3" destOrd="0" parTransId="{0707728A-0922-4637-81E5-567941DD2510}" sibTransId="{58A3C8AA-71E1-40F6-83A5-211B3165A660}"/>
    <dgm:cxn modelId="{0BE94FEF-37DD-449D-A4FF-502C142204EC}" srcId="{963621F4-569F-4169-A427-A69F04BCAA0E}" destId="{015728A0-7212-4BFC-B4AB-A9052627F0BC}" srcOrd="0" destOrd="0" parTransId="{6205EFAE-49AC-452B-B86D-C01F862B3D4B}" sibTransId="{F745CE7C-EA17-4D6D-B096-84E46D0D1B5E}"/>
    <dgm:cxn modelId="{27BDEFA0-7DAD-4557-81F5-B7F8DA5F1971}" type="presOf" srcId="{DC174ABF-CA93-4A31-9F90-7A51EAC008B5}" destId="{212D9220-DE81-4BE4-AAC9-05D94FD31F83}" srcOrd="0" destOrd="0" presId="urn:microsoft.com/office/officeart/2005/8/layout/pyramid2"/>
    <dgm:cxn modelId="{A198223C-B36E-46FC-9093-516F4471583A}" type="presOf" srcId="{963621F4-569F-4169-A427-A69F04BCAA0E}" destId="{D12AF47D-BE14-49F2-B1A7-A1888FA581C9}" srcOrd="0" destOrd="0" presId="urn:microsoft.com/office/officeart/2005/8/layout/pyramid2"/>
    <dgm:cxn modelId="{DD7D2D71-729D-422D-9CB2-18BFE1790018}" type="presOf" srcId="{71D70DF6-A351-46B6-8B53-40532B58FBE8}" destId="{88D082AD-7DF1-4574-9ACF-F85FBEC6835C}" srcOrd="0" destOrd="0" presId="urn:microsoft.com/office/officeart/2005/8/layout/pyramid2"/>
    <dgm:cxn modelId="{C1E76E94-A19E-4EFC-896D-BBD0FC4521D8}" type="presOf" srcId="{357E6A7C-22DF-4410-B87E-47E0B4F4C68B}" destId="{71D9FD26-8FBB-4130-9FF5-AC77CB4603F7}" srcOrd="0" destOrd="0" presId="urn:microsoft.com/office/officeart/2005/8/layout/pyramid2"/>
    <dgm:cxn modelId="{E9660DEE-15D8-45C3-B633-D3E3EFC2B7F3}" srcId="{963621F4-569F-4169-A427-A69F04BCAA0E}" destId="{71D70DF6-A351-46B6-8B53-40532B58FBE8}" srcOrd="1" destOrd="0" parTransId="{064EFE10-E6C0-460A-83BF-BB535E518A7D}" sibTransId="{30B389BB-20A3-4AC2-B079-65C06DD1734A}"/>
    <dgm:cxn modelId="{8AE0781F-6685-4624-B9F9-CB92F4EEEADF}" type="presOf" srcId="{015728A0-7212-4BFC-B4AB-A9052627F0BC}" destId="{EE83F7EC-970D-48FF-B9A0-63DC43FCCD54}" srcOrd="0" destOrd="0" presId="urn:microsoft.com/office/officeart/2005/8/layout/pyramid2"/>
    <dgm:cxn modelId="{8361F5DE-1F38-49EE-B6FF-B42A2399D1A3}" type="presParOf" srcId="{D12AF47D-BE14-49F2-B1A7-A1888FA581C9}" destId="{7854C21B-86FB-42F2-A2C0-3A4745974995}" srcOrd="0" destOrd="0" presId="urn:microsoft.com/office/officeart/2005/8/layout/pyramid2"/>
    <dgm:cxn modelId="{3104BDC0-3C68-4FC1-94A8-A0C50372C7CE}" type="presParOf" srcId="{D12AF47D-BE14-49F2-B1A7-A1888FA581C9}" destId="{7A6DB22C-7539-4732-87FD-503D8353D07F}" srcOrd="1" destOrd="0" presId="urn:microsoft.com/office/officeart/2005/8/layout/pyramid2"/>
    <dgm:cxn modelId="{B7D8D6B0-4B42-49A2-A72F-279299D1AEF2}" type="presParOf" srcId="{7A6DB22C-7539-4732-87FD-503D8353D07F}" destId="{EE83F7EC-970D-48FF-B9A0-63DC43FCCD54}" srcOrd="0" destOrd="0" presId="urn:microsoft.com/office/officeart/2005/8/layout/pyramid2"/>
    <dgm:cxn modelId="{510178A6-77AC-4E73-9656-877801519D87}" type="presParOf" srcId="{7A6DB22C-7539-4732-87FD-503D8353D07F}" destId="{1E6BD1F5-CD4F-4C04-B037-BC0107288A20}" srcOrd="1" destOrd="0" presId="urn:microsoft.com/office/officeart/2005/8/layout/pyramid2"/>
    <dgm:cxn modelId="{E8C434DB-D51A-4BE7-A103-7BC2CF1C5ECD}" type="presParOf" srcId="{7A6DB22C-7539-4732-87FD-503D8353D07F}" destId="{88D082AD-7DF1-4574-9ACF-F85FBEC6835C}" srcOrd="2" destOrd="0" presId="urn:microsoft.com/office/officeart/2005/8/layout/pyramid2"/>
    <dgm:cxn modelId="{07F979A7-0412-4F96-B554-A335B8752C51}" type="presParOf" srcId="{7A6DB22C-7539-4732-87FD-503D8353D07F}" destId="{899EF4D0-5CB8-40B9-B5CD-9ACCEE7D60F7}" srcOrd="3" destOrd="0" presId="urn:microsoft.com/office/officeart/2005/8/layout/pyramid2"/>
    <dgm:cxn modelId="{24C483D3-4D24-4B39-AB2E-C822A8232032}" type="presParOf" srcId="{7A6DB22C-7539-4732-87FD-503D8353D07F}" destId="{212D9220-DE81-4BE4-AAC9-05D94FD31F83}" srcOrd="4" destOrd="0" presId="urn:microsoft.com/office/officeart/2005/8/layout/pyramid2"/>
    <dgm:cxn modelId="{6C49F94C-8B13-4BB6-9B2D-E6ECE237840F}" type="presParOf" srcId="{7A6DB22C-7539-4732-87FD-503D8353D07F}" destId="{8CA0B3AE-21B6-4233-8EF2-0DEDC2EE4822}" srcOrd="5" destOrd="0" presId="urn:microsoft.com/office/officeart/2005/8/layout/pyramid2"/>
    <dgm:cxn modelId="{E65D23FE-2FE8-4C70-BAF2-7539593F055F}" type="presParOf" srcId="{7A6DB22C-7539-4732-87FD-503D8353D07F}" destId="{71D9FD26-8FBB-4130-9FF5-AC77CB4603F7}" srcOrd="6" destOrd="0" presId="urn:microsoft.com/office/officeart/2005/8/layout/pyramid2"/>
    <dgm:cxn modelId="{11C87E56-F5CE-4D80-955D-320039E5FCCC}" type="presParOf" srcId="{7A6DB22C-7539-4732-87FD-503D8353D07F}" destId="{14C573B9-9577-4361-B030-D87D9C8D21A8}" srcOrd="7"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F75F00-E237-4FD0-AD29-BF6D4FC08CA0}" type="doc">
      <dgm:prSet loTypeId="urn:microsoft.com/office/officeart/2005/8/layout/lProcess2" loCatId="list" qsTypeId="urn:microsoft.com/office/officeart/2005/8/quickstyle/3d8" qsCatId="3D" csTypeId="urn:microsoft.com/office/officeart/2005/8/colors/accent1_2" csCatId="accent1" phldr="1"/>
      <dgm:spPr/>
      <dgm:t>
        <a:bodyPr/>
        <a:lstStyle/>
        <a:p>
          <a:endParaRPr lang="en-US"/>
        </a:p>
      </dgm:t>
    </dgm:pt>
    <dgm:pt modelId="{636B8F68-A732-4509-97A7-9FCC65073421}">
      <dgm:prSet phldrT="[Text]"/>
      <dgm:spPr/>
      <dgm:t>
        <a:bodyPr/>
        <a:lstStyle/>
        <a:p>
          <a:r>
            <a:rPr lang="en-US" dirty="0" smtClean="0"/>
            <a:t>Corporate Account Group</a:t>
          </a:r>
          <a:endParaRPr lang="en-US" dirty="0"/>
        </a:p>
      </dgm:t>
    </dgm:pt>
    <dgm:pt modelId="{179894B8-F516-4C42-A37A-69C91F499C3E}" type="parTrans" cxnId="{4702B900-2744-480B-88CD-2811F33BF941}">
      <dgm:prSet/>
      <dgm:spPr/>
      <dgm:t>
        <a:bodyPr/>
        <a:lstStyle/>
        <a:p>
          <a:endParaRPr lang="en-US"/>
        </a:p>
      </dgm:t>
    </dgm:pt>
    <dgm:pt modelId="{4F28D376-8910-4EBE-821A-8FA214AD4579}" type="sibTrans" cxnId="{4702B900-2744-480B-88CD-2811F33BF941}">
      <dgm:prSet/>
      <dgm:spPr/>
      <dgm:t>
        <a:bodyPr/>
        <a:lstStyle/>
        <a:p>
          <a:endParaRPr lang="en-US"/>
        </a:p>
      </dgm:t>
    </dgm:pt>
    <dgm:pt modelId="{C92CD775-9953-4C54-BFC5-0C8AEAB9EF7F}">
      <dgm:prSet phldrT="[Text]"/>
      <dgm:spPr/>
      <dgm:t>
        <a:bodyPr/>
        <a:lstStyle/>
        <a:p>
          <a:r>
            <a:rPr lang="en-US" dirty="0" smtClean="0"/>
            <a:t>Relationship managers</a:t>
          </a:r>
          <a:endParaRPr lang="en-US" dirty="0"/>
        </a:p>
      </dgm:t>
    </dgm:pt>
    <dgm:pt modelId="{E676CD89-7C0A-41C9-9644-80C372DB0484}" type="parTrans" cxnId="{8AB4BF4B-D50A-4394-8703-995AC39AB286}">
      <dgm:prSet/>
      <dgm:spPr/>
      <dgm:t>
        <a:bodyPr/>
        <a:lstStyle/>
        <a:p>
          <a:endParaRPr lang="en-US"/>
        </a:p>
      </dgm:t>
    </dgm:pt>
    <dgm:pt modelId="{3C083E2D-E1BF-4613-9B92-3DE35388043E}" type="sibTrans" cxnId="{8AB4BF4B-D50A-4394-8703-995AC39AB286}">
      <dgm:prSet/>
      <dgm:spPr/>
      <dgm:t>
        <a:bodyPr/>
        <a:lstStyle/>
        <a:p>
          <a:endParaRPr lang="en-US"/>
        </a:p>
      </dgm:t>
    </dgm:pt>
    <dgm:pt modelId="{E2E19D7F-493B-403D-8472-6985DE504ADC}">
      <dgm:prSet phldrT="[Text]"/>
      <dgm:spPr/>
      <dgm:t>
        <a:bodyPr/>
        <a:lstStyle/>
        <a:p>
          <a:r>
            <a:rPr lang="en-US" dirty="0" smtClean="0"/>
            <a:t>Chief operating officers</a:t>
          </a:r>
          <a:endParaRPr lang="en-US" dirty="0"/>
        </a:p>
      </dgm:t>
    </dgm:pt>
    <dgm:pt modelId="{0B660B47-CABE-4B12-9615-B21FFDEB1794}" type="parTrans" cxnId="{B6D0DC78-D844-4B4B-AEB0-DB896273FC65}">
      <dgm:prSet/>
      <dgm:spPr/>
      <dgm:t>
        <a:bodyPr/>
        <a:lstStyle/>
        <a:p>
          <a:endParaRPr lang="en-US"/>
        </a:p>
      </dgm:t>
    </dgm:pt>
    <dgm:pt modelId="{2D3FAD83-D02A-4480-985E-1419592F6F1C}" type="sibTrans" cxnId="{B6D0DC78-D844-4B4B-AEB0-DB896273FC65}">
      <dgm:prSet/>
      <dgm:spPr/>
      <dgm:t>
        <a:bodyPr/>
        <a:lstStyle/>
        <a:p>
          <a:endParaRPr lang="en-US"/>
        </a:p>
      </dgm:t>
    </dgm:pt>
    <dgm:pt modelId="{E4275F11-2DF2-48A8-B1F0-D2CD17FBD50A}">
      <dgm:prSet phldrT="[Text]"/>
      <dgm:spPr/>
      <dgm:t>
        <a:bodyPr/>
        <a:lstStyle/>
        <a:p>
          <a:r>
            <a:rPr lang="en-US" dirty="0" smtClean="0"/>
            <a:t>Project finance</a:t>
          </a:r>
          <a:endParaRPr lang="en-US" dirty="0"/>
        </a:p>
      </dgm:t>
    </dgm:pt>
    <dgm:pt modelId="{16734B8E-06C8-40F0-90F4-D425D9AEA5CD}" type="parTrans" cxnId="{6357B3B8-6643-4D97-82FF-8090891EB172}">
      <dgm:prSet/>
      <dgm:spPr/>
      <dgm:t>
        <a:bodyPr/>
        <a:lstStyle/>
        <a:p>
          <a:endParaRPr lang="en-US"/>
        </a:p>
      </dgm:t>
    </dgm:pt>
    <dgm:pt modelId="{000A84F2-74C8-4ED3-8E77-A6D40E31C725}" type="sibTrans" cxnId="{6357B3B8-6643-4D97-82FF-8090891EB172}">
      <dgm:prSet/>
      <dgm:spPr/>
      <dgm:t>
        <a:bodyPr/>
        <a:lstStyle/>
        <a:p>
          <a:endParaRPr lang="en-US"/>
        </a:p>
      </dgm:t>
    </dgm:pt>
    <dgm:pt modelId="{82ED3495-A956-4263-8C75-F2C13630911A}">
      <dgm:prSet phldrT="[Text]"/>
      <dgm:spPr/>
      <dgm:t>
        <a:bodyPr/>
        <a:lstStyle/>
        <a:p>
          <a:r>
            <a:rPr lang="en-US" dirty="0" smtClean="0"/>
            <a:t>Project Appraisal unit</a:t>
          </a:r>
          <a:endParaRPr lang="en-US" dirty="0"/>
        </a:p>
      </dgm:t>
    </dgm:pt>
    <dgm:pt modelId="{B4354606-CE15-47FB-B4BA-9C5E40D7B4D3}" type="parTrans" cxnId="{624EEE25-FEA5-4374-8004-6338D998F748}">
      <dgm:prSet/>
      <dgm:spPr/>
      <dgm:t>
        <a:bodyPr/>
        <a:lstStyle/>
        <a:p>
          <a:endParaRPr lang="en-US"/>
        </a:p>
      </dgm:t>
    </dgm:pt>
    <dgm:pt modelId="{0C8695C1-B9EE-4503-B53D-E74CCEB92990}" type="sibTrans" cxnId="{624EEE25-FEA5-4374-8004-6338D998F748}">
      <dgm:prSet/>
      <dgm:spPr/>
      <dgm:t>
        <a:bodyPr/>
        <a:lstStyle/>
        <a:p>
          <a:endParaRPr lang="en-US"/>
        </a:p>
      </dgm:t>
    </dgm:pt>
    <dgm:pt modelId="{CDA3F35E-AD31-4552-8360-97F9E348CFBB}">
      <dgm:prSet phldrT="[Text]"/>
      <dgm:spPr/>
      <dgm:t>
        <a:bodyPr/>
        <a:lstStyle/>
        <a:p>
          <a:r>
            <a:rPr lang="en-US" dirty="0" smtClean="0"/>
            <a:t>Marketing &amp; Relationship management</a:t>
          </a:r>
          <a:endParaRPr lang="en-US" dirty="0"/>
        </a:p>
      </dgm:t>
    </dgm:pt>
    <dgm:pt modelId="{D098892F-6143-45D8-8D31-442B09DD133D}" type="parTrans" cxnId="{50E7C9E7-6DFE-4BCB-8297-A8E1658C9F4D}">
      <dgm:prSet/>
      <dgm:spPr/>
      <dgm:t>
        <a:bodyPr/>
        <a:lstStyle/>
        <a:p>
          <a:endParaRPr lang="en-US"/>
        </a:p>
      </dgm:t>
    </dgm:pt>
    <dgm:pt modelId="{2C5D50BC-FF2E-4CFA-99BC-AACC2C09221C}" type="sibTrans" cxnId="{50E7C9E7-6DFE-4BCB-8297-A8E1658C9F4D}">
      <dgm:prSet/>
      <dgm:spPr/>
      <dgm:t>
        <a:bodyPr/>
        <a:lstStyle/>
        <a:p>
          <a:endParaRPr lang="en-US"/>
        </a:p>
      </dgm:t>
    </dgm:pt>
    <dgm:pt modelId="{E05F62D8-EE50-4BFE-913B-757F35E597FD}">
      <dgm:prSet phldrT="[Text]"/>
      <dgm:spPr/>
      <dgm:t>
        <a:bodyPr/>
        <a:lstStyle/>
        <a:p>
          <a:r>
            <a:rPr lang="en-US" dirty="0" smtClean="0"/>
            <a:t>leasing</a:t>
          </a:r>
          <a:endParaRPr lang="en-US" dirty="0"/>
        </a:p>
      </dgm:t>
    </dgm:pt>
    <dgm:pt modelId="{92765506-D98F-43EE-AF61-47FE0E921FF9}" type="parTrans" cxnId="{B52F0F06-98EA-4505-A90F-E8F85A8C1B66}">
      <dgm:prSet/>
      <dgm:spPr/>
      <dgm:t>
        <a:bodyPr/>
        <a:lstStyle/>
        <a:p>
          <a:endParaRPr lang="en-US"/>
        </a:p>
      </dgm:t>
    </dgm:pt>
    <dgm:pt modelId="{0405D0D4-9C05-42CD-991A-9B697856625E}" type="sibTrans" cxnId="{B52F0F06-98EA-4505-A90F-E8F85A8C1B66}">
      <dgm:prSet/>
      <dgm:spPr/>
      <dgm:t>
        <a:bodyPr/>
        <a:lstStyle/>
        <a:p>
          <a:endParaRPr lang="en-US"/>
        </a:p>
      </dgm:t>
    </dgm:pt>
    <dgm:pt modelId="{955F1C9B-787F-4FC9-8644-88F877771B5D}">
      <dgm:prSet phldrT="[Text]"/>
      <dgm:spPr/>
      <dgm:t>
        <a:bodyPr/>
        <a:lstStyle/>
        <a:p>
          <a:r>
            <a:rPr lang="en-US" dirty="0" smtClean="0"/>
            <a:t>credit</a:t>
          </a:r>
          <a:endParaRPr lang="en-US" dirty="0"/>
        </a:p>
      </dgm:t>
    </dgm:pt>
    <dgm:pt modelId="{9381B402-BB57-45FF-93A8-E0F3CA263E75}" type="parTrans" cxnId="{A681F019-A0FE-4A82-A632-5B03C9CA3A2C}">
      <dgm:prSet/>
      <dgm:spPr/>
      <dgm:t>
        <a:bodyPr/>
        <a:lstStyle/>
        <a:p>
          <a:endParaRPr lang="en-US"/>
        </a:p>
      </dgm:t>
    </dgm:pt>
    <dgm:pt modelId="{1F194961-89AE-4708-BBD6-B41651B25C36}" type="sibTrans" cxnId="{A681F019-A0FE-4A82-A632-5B03C9CA3A2C}">
      <dgm:prSet/>
      <dgm:spPr/>
      <dgm:t>
        <a:bodyPr/>
        <a:lstStyle/>
        <a:p>
          <a:endParaRPr lang="en-US"/>
        </a:p>
      </dgm:t>
    </dgm:pt>
    <dgm:pt modelId="{0C2944A6-6197-4090-A88F-090E4731DF1B}">
      <dgm:prSet phldrT="[Text]"/>
      <dgm:spPr/>
      <dgm:t>
        <a:bodyPr/>
        <a:lstStyle/>
        <a:p>
          <a:r>
            <a:rPr lang="en-US" dirty="0" smtClean="0"/>
            <a:t>marketing</a:t>
          </a:r>
          <a:endParaRPr lang="en-US" dirty="0"/>
        </a:p>
      </dgm:t>
    </dgm:pt>
    <dgm:pt modelId="{0B5DF0B3-6748-4003-9824-6EA5D74FCB08}" type="parTrans" cxnId="{F25170D7-62C9-4B5E-94C8-06B28FD082E2}">
      <dgm:prSet/>
      <dgm:spPr/>
      <dgm:t>
        <a:bodyPr/>
        <a:lstStyle/>
        <a:p>
          <a:endParaRPr lang="en-US"/>
        </a:p>
      </dgm:t>
    </dgm:pt>
    <dgm:pt modelId="{87283369-FE6D-4799-9E18-52EE12A6C2AE}" type="sibTrans" cxnId="{F25170D7-62C9-4B5E-94C8-06B28FD082E2}">
      <dgm:prSet/>
      <dgm:spPr/>
      <dgm:t>
        <a:bodyPr/>
        <a:lstStyle/>
        <a:p>
          <a:endParaRPr lang="en-US"/>
        </a:p>
      </dgm:t>
    </dgm:pt>
    <dgm:pt modelId="{35CE4FC5-4BAC-441F-B0F8-05BF0DD91125}" type="pres">
      <dgm:prSet presAssocID="{19F75F00-E237-4FD0-AD29-BF6D4FC08CA0}" presName="theList" presStyleCnt="0">
        <dgm:presLayoutVars>
          <dgm:dir/>
          <dgm:animLvl val="lvl"/>
          <dgm:resizeHandles val="exact"/>
        </dgm:presLayoutVars>
      </dgm:prSet>
      <dgm:spPr/>
      <dgm:t>
        <a:bodyPr/>
        <a:lstStyle/>
        <a:p>
          <a:endParaRPr lang="en-US"/>
        </a:p>
      </dgm:t>
    </dgm:pt>
    <dgm:pt modelId="{56F1877F-DFB1-41C7-A0F8-B7A921A821A6}" type="pres">
      <dgm:prSet presAssocID="{636B8F68-A732-4509-97A7-9FCC65073421}" presName="compNode" presStyleCnt="0"/>
      <dgm:spPr/>
    </dgm:pt>
    <dgm:pt modelId="{75E7F4B2-DCE9-40F0-B355-402B0B8AD322}" type="pres">
      <dgm:prSet presAssocID="{636B8F68-A732-4509-97A7-9FCC65073421}" presName="aNode" presStyleLbl="bgShp" presStyleIdx="0" presStyleCnt="3" custLinFactNeighborX="-38"/>
      <dgm:spPr/>
      <dgm:t>
        <a:bodyPr/>
        <a:lstStyle/>
        <a:p>
          <a:endParaRPr lang="en-US"/>
        </a:p>
      </dgm:t>
    </dgm:pt>
    <dgm:pt modelId="{87BC3997-3606-4540-9DE1-F5EEF27372F1}" type="pres">
      <dgm:prSet presAssocID="{636B8F68-A732-4509-97A7-9FCC65073421}" presName="textNode" presStyleLbl="bgShp" presStyleIdx="0" presStyleCnt="3"/>
      <dgm:spPr/>
      <dgm:t>
        <a:bodyPr/>
        <a:lstStyle/>
        <a:p>
          <a:endParaRPr lang="en-US"/>
        </a:p>
      </dgm:t>
    </dgm:pt>
    <dgm:pt modelId="{F476CEDB-3AF7-41F3-A4F6-473094121ED0}" type="pres">
      <dgm:prSet presAssocID="{636B8F68-A732-4509-97A7-9FCC65073421}" presName="compChildNode" presStyleCnt="0"/>
      <dgm:spPr/>
    </dgm:pt>
    <dgm:pt modelId="{C0974901-04D1-466C-A5B7-3197E7A9B1A6}" type="pres">
      <dgm:prSet presAssocID="{636B8F68-A732-4509-97A7-9FCC65073421}" presName="theInnerList" presStyleCnt="0"/>
      <dgm:spPr/>
    </dgm:pt>
    <dgm:pt modelId="{30161DEB-2260-44AC-978A-3D001B33B5A9}" type="pres">
      <dgm:prSet presAssocID="{C92CD775-9953-4C54-BFC5-0C8AEAB9EF7F}" presName="childNode" presStyleLbl="node1" presStyleIdx="0" presStyleCnt="6">
        <dgm:presLayoutVars>
          <dgm:bulletEnabled val="1"/>
        </dgm:presLayoutVars>
      </dgm:prSet>
      <dgm:spPr/>
      <dgm:t>
        <a:bodyPr/>
        <a:lstStyle/>
        <a:p>
          <a:endParaRPr lang="en-US"/>
        </a:p>
      </dgm:t>
    </dgm:pt>
    <dgm:pt modelId="{BB2C4397-2C97-440B-8AED-A9FA82491AE3}" type="pres">
      <dgm:prSet presAssocID="{C92CD775-9953-4C54-BFC5-0C8AEAB9EF7F}" presName="aSpace2" presStyleCnt="0"/>
      <dgm:spPr/>
    </dgm:pt>
    <dgm:pt modelId="{552CEDD7-D402-4FB8-A783-C3F73693AFBB}" type="pres">
      <dgm:prSet presAssocID="{E2E19D7F-493B-403D-8472-6985DE504ADC}" presName="childNode" presStyleLbl="node1" presStyleIdx="1" presStyleCnt="6">
        <dgm:presLayoutVars>
          <dgm:bulletEnabled val="1"/>
        </dgm:presLayoutVars>
      </dgm:prSet>
      <dgm:spPr/>
      <dgm:t>
        <a:bodyPr/>
        <a:lstStyle/>
        <a:p>
          <a:endParaRPr lang="en-US"/>
        </a:p>
      </dgm:t>
    </dgm:pt>
    <dgm:pt modelId="{203EC4BC-5B0C-492F-AFA0-42B889F52BCC}" type="pres">
      <dgm:prSet presAssocID="{636B8F68-A732-4509-97A7-9FCC65073421}" presName="aSpace" presStyleCnt="0"/>
      <dgm:spPr/>
    </dgm:pt>
    <dgm:pt modelId="{892F0262-A645-4037-8039-AE24943E4325}" type="pres">
      <dgm:prSet presAssocID="{E4275F11-2DF2-48A8-B1F0-D2CD17FBD50A}" presName="compNode" presStyleCnt="0"/>
      <dgm:spPr/>
    </dgm:pt>
    <dgm:pt modelId="{132490F5-F7F6-44F2-8F46-B7B2692C898E}" type="pres">
      <dgm:prSet presAssocID="{E4275F11-2DF2-48A8-B1F0-D2CD17FBD50A}" presName="aNode" presStyleLbl="bgShp" presStyleIdx="1" presStyleCnt="3"/>
      <dgm:spPr/>
      <dgm:t>
        <a:bodyPr/>
        <a:lstStyle/>
        <a:p>
          <a:endParaRPr lang="en-US"/>
        </a:p>
      </dgm:t>
    </dgm:pt>
    <dgm:pt modelId="{8FD554FA-8814-4807-83AC-DB843BDD286A}" type="pres">
      <dgm:prSet presAssocID="{E4275F11-2DF2-48A8-B1F0-D2CD17FBD50A}" presName="textNode" presStyleLbl="bgShp" presStyleIdx="1" presStyleCnt="3"/>
      <dgm:spPr/>
      <dgm:t>
        <a:bodyPr/>
        <a:lstStyle/>
        <a:p>
          <a:endParaRPr lang="en-US"/>
        </a:p>
      </dgm:t>
    </dgm:pt>
    <dgm:pt modelId="{A12F41F4-A62F-4C43-9CC7-DCC884B5693A}" type="pres">
      <dgm:prSet presAssocID="{E4275F11-2DF2-48A8-B1F0-D2CD17FBD50A}" presName="compChildNode" presStyleCnt="0"/>
      <dgm:spPr/>
    </dgm:pt>
    <dgm:pt modelId="{167B31B5-EBE0-4F43-8A11-BD44FEF3EA92}" type="pres">
      <dgm:prSet presAssocID="{E4275F11-2DF2-48A8-B1F0-D2CD17FBD50A}" presName="theInnerList" presStyleCnt="0"/>
      <dgm:spPr/>
    </dgm:pt>
    <dgm:pt modelId="{B90ED60F-732C-470F-90D3-29261E6B6B7E}" type="pres">
      <dgm:prSet presAssocID="{82ED3495-A956-4263-8C75-F2C13630911A}" presName="childNode" presStyleLbl="node1" presStyleIdx="2" presStyleCnt="6">
        <dgm:presLayoutVars>
          <dgm:bulletEnabled val="1"/>
        </dgm:presLayoutVars>
      </dgm:prSet>
      <dgm:spPr/>
      <dgm:t>
        <a:bodyPr/>
        <a:lstStyle/>
        <a:p>
          <a:endParaRPr lang="en-US"/>
        </a:p>
      </dgm:t>
    </dgm:pt>
    <dgm:pt modelId="{AA3A4129-4637-42E8-99A2-2EC8B2E4F485}" type="pres">
      <dgm:prSet presAssocID="{82ED3495-A956-4263-8C75-F2C13630911A}" presName="aSpace2" presStyleCnt="0"/>
      <dgm:spPr/>
    </dgm:pt>
    <dgm:pt modelId="{E9B59E3F-E72F-4AA1-978C-EEEA72C20BA5}" type="pres">
      <dgm:prSet presAssocID="{CDA3F35E-AD31-4552-8360-97F9E348CFBB}" presName="childNode" presStyleLbl="node1" presStyleIdx="3" presStyleCnt="6">
        <dgm:presLayoutVars>
          <dgm:bulletEnabled val="1"/>
        </dgm:presLayoutVars>
      </dgm:prSet>
      <dgm:spPr/>
      <dgm:t>
        <a:bodyPr/>
        <a:lstStyle/>
        <a:p>
          <a:endParaRPr lang="en-US"/>
        </a:p>
      </dgm:t>
    </dgm:pt>
    <dgm:pt modelId="{7526CA30-3EC3-489E-B596-96C5720EBA51}" type="pres">
      <dgm:prSet presAssocID="{E4275F11-2DF2-48A8-B1F0-D2CD17FBD50A}" presName="aSpace" presStyleCnt="0"/>
      <dgm:spPr/>
    </dgm:pt>
    <dgm:pt modelId="{AC109374-8064-41F5-94A0-1962D0177532}" type="pres">
      <dgm:prSet presAssocID="{E05F62D8-EE50-4BFE-913B-757F35E597FD}" presName="compNode" presStyleCnt="0"/>
      <dgm:spPr/>
    </dgm:pt>
    <dgm:pt modelId="{F598DD6F-C9A0-460F-AEF1-E2B409AEFA5C}" type="pres">
      <dgm:prSet presAssocID="{E05F62D8-EE50-4BFE-913B-757F35E597FD}" presName="aNode" presStyleLbl="bgShp" presStyleIdx="2" presStyleCnt="3"/>
      <dgm:spPr/>
      <dgm:t>
        <a:bodyPr/>
        <a:lstStyle/>
        <a:p>
          <a:endParaRPr lang="en-US"/>
        </a:p>
      </dgm:t>
    </dgm:pt>
    <dgm:pt modelId="{9897D3A7-D4CB-4056-91A9-E53D4612745A}" type="pres">
      <dgm:prSet presAssocID="{E05F62D8-EE50-4BFE-913B-757F35E597FD}" presName="textNode" presStyleLbl="bgShp" presStyleIdx="2" presStyleCnt="3"/>
      <dgm:spPr/>
      <dgm:t>
        <a:bodyPr/>
        <a:lstStyle/>
        <a:p>
          <a:endParaRPr lang="en-US"/>
        </a:p>
      </dgm:t>
    </dgm:pt>
    <dgm:pt modelId="{C89FAEC7-5945-488D-8630-D3EEDA80C80A}" type="pres">
      <dgm:prSet presAssocID="{E05F62D8-EE50-4BFE-913B-757F35E597FD}" presName="compChildNode" presStyleCnt="0"/>
      <dgm:spPr/>
    </dgm:pt>
    <dgm:pt modelId="{1B04BC04-9C86-4494-B928-61D5B6BE7D78}" type="pres">
      <dgm:prSet presAssocID="{E05F62D8-EE50-4BFE-913B-757F35E597FD}" presName="theInnerList" presStyleCnt="0"/>
      <dgm:spPr/>
    </dgm:pt>
    <dgm:pt modelId="{8F977063-9A89-4783-940D-FE384FDF3FD0}" type="pres">
      <dgm:prSet presAssocID="{955F1C9B-787F-4FC9-8644-88F877771B5D}" presName="childNode" presStyleLbl="node1" presStyleIdx="4" presStyleCnt="6">
        <dgm:presLayoutVars>
          <dgm:bulletEnabled val="1"/>
        </dgm:presLayoutVars>
      </dgm:prSet>
      <dgm:spPr/>
      <dgm:t>
        <a:bodyPr/>
        <a:lstStyle/>
        <a:p>
          <a:endParaRPr lang="en-US"/>
        </a:p>
      </dgm:t>
    </dgm:pt>
    <dgm:pt modelId="{D2450EA1-5AD9-4768-AAA6-39C7B29AECBF}" type="pres">
      <dgm:prSet presAssocID="{955F1C9B-787F-4FC9-8644-88F877771B5D}" presName="aSpace2" presStyleCnt="0"/>
      <dgm:spPr/>
    </dgm:pt>
    <dgm:pt modelId="{B861AF25-3C03-4883-BA21-00D99CDC1DFC}" type="pres">
      <dgm:prSet presAssocID="{0C2944A6-6197-4090-A88F-090E4731DF1B}" presName="childNode" presStyleLbl="node1" presStyleIdx="5" presStyleCnt="6">
        <dgm:presLayoutVars>
          <dgm:bulletEnabled val="1"/>
        </dgm:presLayoutVars>
      </dgm:prSet>
      <dgm:spPr/>
      <dgm:t>
        <a:bodyPr/>
        <a:lstStyle/>
        <a:p>
          <a:endParaRPr lang="en-US"/>
        </a:p>
      </dgm:t>
    </dgm:pt>
  </dgm:ptLst>
  <dgm:cxnLst>
    <dgm:cxn modelId="{B52F0F06-98EA-4505-A90F-E8F85A8C1B66}" srcId="{19F75F00-E237-4FD0-AD29-BF6D4FC08CA0}" destId="{E05F62D8-EE50-4BFE-913B-757F35E597FD}" srcOrd="2" destOrd="0" parTransId="{92765506-D98F-43EE-AF61-47FE0E921FF9}" sibTransId="{0405D0D4-9C05-42CD-991A-9B697856625E}"/>
    <dgm:cxn modelId="{624EEE25-FEA5-4374-8004-6338D998F748}" srcId="{E4275F11-2DF2-48A8-B1F0-D2CD17FBD50A}" destId="{82ED3495-A956-4263-8C75-F2C13630911A}" srcOrd="0" destOrd="0" parTransId="{B4354606-CE15-47FB-B4BA-9C5E40D7B4D3}" sibTransId="{0C8695C1-B9EE-4503-B53D-E74CCEB92990}"/>
    <dgm:cxn modelId="{57EBAD14-23CD-4168-9B97-6A21E183111A}" type="presOf" srcId="{E05F62D8-EE50-4BFE-913B-757F35E597FD}" destId="{F598DD6F-C9A0-460F-AEF1-E2B409AEFA5C}" srcOrd="0" destOrd="0" presId="urn:microsoft.com/office/officeart/2005/8/layout/lProcess2"/>
    <dgm:cxn modelId="{8AB4BF4B-D50A-4394-8703-995AC39AB286}" srcId="{636B8F68-A732-4509-97A7-9FCC65073421}" destId="{C92CD775-9953-4C54-BFC5-0C8AEAB9EF7F}" srcOrd="0" destOrd="0" parTransId="{E676CD89-7C0A-41C9-9644-80C372DB0484}" sibTransId="{3C083E2D-E1BF-4613-9B92-3DE35388043E}"/>
    <dgm:cxn modelId="{4EF3417B-60BB-469D-8AF8-984A27FD2601}" type="presOf" srcId="{E05F62D8-EE50-4BFE-913B-757F35E597FD}" destId="{9897D3A7-D4CB-4056-91A9-E53D4612745A}" srcOrd="1" destOrd="0" presId="urn:microsoft.com/office/officeart/2005/8/layout/lProcess2"/>
    <dgm:cxn modelId="{50E7C9E7-6DFE-4BCB-8297-A8E1658C9F4D}" srcId="{E4275F11-2DF2-48A8-B1F0-D2CD17FBD50A}" destId="{CDA3F35E-AD31-4552-8360-97F9E348CFBB}" srcOrd="1" destOrd="0" parTransId="{D098892F-6143-45D8-8D31-442B09DD133D}" sibTransId="{2C5D50BC-FF2E-4CFA-99BC-AACC2C09221C}"/>
    <dgm:cxn modelId="{4702B900-2744-480B-88CD-2811F33BF941}" srcId="{19F75F00-E237-4FD0-AD29-BF6D4FC08CA0}" destId="{636B8F68-A732-4509-97A7-9FCC65073421}" srcOrd="0" destOrd="0" parTransId="{179894B8-F516-4C42-A37A-69C91F499C3E}" sibTransId="{4F28D376-8910-4EBE-821A-8FA214AD4579}"/>
    <dgm:cxn modelId="{787491F5-65D8-40D1-A7E3-139839439298}" type="presOf" srcId="{C92CD775-9953-4C54-BFC5-0C8AEAB9EF7F}" destId="{30161DEB-2260-44AC-978A-3D001B33B5A9}" srcOrd="0" destOrd="0" presId="urn:microsoft.com/office/officeart/2005/8/layout/lProcess2"/>
    <dgm:cxn modelId="{98812F98-7FB5-4E9D-AC2F-603C76342AD3}" type="presOf" srcId="{CDA3F35E-AD31-4552-8360-97F9E348CFBB}" destId="{E9B59E3F-E72F-4AA1-978C-EEEA72C20BA5}" srcOrd="0" destOrd="0" presId="urn:microsoft.com/office/officeart/2005/8/layout/lProcess2"/>
    <dgm:cxn modelId="{B6D0DC78-D844-4B4B-AEB0-DB896273FC65}" srcId="{636B8F68-A732-4509-97A7-9FCC65073421}" destId="{E2E19D7F-493B-403D-8472-6985DE504ADC}" srcOrd="1" destOrd="0" parTransId="{0B660B47-CABE-4B12-9615-B21FFDEB1794}" sibTransId="{2D3FAD83-D02A-4480-985E-1419592F6F1C}"/>
    <dgm:cxn modelId="{DCDED708-CC37-4EC4-8103-0B2EBBB5CC95}" type="presOf" srcId="{E4275F11-2DF2-48A8-B1F0-D2CD17FBD50A}" destId="{132490F5-F7F6-44F2-8F46-B7B2692C898E}" srcOrd="0" destOrd="0" presId="urn:microsoft.com/office/officeart/2005/8/layout/lProcess2"/>
    <dgm:cxn modelId="{0CFF9CF7-188C-420B-A8F2-E046F753C532}" type="presOf" srcId="{0C2944A6-6197-4090-A88F-090E4731DF1B}" destId="{B861AF25-3C03-4883-BA21-00D99CDC1DFC}" srcOrd="0" destOrd="0" presId="urn:microsoft.com/office/officeart/2005/8/layout/lProcess2"/>
    <dgm:cxn modelId="{6357B3B8-6643-4D97-82FF-8090891EB172}" srcId="{19F75F00-E237-4FD0-AD29-BF6D4FC08CA0}" destId="{E4275F11-2DF2-48A8-B1F0-D2CD17FBD50A}" srcOrd="1" destOrd="0" parTransId="{16734B8E-06C8-40F0-90F4-D425D9AEA5CD}" sibTransId="{000A84F2-74C8-4ED3-8E77-A6D40E31C725}"/>
    <dgm:cxn modelId="{3546F1EE-CD49-4D49-B6D5-F32E1EC42A2D}" type="presOf" srcId="{82ED3495-A956-4263-8C75-F2C13630911A}" destId="{B90ED60F-732C-470F-90D3-29261E6B6B7E}" srcOrd="0" destOrd="0" presId="urn:microsoft.com/office/officeart/2005/8/layout/lProcess2"/>
    <dgm:cxn modelId="{91E16B81-0CB3-40DA-9B45-B246D9C26440}" type="presOf" srcId="{19F75F00-E237-4FD0-AD29-BF6D4FC08CA0}" destId="{35CE4FC5-4BAC-441F-B0F8-05BF0DD91125}" srcOrd="0" destOrd="0" presId="urn:microsoft.com/office/officeart/2005/8/layout/lProcess2"/>
    <dgm:cxn modelId="{2178D8C4-2AF0-4994-B395-9FB830AAA31C}" type="presOf" srcId="{955F1C9B-787F-4FC9-8644-88F877771B5D}" destId="{8F977063-9A89-4783-940D-FE384FDF3FD0}" srcOrd="0" destOrd="0" presId="urn:microsoft.com/office/officeart/2005/8/layout/lProcess2"/>
    <dgm:cxn modelId="{D6A653B4-68E5-432E-B3BC-06DDB9D1072F}" type="presOf" srcId="{636B8F68-A732-4509-97A7-9FCC65073421}" destId="{87BC3997-3606-4540-9DE1-F5EEF27372F1}" srcOrd="1" destOrd="0" presId="urn:microsoft.com/office/officeart/2005/8/layout/lProcess2"/>
    <dgm:cxn modelId="{41E361E6-89F4-48D3-983E-3985184CD25E}" type="presOf" srcId="{E2E19D7F-493B-403D-8472-6985DE504ADC}" destId="{552CEDD7-D402-4FB8-A783-C3F73693AFBB}" srcOrd="0" destOrd="0" presId="urn:microsoft.com/office/officeart/2005/8/layout/lProcess2"/>
    <dgm:cxn modelId="{A681F019-A0FE-4A82-A632-5B03C9CA3A2C}" srcId="{E05F62D8-EE50-4BFE-913B-757F35E597FD}" destId="{955F1C9B-787F-4FC9-8644-88F877771B5D}" srcOrd="0" destOrd="0" parTransId="{9381B402-BB57-45FF-93A8-E0F3CA263E75}" sibTransId="{1F194961-89AE-4708-BBD6-B41651B25C36}"/>
    <dgm:cxn modelId="{AB95F497-1835-433D-8134-6F48ED1A4B5E}" type="presOf" srcId="{636B8F68-A732-4509-97A7-9FCC65073421}" destId="{75E7F4B2-DCE9-40F0-B355-402B0B8AD322}" srcOrd="0" destOrd="0" presId="urn:microsoft.com/office/officeart/2005/8/layout/lProcess2"/>
    <dgm:cxn modelId="{ADF243C5-0CE8-409C-9D13-60BC3A9192F8}" type="presOf" srcId="{E4275F11-2DF2-48A8-B1F0-D2CD17FBD50A}" destId="{8FD554FA-8814-4807-83AC-DB843BDD286A}" srcOrd="1" destOrd="0" presId="urn:microsoft.com/office/officeart/2005/8/layout/lProcess2"/>
    <dgm:cxn modelId="{F25170D7-62C9-4B5E-94C8-06B28FD082E2}" srcId="{E05F62D8-EE50-4BFE-913B-757F35E597FD}" destId="{0C2944A6-6197-4090-A88F-090E4731DF1B}" srcOrd="1" destOrd="0" parTransId="{0B5DF0B3-6748-4003-9824-6EA5D74FCB08}" sibTransId="{87283369-FE6D-4799-9E18-52EE12A6C2AE}"/>
    <dgm:cxn modelId="{F7093531-3EF6-4DC0-B826-73AE52A59F6C}" type="presParOf" srcId="{35CE4FC5-4BAC-441F-B0F8-05BF0DD91125}" destId="{56F1877F-DFB1-41C7-A0F8-B7A921A821A6}" srcOrd="0" destOrd="0" presId="urn:microsoft.com/office/officeart/2005/8/layout/lProcess2"/>
    <dgm:cxn modelId="{9A7F1933-DF11-480D-BA7B-6F2E335B211A}" type="presParOf" srcId="{56F1877F-DFB1-41C7-A0F8-B7A921A821A6}" destId="{75E7F4B2-DCE9-40F0-B355-402B0B8AD322}" srcOrd="0" destOrd="0" presId="urn:microsoft.com/office/officeart/2005/8/layout/lProcess2"/>
    <dgm:cxn modelId="{3E04B28E-CD44-467A-97E1-A0CE21550746}" type="presParOf" srcId="{56F1877F-DFB1-41C7-A0F8-B7A921A821A6}" destId="{87BC3997-3606-4540-9DE1-F5EEF27372F1}" srcOrd="1" destOrd="0" presId="urn:microsoft.com/office/officeart/2005/8/layout/lProcess2"/>
    <dgm:cxn modelId="{8D507FA1-B627-49A6-9F59-93028E97F0A9}" type="presParOf" srcId="{56F1877F-DFB1-41C7-A0F8-B7A921A821A6}" destId="{F476CEDB-3AF7-41F3-A4F6-473094121ED0}" srcOrd="2" destOrd="0" presId="urn:microsoft.com/office/officeart/2005/8/layout/lProcess2"/>
    <dgm:cxn modelId="{19860825-0F04-4903-8E02-4CCB03213547}" type="presParOf" srcId="{F476CEDB-3AF7-41F3-A4F6-473094121ED0}" destId="{C0974901-04D1-466C-A5B7-3197E7A9B1A6}" srcOrd="0" destOrd="0" presId="urn:microsoft.com/office/officeart/2005/8/layout/lProcess2"/>
    <dgm:cxn modelId="{E51AE2BE-0500-4B3D-8850-68D3C8AE5DF0}" type="presParOf" srcId="{C0974901-04D1-466C-A5B7-3197E7A9B1A6}" destId="{30161DEB-2260-44AC-978A-3D001B33B5A9}" srcOrd="0" destOrd="0" presId="urn:microsoft.com/office/officeart/2005/8/layout/lProcess2"/>
    <dgm:cxn modelId="{0B5459D2-16F1-434E-A6CF-307B0B38AC17}" type="presParOf" srcId="{C0974901-04D1-466C-A5B7-3197E7A9B1A6}" destId="{BB2C4397-2C97-440B-8AED-A9FA82491AE3}" srcOrd="1" destOrd="0" presId="urn:microsoft.com/office/officeart/2005/8/layout/lProcess2"/>
    <dgm:cxn modelId="{5B6A4DA1-EDAD-4618-8184-23A1339B149B}" type="presParOf" srcId="{C0974901-04D1-466C-A5B7-3197E7A9B1A6}" destId="{552CEDD7-D402-4FB8-A783-C3F73693AFBB}" srcOrd="2" destOrd="0" presId="urn:microsoft.com/office/officeart/2005/8/layout/lProcess2"/>
    <dgm:cxn modelId="{D37ED757-F959-4C55-B2DA-2EEDE7FDCA52}" type="presParOf" srcId="{35CE4FC5-4BAC-441F-B0F8-05BF0DD91125}" destId="{203EC4BC-5B0C-492F-AFA0-42B889F52BCC}" srcOrd="1" destOrd="0" presId="urn:microsoft.com/office/officeart/2005/8/layout/lProcess2"/>
    <dgm:cxn modelId="{89AA2505-6534-4232-AD5B-7E87C1436963}" type="presParOf" srcId="{35CE4FC5-4BAC-441F-B0F8-05BF0DD91125}" destId="{892F0262-A645-4037-8039-AE24943E4325}" srcOrd="2" destOrd="0" presId="urn:microsoft.com/office/officeart/2005/8/layout/lProcess2"/>
    <dgm:cxn modelId="{0B00D0DE-DADD-4CB1-A6B0-5C5BC0B77F76}" type="presParOf" srcId="{892F0262-A645-4037-8039-AE24943E4325}" destId="{132490F5-F7F6-44F2-8F46-B7B2692C898E}" srcOrd="0" destOrd="0" presId="urn:microsoft.com/office/officeart/2005/8/layout/lProcess2"/>
    <dgm:cxn modelId="{EA991EF4-9388-4695-9153-86DBC7A8A3A5}" type="presParOf" srcId="{892F0262-A645-4037-8039-AE24943E4325}" destId="{8FD554FA-8814-4807-83AC-DB843BDD286A}" srcOrd="1" destOrd="0" presId="urn:microsoft.com/office/officeart/2005/8/layout/lProcess2"/>
    <dgm:cxn modelId="{1F452631-4B40-4F82-B524-EC3606AB9A52}" type="presParOf" srcId="{892F0262-A645-4037-8039-AE24943E4325}" destId="{A12F41F4-A62F-4C43-9CC7-DCC884B5693A}" srcOrd="2" destOrd="0" presId="urn:microsoft.com/office/officeart/2005/8/layout/lProcess2"/>
    <dgm:cxn modelId="{796D5A42-0607-413E-A321-50EE8F26764C}" type="presParOf" srcId="{A12F41F4-A62F-4C43-9CC7-DCC884B5693A}" destId="{167B31B5-EBE0-4F43-8A11-BD44FEF3EA92}" srcOrd="0" destOrd="0" presId="urn:microsoft.com/office/officeart/2005/8/layout/lProcess2"/>
    <dgm:cxn modelId="{17E044BF-6254-4859-A402-60C0ECF1B257}" type="presParOf" srcId="{167B31B5-EBE0-4F43-8A11-BD44FEF3EA92}" destId="{B90ED60F-732C-470F-90D3-29261E6B6B7E}" srcOrd="0" destOrd="0" presId="urn:microsoft.com/office/officeart/2005/8/layout/lProcess2"/>
    <dgm:cxn modelId="{4891F14B-1C9A-43FD-8871-579A933FDAA6}" type="presParOf" srcId="{167B31B5-EBE0-4F43-8A11-BD44FEF3EA92}" destId="{AA3A4129-4637-42E8-99A2-2EC8B2E4F485}" srcOrd="1" destOrd="0" presId="urn:microsoft.com/office/officeart/2005/8/layout/lProcess2"/>
    <dgm:cxn modelId="{B09021E1-BAB5-4C6F-BB30-B4C667360DFB}" type="presParOf" srcId="{167B31B5-EBE0-4F43-8A11-BD44FEF3EA92}" destId="{E9B59E3F-E72F-4AA1-978C-EEEA72C20BA5}" srcOrd="2" destOrd="0" presId="urn:microsoft.com/office/officeart/2005/8/layout/lProcess2"/>
    <dgm:cxn modelId="{B7A4F4BA-22C4-429B-B61A-6E5F56CCA393}" type="presParOf" srcId="{35CE4FC5-4BAC-441F-B0F8-05BF0DD91125}" destId="{7526CA30-3EC3-489E-B596-96C5720EBA51}" srcOrd="3" destOrd="0" presId="urn:microsoft.com/office/officeart/2005/8/layout/lProcess2"/>
    <dgm:cxn modelId="{6473EE26-CD86-435E-BD17-2EDC7B984EE5}" type="presParOf" srcId="{35CE4FC5-4BAC-441F-B0F8-05BF0DD91125}" destId="{AC109374-8064-41F5-94A0-1962D0177532}" srcOrd="4" destOrd="0" presId="urn:microsoft.com/office/officeart/2005/8/layout/lProcess2"/>
    <dgm:cxn modelId="{086AC5EA-5024-455D-9D7F-DBE07256CD34}" type="presParOf" srcId="{AC109374-8064-41F5-94A0-1962D0177532}" destId="{F598DD6F-C9A0-460F-AEF1-E2B409AEFA5C}" srcOrd="0" destOrd="0" presId="urn:microsoft.com/office/officeart/2005/8/layout/lProcess2"/>
    <dgm:cxn modelId="{AAA8481D-69AC-4BDC-AA6C-030ADF2EAD45}" type="presParOf" srcId="{AC109374-8064-41F5-94A0-1962D0177532}" destId="{9897D3A7-D4CB-4056-91A9-E53D4612745A}" srcOrd="1" destOrd="0" presId="urn:microsoft.com/office/officeart/2005/8/layout/lProcess2"/>
    <dgm:cxn modelId="{97729404-15F3-4C80-80C7-EF1D9C46F35E}" type="presParOf" srcId="{AC109374-8064-41F5-94A0-1962D0177532}" destId="{C89FAEC7-5945-488D-8630-D3EEDA80C80A}" srcOrd="2" destOrd="0" presId="urn:microsoft.com/office/officeart/2005/8/layout/lProcess2"/>
    <dgm:cxn modelId="{802F0055-C5DF-4874-AFCB-E90E498F29DD}" type="presParOf" srcId="{C89FAEC7-5945-488D-8630-D3EEDA80C80A}" destId="{1B04BC04-9C86-4494-B928-61D5B6BE7D78}" srcOrd="0" destOrd="0" presId="urn:microsoft.com/office/officeart/2005/8/layout/lProcess2"/>
    <dgm:cxn modelId="{5122F3F5-C108-447B-A961-6CBE7FB85B87}" type="presParOf" srcId="{1B04BC04-9C86-4494-B928-61D5B6BE7D78}" destId="{8F977063-9A89-4783-940D-FE384FDF3FD0}" srcOrd="0" destOrd="0" presId="urn:microsoft.com/office/officeart/2005/8/layout/lProcess2"/>
    <dgm:cxn modelId="{A423A0AB-44D4-439F-B945-4C331AECE351}" type="presParOf" srcId="{1B04BC04-9C86-4494-B928-61D5B6BE7D78}" destId="{D2450EA1-5AD9-4768-AAA6-39C7B29AECBF}" srcOrd="1" destOrd="0" presId="urn:microsoft.com/office/officeart/2005/8/layout/lProcess2"/>
    <dgm:cxn modelId="{3FB5E9DC-AA84-49DF-B536-9335B8B315F4}" type="presParOf" srcId="{1B04BC04-9C86-4494-B928-61D5B6BE7D78}" destId="{B861AF25-3C03-4883-BA21-00D99CDC1DFC}"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579E1-9F6B-4347-A32A-5ACA492DDC45}">
      <dsp:nvSpPr>
        <dsp:cNvPr id="0" name=""/>
        <dsp:cNvSpPr/>
      </dsp:nvSpPr>
      <dsp:spPr>
        <a:xfrm>
          <a:off x="989329" y="0"/>
          <a:ext cx="4800600" cy="4800600"/>
        </a:xfrm>
        <a:prstGeom prst="triangle">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8CE3501-0F89-4398-8504-272D0254B4FC}">
      <dsp:nvSpPr>
        <dsp:cNvPr id="0" name=""/>
        <dsp:cNvSpPr/>
      </dsp:nvSpPr>
      <dsp:spPr>
        <a:xfrm>
          <a:off x="3389629" y="482638"/>
          <a:ext cx="3120390" cy="5681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Planning</a:t>
          </a:r>
          <a:endParaRPr lang="en-US" sz="2400" kern="1200" dirty="0"/>
        </a:p>
      </dsp:txBody>
      <dsp:txXfrm>
        <a:off x="3417366" y="510375"/>
        <a:ext cx="3064916" cy="512722"/>
      </dsp:txXfrm>
    </dsp:sp>
    <dsp:sp modelId="{4E094AF9-F540-44D1-ABE5-B130F5DD64A5}">
      <dsp:nvSpPr>
        <dsp:cNvPr id="0" name=""/>
        <dsp:cNvSpPr/>
      </dsp:nvSpPr>
      <dsp:spPr>
        <a:xfrm>
          <a:off x="3389629" y="1121858"/>
          <a:ext cx="3120390" cy="5681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Organising</a:t>
          </a:r>
          <a:endParaRPr lang="en-US" sz="2400" kern="1200" dirty="0"/>
        </a:p>
      </dsp:txBody>
      <dsp:txXfrm>
        <a:off x="3417366" y="1149595"/>
        <a:ext cx="3064916" cy="512722"/>
      </dsp:txXfrm>
    </dsp:sp>
    <dsp:sp modelId="{BED68CAD-B7EA-4ED0-9F1B-7D1128C2EF27}">
      <dsp:nvSpPr>
        <dsp:cNvPr id="0" name=""/>
        <dsp:cNvSpPr/>
      </dsp:nvSpPr>
      <dsp:spPr>
        <a:xfrm>
          <a:off x="3389629" y="1761079"/>
          <a:ext cx="3120390" cy="5681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staffing</a:t>
          </a:r>
          <a:endParaRPr lang="en-US" sz="2400" kern="1200" dirty="0"/>
        </a:p>
      </dsp:txBody>
      <dsp:txXfrm>
        <a:off x="3417366" y="1788816"/>
        <a:ext cx="3064916" cy="512722"/>
      </dsp:txXfrm>
    </dsp:sp>
    <dsp:sp modelId="{8242CC60-A0B3-4372-93C0-6BF98AC09805}">
      <dsp:nvSpPr>
        <dsp:cNvPr id="0" name=""/>
        <dsp:cNvSpPr/>
      </dsp:nvSpPr>
      <dsp:spPr>
        <a:xfrm>
          <a:off x="3389629" y="2400299"/>
          <a:ext cx="3120390" cy="5681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directing</a:t>
          </a:r>
          <a:endParaRPr lang="en-US" sz="2400" kern="1200" dirty="0"/>
        </a:p>
      </dsp:txBody>
      <dsp:txXfrm>
        <a:off x="3417366" y="2428036"/>
        <a:ext cx="3064916" cy="512722"/>
      </dsp:txXfrm>
    </dsp:sp>
    <dsp:sp modelId="{D2D10B3C-8BA6-4134-A43C-21DB8D128E96}">
      <dsp:nvSpPr>
        <dsp:cNvPr id="0" name=""/>
        <dsp:cNvSpPr/>
      </dsp:nvSpPr>
      <dsp:spPr>
        <a:xfrm>
          <a:off x="3389629" y="3039520"/>
          <a:ext cx="3120390" cy="5681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coordinating</a:t>
          </a:r>
          <a:endParaRPr lang="en-US" sz="2400" kern="1200" dirty="0"/>
        </a:p>
      </dsp:txBody>
      <dsp:txXfrm>
        <a:off x="3417366" y="3067257"/>
        <a:ext cx="3064916" cy="512722"/>
      </dsp:txXfrm>
    </dsp:sp>
    <dsp:sp modelId="{B8864A59-8DB7-40AB-9677-917CF695B086}">
      <dsp:nvSpPr>
        <dsp:cNvPr id="0" name=""/>
        <dsp:cNvSpPr/>
      </dsp:nvSpPr>
      <dsp:spPr>
        <a:xfrm>
          <a:off x="3389629" y="3678741"/>
          <a:ext cx="3120390" cy="5681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controlling</a:t>
          </a:r>
          <a:endParaRPr lang="en-US" sz="2400" kern="1200" dirty="0"/>
        </a:p>
      </dsp:txBody>
      <dsp:txXfrm>
        <a:off x="3417366" y="3706478"/>
        <a:ext cx="3064916" cy="5127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2D4B8-0561-47BB-BF42-F2B973E0FCF6}">
      <dsp:nvSpPr>
        <dsp:cNvPr id="0" name=""/>
        <dsp:cNvSpPr/>
      </dsp:nvSpPr>
      <dsp:spPr>
        <a:xfrm rot="10800000">
          <a:off x="1374977" y="2283"/>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Deposit Mobilisation</a:t>
          </a:r>
          <a:endParaRPr lang="en-US" sz="2200" kern="1200" dirty="0"/>
        </a:p>
      </dsp:txBody>
      <dsp:txXfrm rot="10800000">
        <a:off x="1493813" y="2283"/>
        <a:ext cx="4868231" cy="475346"/>
      </dsp:txXfrm>
    </dsp:sp>
    <dsp:sp modelId="{9B58ED8C-3F3D-43E5-9EBF-7285305E2964}">
      <dsp:nvSpPr>
        <dsp:cNvPr id="0" name=""/>
        <dsp:cNvSpPr/>
      </dsp:nvSpPr>
      <dsp:spPr>
        <a:xfrm>
          <a:off x="1137304" y="2283"/>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C0D3A6-D46D-44BB-9C13-516961FBD62C}">
      <dsp:nvSpPr>
        <dsp:cNvPr id="0" name=""/>
        <dsp:cNvSpPr/>
      </dsp:nvSpPr>
      <dsp:spPr>
        <a:xfrm rot="10800000">
          <a:off x="1374977" y="619524"/>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Financial Management</a:t>
          </a:r>
          <a:endParaRPr lang="en-US" sz="2200" kern="1200" dirty="0"/>
        </a:p>
      </dsp:txBody>
      <dsp:txXfrm rot="10800000">
        <a:off x="1493813" y="619524"/>
        <a:ext cx="4868231" cy="475346"/>
      </dsp:txXfrm>
    </dsp:sp>
    <dsp:sp modelId="{B4EE3A88-DCF8-4826-B667-97E6A09E1AAA}">
      <dsp:nvSpPr>
        <dsp:cNvPr id="0" name=""/>
        <dsp:cNvSpPr/>
      </dsp:nvSpPr>
      <dsp:spPr>
        <a:xfrm>
          <a:off x="1137304" y="619524"/>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260772-B653-4C2A-A2E1-86877BE8F12C}">
      <dsp:nvSpPr>
        <dsp:cNvPr id="0" name=""/>
        <dsp:cNvSpPr/>
      </dsp:nvSpPr>
      <dsp:spPr>
        <a:xfrm rot="10800000">
          <a:off x="1374977" y="1236765"/>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Credit Management</a:t>
          </a:r>
          <a:endParaRPr lang="en-US" sz="2200" kern="1200" dirty="0"/>
        </a:p>
      </dsp:txBody>
      <dsp:txXfrm rot="10800000">
        <a:off x="1493813" y="1236765"/>
        <a:ext cx="4868231" cy="475346"/>
      </dsp:txXfrm>
    </dsp:sp>
    <dsp:sp modelId="{BA2582E7-52F7-4350-ACA6-BF66C76E4B0B}">
      <dsp:nvSpPr>
        <dsp:cNvPr id="0" name=""/>
        <dsp:cNvSpPr/>
      </dsp:nvSpPr>
      <dsp:spPr>
        <a:xfrm>
          <a:off x="1137304" y="1236765"/>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AB14B0-2AF7-4623-94D0-C50422770DE3}">
      <dsp:nvSpPr>
        <dsp:cNvPr id="0" name=""/>
        <dsp:cNvSpPr/>
      </dsp:nvSpPr>
      <dsp:spPr>
        <a:xfrm rot="10800000">
          <a:off x="1374977" y="1854006"/>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Profit Evaluation</a:t>
          </a:r>
          <a:endParaRPr lang="en-US" sz="2200" kern="1200" dirty="0"/>
        </a:p>
      </dsp:txBody>
      <dsp:txXfrm rot="10800000">
        <a:off x="1493813" y="1854006"/>
        <a:ext cx="4868231" cy="475346"/>
      </dsp:txXfrm>
    </dsp:sp>
    <dsp:sp modelId="{C7C4E495-9E8A-4976-8C7D-66972A6D5A23}">
      <dsp:nvSpPr>
        <dsp:cNvPr id="0" name=""/>
        <dsp:cNvSpPr/>
      </dsp:nvSpPr>
      <dsp:spPr>
        <a:xfrm>
          <a:off x="1137304" y="1854006"/>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332A25-B3A4-4A66-A454-CD3A5BCC5D45}">
      <dsp:nvSpPr>
        <dsp:cNvPr id="0" name=""/>
        <dsp:cNvSpPr/>
      </dsp:nvSpPr>
      <dsp:spPr>
        <a:xfrm rot="10800000">
          <a:off x="1374977" y="2471247"/>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Liquidity Management</a:t>
          </a:r>
          <a:endParaRPr lang="en-US" sz="2200" kern="1200" dirty="0"/>
        </a:p>
      </dsp:txBody>
      <dsp:txXfrm rot="10800000">
        <a:off x="1493813" y="2471247"/>
        <a:ext cx="4868231" cy="475346"/>
      </dsp:txXfrm>
    </dsp:sp>
    <dsp:sp modelId="{46D531F6-0C9A-4347-907A-BE1D553D25E8}">
      <dsp:nvSpPr>
        <dsp:cNvPr id="0" name=""/>
        <dsp:cNvSpPr/>
      </dsp:nvSpPr>
      <dsp:spPr>
        <a:xfrm>
          <a:off x="1137304" y="2471247"/>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861EFE-3381-4DD0-9487-8DC421637BCE}">
      <dsp:nvSpPr>
        <dsp:cNvPr id="0" name=""/>
        <dsp:cNvSpPr/>
      </dsp:nvSpPr>
      <dsp:spPr>
        <a:xfrm rot="10800000">
          <a:off x="1374977" y="3088488"/>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Investment Management</a:t>
          </a:r>
          <a:endParaRPr lang="en-US" sz="2200" kern="1200" dirty="0"/>
        </a:p>
      </dsp:txBody>
      <dsp:txXfrm rot="10800000">
        <a:off x="1493813" y="3088488"/>
        <a:ext cx="4868231" cy="475346"/>
      </dsp:txXfrm>
    </dsp:sp>
    <dsp:sp modelId="{D2D91B3B-98DC-49A7-B949-B86ADF89DA48}">
      <dsp:nvSpPr>
        <dsp:cNvPr id="0" name=""/>
        <dsp:cNvSpPr/>
      </dsp:nvSpPr>
      <dsp:spPr>
        <a:xfrm>
          <a:off x="1137304" y="3088488"/>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D8B671-3981-48F0-B2FE-FF2C9BD3795E}">
      <dsp:nvSpPr>
        <dsp:cNvPr id="0" name=""/>
        <dsp:cNvSpPr/>
      </dsp:nvSpPr>
      <dsp:spPr>
        <a:xfrm rot="10800000">
          <a:off x="1374977" y="3705728"/>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Marketing Management</a:t>
          </a:r>
          <a:endParaRPr lang="en-US" sz="2200" kern="1200" dirty="0"/>
        </a:p>
      </dsp:txBody>
      <dsp:txXfrm rot="10800000">
        <a:off x="1493813" y="3705728"/>
        <a:ext cx="4868231" cy="475346"/>
      </dsp:txXfrm>
    </dsp:sp>
    <dsp:sp modelId="{C2143254-733C-400C-909E-B014362BBBA2}">
      <dsp:nvSpPr>
        <dsp:cNvPr id="0" name=""/>
        <dsp:cNvSpPr/>
      </dsp:nvSpPr>
      <dsp:spPr>
        <a:xfrm>
          <a:off x="1137304" y="3705728"/>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043E4A-5873-432D-B70B-78C33412DDE6}">
      <dsp:nvSpPr>
        <dsp:cNvPr id="0" name=""/>
        <dsp:cNvSpPr/>
      </dsp:nvSpPr>
      <dsp:spPr>
        <a:xfrm rot="10800000">
          <a:off x="1374977" y="4322969"/>
          <a:ext cx="4987067" cy="475346"/>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15"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t>Portfolio Management</a:t>
          </a:r>
          <a:endParaRPr lang="en-US" sz="2200" kern="1200" dirty="0"/>
        </a:p>
      </dsp:txBody>
      <dsp:txXfrm rot="10800000">
        <a:off x="1493813" y="4322969"/>
        <a:ext cx="4868231" cy="475346"/>
      </dsp:txXfrm>
    </dsp:sp>
    <dsp:sp modelId="{B97A9F53-E7EA-4486-B978-97B5E8EEBC8F}">
      <dsp:nvSpPr>
        <dsp:cNvPr id="0" name=""/>
        <dsp:cNvSpPr/>
      </dsp:nvSpPr>
      <dsp:spPr>
        <a:xfrm>
          <a:off x="1137304" y="4322969"/>
          <a:ext cx="475346" cy="47534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88606-8859-467A-B5EF-72AEBF0A4644}">
      <dsp:nvSpPr>
        <dsp:cNvPr id="0" name=""/>
        <dsp:cNvSpPr/>
      </dsp:nvSpPr>
      <dsp:spPr>
        <a:xfrm>
          <a:off x="1447800" y="0"/>
          <a:ext cx="1447800" cy="1508654"/>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r>
            <a:rPr lang="en-US" sz="1500" kern="1200" dirty="0" smtClean="0"/>
            <a:t>1. High Degree of </a:t>
          </a:r>
          <a:r>
            <a:rPr lang="en-US" sz="1500" kern="1200" dirty="0" err="1" smtClean="0"/>
            <a:t>Departmentation</a:t>
          </a:r>
          <a:endParaRPr lang="en-US" sz="1500" kern="1200" dirty="0"/>
        </a:p>
      </dsp:txBody>
      <dsp:txXfrm>
        <a:off x="1447800" y="0"/>
        <a:ext cx="1447800" cy="1508654"/>
      </dsp:txXfrm>
    </dsp:sp>
    <dsp:sp modelId="{A75388CD-C4A9-4F71-ADA1-C14AE8D8EAB1}">
      <dsp:nvSpPr>
        <dsp:cNvPr id="0" name=""/>
        <dsp:cNvSpPr/>
      </dsp:nvSpPr>
      <dsp:spPr>
        <a:xfrm>
          <a:off x="739304" y="1523997"/>
          <a:ext cx="2895600" cy="1508654"/>
        </a:xfrm>
        <a:prstGeom prst="trapezoid">
          <a:avLst>
            <a:gd name="adj" fmla="val 4798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2. Regional or Zonal Offices</a:t>
          </a:r>
          <a:endParaRPr lang="en-US" sz="1500" kern="1200" dirty="0"/>
        </a:p>
      </dsp:txBody>
      <dsp:txXfrm>
        <a:off x="1246034" y="1523997"/>
        <a:ext cx="1882140" cy="1508654"/>
      </dsp:txXfrm>
    </dsp:sp>
    <dsp:sp modelId="{0AEC462F-0067-4246-8949-121B3C7DE67B}">
      <dsp:nvSpPr>
        <dsp:cNvPr id="0" name=""/>
        <dsp:cNvSpPr/>
      </dsp:nvSpPr>
      <dsp:spPr>
        <a:xfrm>
          <a:off x="0" y="3017308"/>
          <a:ext cx="4343400" cy="1508654"/>
        </a:xfrm>
        <a:prstGeom prst="trapezoid">
          <a:avLst>
            <a:gd name="adj" fmla="val 4798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3. Hierarchical Management</a:t>
          </a:r>
          <a:endParaRPr lang="en-US" sz="1500" kern="1200" dirty="0"/>
        </a:p>
      </dsp:txBody>
      <dsp:txXfrm>
        <a:off x="760094" y="3017308"/>
        <a:ext cx="2823210" cy="15086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4C21B-86FB-42F2-A2C0-3A4745974995}">
      <dsp:nvSpPr>
        <dsp:cNvPr id="0" name=""/>
        <dsp:cNvSpPr/>
      </dsp:nvSpPr>
      <dsp:spPr>
        <a:xfrm>
          <a:off x="609584" y="0"/>
          <a:ext cx="4445000" cy="4445000"/>
        </a:xfrm>
        <a:prstGeom prst="triangl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E83F7EC-970D-48FF-B9A0-63DC43FCCD54}">
      <dsp:nvSpPr>
        <dsp:cNvPr id="0" name=""/>
        <dsp:cNvSpPr/>
      </dsp:nvSpPr>
      <dsp:spPr>
        <a:xfrm>
          <a:off x="0" y="3583783"/>
          <a:ext cx="3611562" cy="7900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3.Hierarchical Management</a:t>
          </a:r>
          <a:endParaRPr lang="en-US" sz="2200" kern="1200" dirty="0"/>
        </a:p>
      </dsp:txBody>
      <dsp:txXfrm>
        <a:off x="38566" y="3622349"/>
        <a:ext cx="3534430" cy="712897"/>
      </dsp:txXfrm>
    </dsp:sp>
    <dsp:sp modelId="{88D082AD-7DF1-4574-9ACF-F85FBEC6835C}">
      <dsp:nvSpPr>
        <dsp:cNvPr id="0" name=""/>
        <dsp:cNvSpPr/>
      </dsp:nvSpPr>
      <dsp:spPr>
        <a:xfrm>
          <a:off x="2534046" y="1333717"/>
          <a:ext cx="2889250" cy="7900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 Top Management</a:t>
          </a:r>
          <a:endParaRPr lang="en-US" sz="2200" kern="1200" dirty="0"/>
        </a:p>
      </dsp:txBody>
      <dsp:txXfrm>
        <a:off x="2572612" y="1372283"/>
        <a:ext cx="2812118" cy="712897"/>
      </dsp:txXfrm>
    </dsp:sp>
    <dsp:sp modelId="{212D9220-DE81-4BE4-AAC9-05D94FD31F83}">
      <dsp:nvSpPr>
        <dsp:cNvPr id="0" name=""/>
        <dsp:cNvSpPr/>
      </dsp:nvSpPr>
      <dsp:spPr>
        <a:xfrm>
          <a:off x="2534046" y="2222500"/>
          <a:ext cx="2889250" cy="7900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b) Middle Management</a:t>
          </a:r>
          <a:endParaRPr lang="en-US" sz="2200" kern="1200" dirty="0"/>
        </a:p>
      </dsp:txBody>
      <dsp:txXfrm>
        <a:off x="2572612" y="2261066"/>
        <a:ext cx="2812118" cy="712897"/>
      </dsp:txXfrm>
    </dsp:sp>
    <dsp:sp modelId="{71D9FD26-8FBB-4130-9FF5-AC77CB4603F7}">
      <dsp:nvSpPr>
        <dsp:cNvPr id="0" name=""/>
        <dsp:cNvSpPr/>
      </dsp:nvSpPr>
      <dsp:spPr>
        <a:xfrm>
          <a:off x="2534046" y="3111282"/>
          <a:ext cx="2889250" cy="7900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 Branch Management</a:t>
          </a:r>
          <a:endParaRPr lang="en-US" sz="2200" kern="1200" dirty="0"/>
        </a:p>
      </dsp:txBody>
      <dsp:txXfrm>
        <a:off x="2572612" y="3149848"/>
        <a:ext cx="2812118" cy="7128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7F4B2-DCE9-40F0-B355-402B0B8AD322}">
      <dsp:nvSpPr>
        <dsp:cNvPr id="0" name=""/>
        <dsp:cNvSpPr/>
      </dsp:nvSpPr>
      <dsp:spPr>
        <a:xfrm>
          <a:off x="8" y="0"/>
          <a:ext cx="1886396" cy="3683000"/>
        </a:xfrm>
        <a:prstGeom prst="roundRect">
          <a:avLst>
            <a:gd name="adj" fmla="val 10000"/>
          </a:avLst>
        </a:prstGeom>
        <a:solidFill>
          <a:schemeClr val="accent1">
            <a:tint val="4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Corporate Account Group</a:t>
          </a:r>
          <a:endParaRPr lang="en-US" sz="2300" kern="1200" dirty="0"/>
        </a:p>
      </dsp:txBody>
      <dsp:txXfrm>
        <a:off x="8" y="0"/>
        <a:ext cx="1886396" cy="1104900"/>
      </dsp:txXfrm>
    </dsp:sp>
    <dsp:sp modelId="{30161DEB-2260-44AC-978A-3D001B33B5A9}">
      <dsp:nvSpPr>
        <dsp:cNvPr id="0" name=""/>
        <dsp:cNvSpPr/>
      </dsp:nvSpPr>
      <dsp:spPr>
        <a:xfrm>
          <a:off x="189365" y="1105979"/>
          <a:ext cx="1509117" cy="1110474"/>
        </a:xfrm>
        <a:prstGeom prst="roundRect">
          <a:avLst>
            <a:gd name="adj" fmla="val 1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Relationship managers</a:t>
          </a:r>
          <a:endParaRPr lang="en-US" sz="2000" kern="1200" dirty="0"/>
        </a:p>
      </dsp:txBody>
      <dsp:txXfrm>
        <a:off x="221890" y="1138504"/>
        <a:ext cx="1444067" cy="1045424"/>
      </dsp:txXfrm>
    </dsp:sp>
    <dsp:sp modelId="{552CEDD7-D402-4FB8-A783-C3F73693AFBB}">
      <dsp:nvSpPr>
        <dsp:cNvPr id="0" name=""/>
        <dsp:cNvSpPr/>
      </dsp:nvSpPr>
      <dsp:spPr>
        <a:xfrm>
          <a:off x="189365" y="2387296"/>
          <a:ext cx="1509117" cy="1110474"/>
        </a:xfrm>
        <a:prstGeom prst="roundRect">
          <a:avLst>
            <a:gd name="adj" fmla="val 1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Chief operating officers</a:t>
          </a:r>
          <a:endParaRPr lang="en-US" sz="2000" kern="1200" dirty="0"/>
        </a:p>
      </dsp:txBody>
      <dsp:txXfrm>
        <a:off x="221890" y="2419821"/>
        <a:ext cx="1444067" cy="1045424"/>
      </dsp:txXfrm>
    </dsp:sp>
    <dsp:sp modelId="{132490F5-F7F6-44F2-8F46-B7B2692C898E}">
      <dsp:nvSpPr>
        <dsp:cNvPr id="0" name=""/>
        <dsp:cNvSpPr/>
      </dsp:nvSpPr>
      <dsp:spPr>
        <a:xfrm>
          <a:off x="2028601" y="0"/>
          <a:ext cx="1886396" cy="3683000"/>
        </a:xfrm>
        <a:prstGeom prst="roundRect">
          <a:avLst>
            <a:gd name="adj" fmla="val 10000"/>
          </a:avLst>
        </a:prstGeom>
        <a:solidFill>
          <a:schemeClr val="accent1">
            <a:tint val="4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Project finance</a:t>
          </a:r>
          <a:endParaRPr lang="en-US" sz="2300" kern="1200" dirty="0"/>
        </a:p>
      </dsp:txBody>
      <dsp:txXfrm>
        <a:off x="2028601" y="0"/>
        <a:ext cx="1886396" cy="1104900"/>
      </dsp:txXfrm>
    </dsp:sp>
    <dsp:sp modelId="{B90ED60F-732C-470F-90D3-29261E6B6B7E}">
      <dsp:nvSpPr>
        <dsp:cNvPr id="0" name=""/>
        <dsp:cNvSpPr/>
      </dsp:nvSpPr>
      <dsp:spPr>
        <a:xfrm>
          <a:off x="2217241" y="1105979"/>
          <a:ext cx="1509117" cy="1110474"/>
        </a:xfrm>
        <a:prstGeom prst="roundRect">
          <a:avLst>
            <a:gd name="adj" fmla="val 1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Project Appraisal unit</a:t>
          </a:r>
          <a:endParaRPr lang="en-US" sz="2000" kern="1200" dirty="0"/>
        </a:p>
      </dsp:txBody>
      <dsp:txXfrm>
        <a:off x="2249766" y="1138504"/>
        <a:ext cx="1444067" cy="1045424"/>
      </dsp:txXfrm>
    </dsp:sp>
    <dsp:sp modelId="{E9B59E3F-E72F-4AA1-978C-EEEA72C20BA5}">
      <dsp:nvSpPr>
        <dsp:cNvPr id="0" name=""/>
        <dsp:cNvSpPr/>
      </dsp:nvSpPr>
      <dsp:spPr>
        <a:xfrm>
          <a:off x="2217241" y="2387296"/>
          <a:ext cx="1509117" cy="1110474"/>
        </a:xfrm>
        <a:prstGeom prst="roundRect">
          <a:avLst>
            <a:gd name="adj" fmla="val 1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Marketing &amp; Relationship management</a:t>
          </a:r>
          <a:endParaRPr lang="en-US" sz="2000" kern="1200" dirty="0"/>
        </a:p>
      </dsp:txBody>
      <dsp:txXfrm>
        <a:off x="2249766" y="2419821"/>
        <a:ext cx="1444067" cy="1045424"/>
      </dsp:txXfrm>
    </dsp:sp>
    <dsp:sp modelId="{F598DD6F-C9A0-460F-AEF1-E2B409AEFA5C}">
      <dsp:nvSpPr>
        <dsp:cNvPr id="0" name=""/>
        <dsp:cNvSpPr/>
      </dsp:nvSpPr>
      <dsp:spPr>
        <a:xfrm>
          <a:off x="4056477" y="0"/>
          <a:ext cx="1886396" cy="3683000"/>
        </a:xfrm>
        <a:prstGeom prst="roundRect">
          <a:avLst>
            <a:gd name="adj" fmla="val 10000"/>
          </a:avLst>
        </a:prstGeom>
        <a:solidFill>
          <a:schemeClr val="accent1">
            <a:tint val="4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leasing</a:t>
          </a:r>
          <a:endParaRPr lang="en-US" sz="2300" kern="1200" dirty="0"/>
        </a:p>
      </dsp:txBody>
      <dsp:txXfrm>
        <a:off x="4056477" y="0"/>
        <a:ext cx="1886396" cy="1104900"/>
      </dsp:txXfrm>
    </dsp:sp>
    <dsp:sp modelId="{8F977063-9A89-4783-940D-FE384FDF3FD0}">
      <dsp:nvSpPr>
        <dsp:cNvPr id="0" name=""/>
        <dsp:cNvSpPr/>
      </dsp:nvSpPr>
      <dsp:spPr>
        <a:xfrm>
          <a:off x="4245117" y="1105979"/>
          <a:ext cx="1509117" cy="1110474"/>
        </a:xfrm>
        <a:prstGeom prst="roundRect">
          <a:avLst>
            <a:gd name="adj" fmla="val 1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credit</a:t>
          </a:r>
          <a:endParaRPr lang="en-US" sz="2000" kern="1200" dirty="0"/>
        </a:p>
      </dsp:txBody>
      <dsp:txXfrm>
        <a:off x="4277642" y="1138504"/>
        <a:ext cx="1444067" cy="1045424"/>
      </dsp:txXfrm>
    </dsp:sp>
    <dsp:sp modelId="{B861AF25-3C03-4883-BA21-00D99CDC1DFC}">
      <dsp:nvSpPr>
        <dsp:cNvPr id="0" name=""/>
        <dsp:cNvSpPr/>
      </dsp:nvSpPr>
      <dsp:spPr>
        <a:xfrm>
          <a:off x="4245117" y="2387296"/>
          <a:ext cx="1509117" cy="1110474"/>
        </a:xfrm>
        <a:prstGeom prst="roundRect">
          <a:avLst>
            <a:gd name="adj" fmla="val 1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marketing</a:t>
          </a:r>
          <a:endParaRPr lang="en-US" sz="2000" kern="1200" dirty="0"/>
        </a:p>
      </dsp:txBody>
      <dsp:txXfrm>
        <a:off x="4277642" y="2419821"/>
        <a:ext cx="1444067" cy="104542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7/31/2018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602502"/>
          </a:xfrm>
        </p:spPr>
        <p:txBody>
          <a:bodyPr>
            <a:normAutofit/>
          </a:bodyPr>
          <a:lstStyle/>
          <a:p>
            <a:r>
              <a:rPr lang="en-US" dirty="0" smtClean="0"/>
              <a:t>MANAGEMENT AND ORGANISATIONAL SET-UP OF COMMERCIAL BANKS</a:t>
            </a:r>
            <a:endParaRPr lang="en-US" dirty="0"/>
          </a:p>
        </p:txBody>
      </p:sp>
      <p:sp>
        <p:nvSpPr>
          <p:cNvPr id="3" name="Subtitle 2"/>
          <p:cNvSpPr>
            <a:spLocks noGrp="1"/>
          </p:cNvSpPr>
          <p:nvPr>
            <p:ph type="subTitle" idx="1"/>
          </p:nvPr>
        </p:nvSpPr>
        <p:spPr>
          <a:xfrm>
            <a:off x="1432560" y="1850064"/>
            <a:ext cx="7406640" cy="3179136"/>
          </a:xfrm>
        </p:spPr>
        <p:txBody>
          <a:bodyPr>
            <a:normAutofit/>
          </a:bodyPr>
          <a:lstStyle/>
          <a:p>
            <a:r>
              <a:rPr lang="en-US" dirty="0" smtClean="0"/>
              <a:t>  </a:t>
            </a:r>
          </a:p>
          <a:p>
            <a:r>
              <a:rPr lang="en-US" dirty="0" smtClean="0"/>
              <a:t> </a:t>
            </a:r>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Group  at Corporate Level </a:t>
            </a:r>
            <a:endParaRPr lang="en-US" dirty="0"/>
          </a:p>
        </p:txBody>
      </p:sp>
      <p:sp>
        <p:nvSpPr>
          <p:cNvPr id="3" name="Content Placeholder 2"/>
          <p:cNvSpPr>
            <a:spLocks noGrp="1"/>
          </p:cNvSpPr>
          <p:nvPr>
            <p:ph idx="1"/>
          </p:nvPr>
        </p:nvSpPr>
        <p:spPr/>
        <p:txBody>
          <a:bodyPr/>
          <a:lstStyle/>
          <a:p>
            <a:pPr marL="571500" indent="-571500">
              <a:buAutoNum type="romanUcPeriod"/>
            </a:pPr>
            <a:r>
              <a:rPr lang="en-US" dirty="0" smtClean="0"/>
              <a:t>Corporate Banking Group- The group consists of three Strategic Business Units. These are:</a:t>
            </a:r>
          </a:p>
          <a:p>
            <a:pPr marL="571500" indent="-571500">
              <a:buAutoNum type="romanUcPeriod"/>
            </a:pPr>
            <a:endParaRPr lang="en-US" dirty="0" smtClean="0"/>
          </a:p>
        </p:txBody>
      </p:sp>
      <p:graphicFrame>
        <p:nvGraphicFramePr>
          <p:cNvPr id="4" name="Diagram 3"/>
          <p:cNvGraphicFramePr/>
          <p:nvPr>
            <p:extLst>
              <p:ext uri="{D42A27DB-BD31-4B8C-83A1-F6EECF244321}">
                <p14:modId xmlns:p14="http://schemas.microsoft.com/office/powerpoint/2010/main" val="2252434647"/>
              </p:ext>
            </p:extLst>
          </p:nvPr>
        </p:nvGraphicFramePr>
        <p:xfrm>
          <a:off x="1981200" y="2895600"/>
          <a:ext cx="5943600" cy="368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II. National Banking Group- The National Banking Group serves large and medium sized corporate sector, small industrial agricultural and institutional  customers. The Local Head Offices constitute the Strategic Business Units under this group. Each LHO having two network of branches namely.</a:t>
            </a:r>
          </a:p>
          <a:p>
            <a:pPr marL="514350" indent="-514350">
              <a:buAutoNum type="alphaLcParenR"/>
            </a:pPr>
            <a:r>
              <a:rPr lang="en-US" dirty="0" smtClean="0"/>
              <a:t>Development and Personal Banking</a:t>
            </a:r>
          </a:p>
          <a:p>
            <a:pPr marL="514350" indent="-514350">
              <a:buAutoNum type="alphaLcParenR"/>
            </a:pPr>
            <a:r>
              <a:rPr lang="en-US" dirty="0" smtClean="0"/>
              <a:t>Commercial Banking Network</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III. International Banking Group</a:t>
            </a:r>
          </a:p>
          <a:p>
            <a:pPr>
              <a:buFont typeface="Wingdings" pitchFamily="2" charset="2"/>
              <a:buChar char="Ø"/>
            </a:pPr>
            <a:r>
              <a:rPr lang="en-US" dirty="0" smtClean="0"/>
              <a:t>International banking for Indian Customers</a:t>
            </a:r>
          </a:p>
          <a:p>
            <a:pPr>
              <a:buFont typeface="Wingdings" pitchFamily="2" charset="2"/>
              <a:buChar char="Ø"/>
            </a:pPr>
            <a:r>
              <a:rPr lang="en-US" dirty="0" smtClean="0"/>
              <a:t>International banking for Foreign branches</a:t>
            </a:r>
          </a:p>
          <a:p>
            <a:pPr>
              <a:buNone/>
            </a:pPr>
            <a:r>
              <a:rPr lang="en-US" dirty="0" smtClean="0"/>
              <a:t>IV. Associates and Subsidiaries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1800"/>
            <a:ext cx="8229600" cy="1143000"/>
          </a:xfrm>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bank management</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FUNCTIONAL  AREAS OF BANK MANAGEMENT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8234653"/>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ORGANISATIONAL SET-UP OF COMMERCIAL BANKS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“Organizational set up is defined as a system in which individuals and groups operating at different levels  perform the tasks assigned to them within the frame work of delegated authority and responsibility which are rationally coordinated to achieve the desired </a:t>
            </a:r>
            <a:r>
              <a:rPr lang="en-US" dirty="0" err="1" smtClean="0"/>
              <a:t>organisational</a:t>
            </a:r>
            <a:r>
              <a:rPr lang="en-US" dirty="0" smtClean="0"/>
              <a:t> goals”.</a:t>
            </a:r>
          </a:p>
          <a:p>
            <a:r>
              <a:rPr lang="en-US" dirty="0" smtClean="0"/>
              <a:t>An </a:t>
            </a:r>
            <a:r>
              <a:rPr lang="en-US" dirty="0" err="1" smtClean="0"/>
              <a:t>organisational</a:t>
            </a:r>
            <a:r>
              <a:rPr lang="en-US" dirty="0" smtClean="0"/>
              <a:t> set up consists of people who carry out differentiated tasks which are coordinated to contribute to organization's goals.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of Organisational set-up Commercial Banks</a:t>
            </a:r>
            <a:endParaRPr lang="en-US" dirty="0"/>
          </a:p>
        </p:txBody>
      </p:sp>
      <p:graphicFrame>
        <p:nvGraphicFramePr>
          <p:cNvPr id="4" name="Content Placeholder 3"/>
          <p:cNvGraphicFramePr>
            <a:graphicFrameLocks noGrp="1"/>
          </p:cNvGraphicFramePr>
          <p:nvPr>
            <p:ph idx="1"/>
          </p:nvPr>
        </p:nvGraphicFramePr>
        <p:xfrm>
          <a:off x="0" y="1676400"/>
          <a:ext cx="4343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3810000" y="1676400"/>
          <a:ext cx="6096000" cy="444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Autofit/>
          </a:bodyPr>
          <a:lstStyle/>
          <a:p>
            <a:r>
              <a:rPr lang="en-US" sz="3200" dirty="0" smtClean="0"/>
              <a:t>Banking Commission Recommendation on Restructuring Organisational Set-up of </a:t>
            </a:r>
            <a:r>
              <a:rPr lang="en-US" sz="3200" dirty="0" err="1" smtClean="0"/>
              <a:t>Nationalised</a:t>
            </a:r>
            <a:r>
              <a:rPr lang="en-US" sz="3200" dirty="0" smtClean="0"/>
              <a:t> Banks</a:t>
            </a:r>
            <a:endParaRPr lang="en-US" sz="3200" dirty="0"/>
          </a:p>
        </p:txBody>
      </p:sp>
      <p:sp>
        <p:nvSpPr>
          <p:cNvPr id="3" name="Content Placeholder 2"/>
          <p:cNvSpPr>
            <a:spLocks noGrp="1"/>
          </p:cNvSpPr>
          <p:nvPr>
            <p:ph idx="1"/>
          </p:nvPr>
        </p:nvSpPr>
        <p:spPr>
          <a:xfrm>
            <a:off x="457200" y="2209800"/>
            <a:ext cx="8229600" cy="4937760"/>
          </a:xfrm>
        </p:spPr>
        <p:txBody>
          <a:bodyPr/>
          <a:lstStyle/>
          <a:p>
            <a:r>
              <a:rPr lang="en-US" dirty="0" smtClean="0"/>
              <a:t>Government of India appointed the Banking Commission in February 1969 under the Chairmanship </a:t>
            </a:r>
            <a:r>
              <a:rPr lang="en-US" dirty="0" err="1" smtClean="0"/>
              <a:t>Sh</a:t>
            </a:r>
            <a:r>
              <a:rPr lang="en-US" dirty="0" smtClean="0"/>
              <a:t> </a:t>
            </a:r>
            <a:r>
              <a:rPr lang="en-US" dirty="0" err="1" smtClean="0"/>
              <a:t>R.G.Saraiya</a:t>
            </a:r>
            <a:r>
              <a:rPr lang="en-US" dirty="0" smtClean="0"/>
              <a:t> to study the </a:t>
            </a:r>
            <a:r>
              <a:rPr lang="en-US" dirty="0" err="1" smtClean="0"/>
              <a:t>organisational</a:t>
            </a:r>
            <a:r>
              <a:rPr lang="en-US" dirty="0" smtClean="0"/>
              <a:t> structure of the nationalized banks and to make suggestions to remodel the </a:t>
            </a:r>
            <a:r>
              <a:rPr lang="en-US" dirty="0" err="1" smtClean="0"/>
              <a:t>organisational</a:t>
            </a:r>
            <a:r>
              <a:rPr lang="en-US" dirty="0" smtClean="0"/>
              <a:t> structure to suit the needs of Indian society. The following important recommendations are given by the Banking Commission: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1. The  </a:t>
            </a:r>
            <a:r>
              <a:rPr lang="en-US" dirty="0" err="1" smtClean="0"/>
              <a:t>organisational</a:t>
            </a:r>
            <a:r>
              <a:rPr lang="en-US" dirty="0" smtClean="0"/>
              <a:t> structure of all the </a:t>
            </a:r>
            <a:r>
              <a:rPr lang="en-US" dirty="0" err="1" smtClean="0"/>
              <a:t>nationalised</a:t>
            </a:r>
            <a:r>
              <a:rPr lang="en-US" dirty="0" smtClean="0"/>
              <a:t> banks should be on the lines of that of  the State Bank of India.</a:t>
            </a:r>
          </a:p>
          <a:p>
            <a:pPr>
              <a:buNone/>
            </a:pPr>
            <a:r>
              <a:rPr lang="en-US" dirty="0" smtClean="0"/>
              <a:t>2. The Commission recommended the constitution of regional boards with statutory powers and responsibilities as in case of SBI</a:t>
            </a:r>
          </a:p>
          <a:p>
            <a:pPr>
              <a:buNone/>
            </a:pPr>
            <a:r>
              <a:rPr lang="en-US" dirty="0" smtClean="0"/>
              <a:t>3. The head office of </a:t>
            </a:r>
            <a:r>
              <a:rPr lang="en-US" dirty="0" err="1" smtClean="0"/>
              <a:t>nationalised</a:t>
            </a:r>
            <a:r>
              <a:rPr lang="en-US" dirty="0" smtClean="0"/>
              <a:t> banks should be main concerned with planning and budgeting of setting up of goals for zonal offices in performing their functions.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4. There should be functional departments at head office level of </a:t>
            </a:r>
            <a:r>
              <a:rPr lang="en-US" dirty="0" err="1" smtClean="0"/>
              <a:t>nationalised</a:t>
            </a:r>
            <a:r>
              <a:rPr lang="en-US" dirty="0" smtClean="0"/>
              <a:t> bank dealing with budgeting and profit planning, economic research management development, public relations, </a:t>
            </a:r>
            <a:r>
              <a:rPr lang="en-US" dirty="0" err="1" smtClean="0"/>
              <a:t>organisation</a:t>
            </a:r>
            <a:r>
              <a:rPr lang="en-US" dirty="0" smtClean="0"/>
              <a:t> and methods, legal matters </a:t>
            </a:r>
            <a:r>
              <a:rPr lang="en-US" dirty="0" err="1" smtClean="0"/>
              <a:t>alongwith</a:t>
            </a:r>
            <a:r>
              <a:rPr lang="en-US" dirty="0" smtClean="0"/>
              <a:t> general departments like control over branches, central accounts.</a:t>
            </a:r>
          </a:p>
          <a:p>
            <a:pPr>
              <a:buNone/>
            </a:pPr>
            <a:r>
              <a:rPr lang="en-US" dirty="0" smtClean="0"/>
              <a:t>5. The main function of top executive must be relation to policy formulation.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6. A zonal office should be there to control and guide the 200 to 300 branches. </a:t>
            </a:r>
          </a:p>
          <a:p>
            <a:pPr>
              <a:buNone/>
            </a:pPr>
            <a:r>
              <a:rPr lang="en-US" dirty="0" smtClean="0"/>
              <a:t>7. The branch manager should be relieved from day-to-day activities to enable him to devote sufficient time to plan, coordination, control, training, public contacts and business development.</a:t>
            </a:r>
          </a:p>
          <a:p>
            <a:pPr>
              <a:buNone/>
            </a:pPr>
            <a:r>
              <a:rPr lang="en-US" dirty="0" smtClean="0"/>
              <a:t>8. There should be separate departments for deposits, collections, remittances, safe deposit vaults, advisory services, accounts, cash clearing, advances etc.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154</TotalTime>
  <Words>539</Words>
  <Application>Microsoft Office PowerPoint</Application>
  <PresentationFormat>On-screen Show (4:3)</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MANAGEMENT AND ORGANISATIONAL SET-UP OF COMMERCIAL BANKS</vt:lpstr>
      <vt:lpstr>Functions of bank management</vt:lpstr>
      <vt:lpstr>FUNCTIONAL  AREAS OF BANK MANAGEMENT</vt:lpstr>
      <vt:lpstr>ORGANISATIONAL SET-UP OF COMMERCIAL BANKS</vt:lpstr>
      <vt:lpstr>Features of Organisational set-up Commercial Banks</vt:lpstr>
      <vt:lpstr>Banking Commission Recommendation on Restructuring Organisational Set-up of Nationalised Banks</vt:lpstr>
      <vt:lpstr>Continued….</vt:lpstr>
      <vt:lpstr>PowerPoint Presentation</vt:lpstr>
      <vt:lpstr>PowerPoint Presentation</vt:lpstr>
      <vt:lpstr>Business Group  at Corporate Level </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AND ORGANISATIONAL SET-UP OF COMMERCIAL BANKS</dc:title>
  <dc:creator/>
  <cp:lastModifiedBy>Kanishtha</cp:lastModifiedBy>
  <cp:revision>30</cp:revision>
  <dcterms:created xsi:type="dcterms:W3CDTF">2006-08-16T00:00:00Z</dcterms:created>
  <dcterms:modified xsi:type="dcterms:W3CDTF">2018-07-31T04:00:13Z</dcterms:modified>
</cp:coreProperties>
</file>