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URABH MEENA" userId="205ee9ca834ea709" providerId="LiveId" clId="{381F074E-DCDC-4D90-8928-EF9841260C07}"/>
    <pc:docChg chg="custSel addSld delSld modSld">
      <pc:chgData name="SAURABH MEENA" userId="205ee9ca834ea709" providerId="LiveId" clId="{381F074E-DCDC-4D90-8928-EF9841260C07}" dt="2021-04-26T15:56:08.302" v="3890" actId="20577"/>
      <pc:docMkLst>
        <pc:docMk/>
      </pc:docMkLst>
      <pc:sldChg chg="addSp delSp modSp new mod">
        <pc:chgData name="SAURABH MEENA" userId="205ee9ca834ea709" providerId="LiveId" clId="{381F074E-DCDC-4D90-8928-EF9841260C07}" dt="2021-04-24T07:12:53.103" v="154" actId="207"/>
        <pc:sldMkLst>
          <pc:docMk/>
          <pc:sldMk cId="3229614382" sldId="256"/>
        </pc:sldMkLst>
        <pc:spChg chg="del">
          <ac:chgData name="SAURABH MEENA" userId="205ee9ca834ea709" providerId="LiveId" clId="{381F074E-DCDC-4D90-8928-EF9841260C07}" dt="2021-04-24T07:10:00.497" v="1" actId="478"/>
          <ac:spMkLst>
            <pc:docMk/>
            <pc:sldMk cId="3229614382" sldId="256"/>
            <ac:spMk id="2" creationId="{61434954-DE5F-4E8D-B353-6B564952271E}"/>
          </ac:spMkLst>
        </pc:spChg>
        <pc:spChg chg="mod">
          <ac:chgData name="SAURABH MEENA" userId="205ee9ca834ea709" providerId="LiveId" clId="{381F074E-DCDC-4D90-8928-EF9841260C07}" dt="2021-04-24T07:12:53.103" v="154" actId="207"/>
          <ac:spMkLst>
            <pc:docMk/>
            <pc:sldMk cId="3229614382" sldId="256"/>
            <ac:spMk id="3" creationId="{3E2AF873-E4B9-4230-8B16-7EB329BE61C0}"/>
          </ac:spMkLst>
        </pc:spChg>
        <pc:picChg chg="add del mod">
          <ac:chgData name="SAURABH MEENA" userId="205ee9ca834ea709" providerId="LiveId" clId="{381F074E-DCDC-4D90-8928-EF9841260C07}" dt="2021-04-24T07:11:07.669" v="96" actId="478"/>
          <ac:picMkLst>
            <pc:docMk/>
            <pc:sldMk cId="3229614382" sldId="256"/>
            <ac:picMk id="5" creationId="{D71A9A47-E076-44D4-BAE0-C1876525668C}"/>
          </ac:picMkLst>
        </pc:picChg>
        <pc:picChg chg="add del mod">
          <ac:chgData name="SAURABH MEENA" userId="205ee9ca834ea709" providerId="LiveId" clId="{381F074E-DCDC-4D90-8928-EF9841260C07}" dt="2021-04-24T07:11:30.232" v="98" actId="478"/>
          <ac:picMkLst>
            <pc:docMk/>
            <pc:sldMk cId="3229614382" sldId="256"/>
            <ac:picMk id="7" creationId="{515B428B-7D3F-40CB-B975-60558F72F6CA}"/>
          </ac:picMkLst>
        </pc:picChg>
        <pc:picChg chg="add mod">
          <ac:chgData name="SAURABH MEENA" userId="205ee9ca834ea709" providerId="LiveId" clId="{381F074E-DCDC-4D90-8928-EF9841260C07}" dt="2021-04-24T07:12:39.112" v="148" actId="1076"/>
          <ac:picMkLst>
            <pc:docMk/>
            <pc:sldMk cId="3229614382" sldId="256"/>
            <ac:picMk id="9" creationId="{85E0DBE6-86A2-4653-B852-E73A32AF093B}"/>
          </ac:picMkLst>
        </pc:picChg>
      </pc:sldChg>
      <pc:sldChg chg="delSp modSp add mod">
        <pc:chgData name="SAURABH MEENA" userId="205ee9ca834ea709" providerId="LiveId" clId="{381F074E-DCDC-4D90-8928-EF9841260C07}" dt="2021-04-26T15:37:37.281" v="3473" actId="20577"/>
        <pc:sldMkLst>
          <pc:docMk/>
          <pc:sldMk cId="402035216" sldId="257"/>
        </pc:sldMkLst>
        <pc:spChg chg="mod">
          <ac:chgData name="SAURABH MEENA" userId="205ee9ca834ea709" providerId="LiveId" clId="{381F074E-DCDC-4D90-8928-EF9841260C07}" dt="2021-04-26T15:37:37.281" v="3473" actId="20577"/>
          <ac:spMkLst>
            <pc:docMk/>
            <pc:sldMk cId="402035216" sldId="257"/>
            <ac:spMk id="3" creationId="{3E2AF873-E4B9-4230-8B16-7EB329BE61C0}"/>
          </ac:spMkLst>
        </pc:spChg>
        <pc:picChg chg="del">
          <ac:chgData name="SAURABH MEENA" userId="205ee9ca834ea709" providerId="LiveId" clId="{381F074E-DCDC-4D90-8928-EF9841260C07}" dt="2021-04-24T07:13:02.580" v="156" actId="478"/>
          <ac:picMkLst>
            <pc:docMk/>
            <pc:sldMk cId="402035216" sldId="257"/>
            <ac:picMk id="9" creationId="{85E0DBE6-86A2-4653-B852-E73A32AF093B}"/>
          </ac:picMkLst>
        </pc:picChg>
      </pc:sldChg>
      <pc:sldChg chg="addSp delSp modSp add mod">
        <pc:chgData name="SAURABH MEENA" userId="205ee9ca834ea709" providerId="LiveId" clId="{381F074E-DCDC-4D90-8928-EF9841260C07}" dt="2021-04-24T07:23:35.415" v="725" actId="1076"/>
        <pc:sldMkLst>
          <pc:docMk/>
          <pc:sldMk cId="661932814" sldId="258"/>
        </pc:sldMkLst>
        <pc:spChg chg="mod">
          <ac:chgData name="SAURABH MEENA" userId="205ee9ca834ea709" providerId="LiveId" clId="{381F074E-DCDC-4D90-8928-EF9841260C07}" dt="2021-04-24T07:23:16.335" v="721" actId="20577"/>
          <ac:spMkLst>
            <pc:docMk/>
            <pc:sldMk cId="661932814" sldId="258"/>
            <ac:spMk id="3" creationId="{3E2AF873-E4B9-4230-8B16-7EB329BE61C0}"/>
          </ac:spMkLst>
        </pc:spChg>
        <pc:graphicFrameChg chg="add del modGraphic">
          <ac:chgData name="SAURABH MEENA" userId="205ee9ca834ea709" providerId="LiveId" clId="{381F074E-DCDC-4D90-8928-EF9841260C07}" dt="2021-04-24T07:23:28.206" v="723" actId="478"/>
          <ac:graphicFrameMkLst>
            <pc:docMk/>
            <pc:sldMk cId="661932814" sldId="258"/>
            <ac:graphicFrameMk id="4" creationId="{71129071-290C-497E-824B-27A2ECC19CFF}"/>
          </ac:graphicFrameMkLst>
        </pc:graphicFrameChg>
        <pc:picChg chg="add mod">
          <ac:chgData name="SAURABH MEENA" userId="205ee9ca834ea709" providerId="LiveId" clId="{381F074E-DCDC-4D90-8928-EF9841260C07}" dt="2021-04-24T07:23:35.415" v="725" actId="1076"/>
          <ac:picMkLst>
            <pc:docMk/>
            <pc:sldMk cId="661932814" sldId="258"/>
            <ac:picMk id="6" creationId="{A1874768-2B56-42EB-A8B1-8FAE3CF72D65}"/>
          </ac:picMkLst>
        </pc:picChg>
      </pc:sldChg>
      <pc:sldChg chg="delSp add del mod">
        <pc:chgData name="SAURABH MEENA" userId="205ee9ca834ea709" providerId="LiveId" clId="{381F074E-DCDC-4D90-8928-EF9841260C07}" dt="2021-04-24T07:24:29.705" v="728" actId="47"/>
        <pc:sldMkLst>
          <pc:docMk/>
          <pc:sldMk cId="3300654108" sldId="259"/>
        </pc:sldMkLst>
        <pc:picChg chg="del">
          <ac:chgData name="SAURABH MEENA" userId="205ee9ca834ea709" providerId="LiveId" clId="{381F074E-DCDC-4D90-8928-EF9841260C07}" dt="2021-04-24T07:24:01.262" v="727" actId="478"/>
          <ac:picMkLst>
            <pc:docMk/>
            <pc:sldMk cId="3300654108" sldId="259"/>
            <ac:picMk id="6" creationId="{A1874768-2B56-42EB-A8B1-8FAE3CF72D65}"/>
          </ac:picMkLst>
        </pc:picChg>
      </pc:sldChg>
      <pc:sldChg chg="delSp modSp new mod">
        <pc:chgData name="SAURABH MEENA" userId="205ee9ca834ea709" providerId="LiveId" clId="{381F074E-DCDC-4D90-8928-EF9841260C07}" dt="2021-04-26T15:37:11.308" v="3467" actId="20577"/>
        <pc:sldMkLst>
          <pc:docMk/>
          <pc:sldMk cId="3612520331" sldId="259"/>
        </pc:sldMkLst>
        <pc:spChg chg="del">
          <ac:chgData name="SAURABH MEENA" userId="205ee9ca834ea709" providerId="LiveId" clId="{381F074E-DCDC-4D90-8928-EF9841260C07}" dt="2021-04-24T07:24:42.785" v="730" actId="478"/>
          <ac:spMkLst>
            <pc:docMk/>
            <pc:sldMk cId="3612520331" sldId="259"/>
            <ac:spMk id="2" creationId="{D3A20E11-79BA-4FE6-B8C6-9828C1A7F929}"/>
          </ac:spMkLst>
        </pc:spChg>
        <pc:spChg chg="mod">
          <ac:chgData name="SAURABH MEENA" userId="205ee9ca834ea709" providerId="LiveId" clId="{381F074E-DCDC-4D90-8928-EF9841260C07}" dt="2021-04-26T15:37:11.308" v="3467" actId="20577"/>
          <ac:spMkLst>
            <pc:docMk/>
            <pc:sldMk cId="3612520331" sldId="259"/>
            <ac:spMk id="3" creationId="{5A21352D-03F5-448D-9A92-87C30E5A7494}"/>
          </ac:spMkLst>
        </pc:spChg>
      </pc:sldChg>
      <pc:sldChg chg="modSp add mod">
        <pc:chgData name="SAURABH MEENA" userId="205ee9ca834ea709" providerId="LiveId" clId="{381F074E-DCDC-4D90-8928-EF9841260C07}" dt="2021-04-26T15:40:17.375" v="3512" actId="20577"/>
        <pc:sldMkLst>
          <pc:docMk/>
          <pc:sldMk cId="3095805732" sldId="260"/>
        </pc:sldMkLst>
        <pc:spChg chg="mod">
          <ac:chgData name="SAURABH MEENA" userId="205ee9ca834ea709" providerId="LiveId" clId="{381F074E-DCDC-4D90-8928-EF9841260C07}" dt="2021-04-26T15:40:17.375" v="3512" actId="20577"/>
          <ac:spMkLst>
            <pc:docMk/>
            <pc:sldMk cId="3095805732" sldId="260"/>
            <ac:spMk id="3" creationId="{5A21352D-03F5-448D-9A92-87C30E5A7494}"/>
          </ac:spMkLst>
        </pc:spChg>
      </pc:sldChg>
      <pc:sldChg chg="modSp add mod">
        <pc:chgData name="SAURABH MEENA" userId="205ee9ca834ea709" providerId="LiveId" clId="{381F074E-DCDC-4D90-8928-EF9841260C07}" dt="2021-04-26T15:49:31.005" v="3550" actId="20577"/>
        <pc:sldMkLst>
          <pc:docMk/>
          <pc:sldMk cId="2135717831" sldId="261"/>
        </pc:sldMkLst>
        <pc:spChg chg="mod">
          <ac:chgData name="SAURABH MEENA" userId="205ee9ca834ea709" providerId="LiveId" clId="{381F074E-DCDC-4D90-8928-EF9841260C07}" dt="2021-04-26T15:49:31.005" v="3550" actId="20577"/>
          <ac:spMkLst>
            <pc:docMk/>
            <pc:sldMk cId="2135717831" sldId="261"/>
            <ac:spMk id="3" creationId="{5A21352D-03F5-448D-9A92-87C30E5A7494}"/>
          </ac:spMkLst>
        </pc:spChg>
      </pc:sldChg>
      <pc:sldChg chg="modSp add mod">
        <pc:chgData name="SAURABH MEENA" userId="205ee9ca834ea709" providerId="LiveId" clId="{381F074E-DCDC-4D90-8928-EF9841260C07}" dt="2021-04-26T15:56:08.302" v="3890" actId="20577"/>
        <pc:sldMkLst>
          <pc:docMk/>
          <pc:sldMk cId="568986256" sldId="262"/>
        </pc:sldMkLst>
        <pc:spChg chg="mod">
          <ac:chgData name="SAURABH MEENA" userId="205ee9ca834ea709" providerId="LiveId" clId="{381F074E-DCDC-4D90-8928-EF9841260C07}" dt="2021-04-26T15:56:08.302" v="3890" actId="20577"/>
          <ac:spMkLst>
            <pc:docMk/>
            <pc:sldMk cId="568986256" sldId="262"/>
            <ac:spMk id="3" creationId="{5A21352D-03F5-448D-9A92-87C30E5A7494}"/>
          </ac:spMkLst>
        </pc:spChg>
      </pc:sldChg>
      <pc:sldChg chg="modSp add mod">
        <pc:chgData name="SAURABH MEENA" userId="205ee9ca834ea709" providerId="LiveId" clId="{381F074E-DCDC-4D90-8928-EF9841260C07}" dt="2021-04-26T15:52:31.302" v="3694" actId="20577"/>
        <pc:sldMkLst>
          <pc:docMk/>
          <pc:sldMk cId="1392862308" sldId="263"/>
        </pc:sldMkLst>
        <pc:spChg chg="mod">
          <ac:chgData name="SAURABH MEENA" userId="205ee9ca834ea709" providerId="LiveId" clId="{381F074E-DCDC-4D90-8928-EF9841260C07}" dt="2021-04-26T15:52:31.302" v="3694" actId="20577"/>
          <ac:spMkLst>
            <pc:docMk/>
            <pc:sldMk cId="1392862308" sldId="263"/>
            <ac:spMk id="3" creationId="{5A21352D-03F5-448D-9A92-87C30E5A7494}"/>
          </ac:spMkLst>
        </pc:spChg>
      </pc:sldChg>
      <pc:sldChg chg="addSp modSp add mod">
        <pc:chgData name="SAURABH MEENA" userId="205ee9ca834ea709" providerId="LiveId" clId="{381F074E-DCDC-4D90-8928-EF9841260C07}" dt="2021-04-24T07:57:08.124" v="3406" actId="14100"/>
        <pc:sldMkLst>
          <pc:docMk/>
          <pc:sldMk cId="3175565094" sldId="264"/>
        </pc:sldMkLst>
        <pc:spChg chg="mod">
          <ac:chgData name="SAURABH MEENA" userId="205ee9ca834ea709" providerId="LiveId" clId="{381F074E-DCDC-4D90-8928-EF9841260C07}" dt="2021-04-24T07:56:53.011" v="3401" actId="20577"/>
          <ac:spMkLst>
            <pc:docMk/>
            <pc:sldMk cId="3175565094" sldId="264"/>
            <ac:spMk id="3" creationId="{5A21352D-03F5-448D-9A92-87C30E5A7494}"/>
          </ac:spMkLst>
        </pc:spChg>
        <pc:picChg chg="add mod">
          <ac:chgData name="SAURABH MEENA" userId="205ee9ca834ea709" providerId="LiveId" clId="{381F074E-DCDC-4D90-8928-EF9841260C07}" dt="2021-04-24T07:57:08.124" v="3406" actId="14100"/>
          <ac:picMkLst>
            <pc:docMk/>
            <pc:sldMk cId="3175565094" sldId="264"/>
            <ac:picMk id="4" creationId="{EFC79B50-B942-4346-BFE6-643DAA3CDBF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2530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6B5BE4BD-C203-437B-8C37-B92A1558F695}" type="datetimeFigureOut">
              <a:rPr lang="en-IN" smtClean="0"/>
              <a:t>26-04-2021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387967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1201236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91829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379394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75941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2304988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669686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3684545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296818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5BE4BD-C203-437B-8C37-B92A1558F695}"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2916025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5BE4BD-C203-437B-8C37-B92A1558F695}"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287058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5BE4BD-C203-437B-8C37-B92A1558F695}" type="datetimeFigureOut">
              <a:rPr lang="en-IN" smtClean="0"/>
              <a:t>26-04-2021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23527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5BE4BD-C203-437B-8C37-B92A1558F695}" type="datetimeFigureOut">
              <a:rPr lang="en-IN" smtClean="0"/>
              <a:t>26-04-2021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84385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5BE4BD-C203-437B-8C37-B92A1558F695}" type="datetimeFigureOut">
              <a:rPr lang="en-IN" smtClean="0"/>
              <a:t>26-04-2021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3118789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5BE4BD-C203-437B-8C37-B92A1558F695}"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940896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5BE4BD-C203-437B-8C37-B92A1558F695}"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6EAFFE4-CE1A-4928-92D2-6CE14F96060E}" type="slidenum">
              <a:rPr lang="en-IN" smtClean="0"/>
              <a:t>‹#›</a:t>
            </a:fld>
            <a:endParaRPr lang="en-IN"/>
          </a:p>
        </p:txBody>
      </p:sp>
    </p:spTree>
    <p:extLst>
      <p:ext uri="{BB962C8B-B14F-4D97-AF65-F5344CB8AC3E}">
        <p14:creationId xmlns:p14="http://schemas.microsoft.com/office/powerpoint/2010/main" val="1085859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B5BE4BD-C203-437B-8C37-B92A1558F695}" type="datetimeFigureOut">
              <a:rPr lang="en-IN" smtClean="0"/>
              <a:t>26-04-2021</a:t>
            </a:fld>
            <a:endParaRPr lang="en-IN"/>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IN"/>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6EAFFE4-CE1A-4928-92D2-6CE14F96060E}" type="slidenum">
              <a:rPr lang="en-IN" smtClean="0"/>
              <a:t>‹#›</a:t>
            </a:fld>
            <a:endParaRPr lang="en-IN"/>
          </a:p>
        </p:txBody>
      </p:sp>
    </p:spTree>
    <p:extLst>
      <p:ext uri="{BB962C8B-B14F-4D97-AF65-F5344CB8AC3E}">
        <p14:creationId xmlns:p14="http://schemas.microsoft.com/office/powerpoint/2010/main" val="40191071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E2AF873-E4B9-4230-8B16-7EB329BE61C0}"/>
              </a:ext>
            </a:extLst>
          </p:cNvPr>
          <p:cNvSpPr>
            <a:spLocks noGrp="1"/>
          </p:cNvSpPr>
          <p:nvPr>
            <p:ph type="subTitle" idx="1"/>
          </p:nvPr>
        </p:nvSpPr>
        <p:spPr>
          <a:xfrm>
            <a:off x="279917" y="177281"/>
            <a:ext cx="11588621" cy="6363477"/>
          </a:xfrm>
        </p:spPr>
        <p:txBody>
          <a:bodyPr/>
          <a:lstStyle/>
          <a:p>
            <a:r>
              <a:rPr lang="en-US" dirty="0"/>
              <a:t>                </a:t>
            </a:r>
          </a:p>
          <a:p>
            <a:r>
              <a:rPr lang="en-US" dirty="0">
                <a:solidFill>
                  <a:srgbClr val="FF0000"/>
                </a:solidFill>
              </a:rPr>
              <a:t>                               </a:t>
            </a:r>
            <a:r>
              <a:rPr lang="en-US" sz="6000" b="1" dirty="0">
                <a:solidFill>
                  <a:srgbClr val="FF0000"/>
                </a:solidFill>
              </a:rPr>
              <a:t>TIPU SULTAN</a:t>
            </a:r>
            <a:r>
              <a:rPr lang="en-IN" sz="6000" b="1" dirty="0">
                <a:solidFill>
                  <a:srgbClr val="FF0000"/>
                </a:solidFill>
              </a:rPr>
              <a:t> </a:t>
            </a:r>
          </a:p>
          <a:p>
            <a:r>
              <a:rPr lang="en-IN" sz="6000" b="1" dirty="0">
                <a:solidFill>
                  <a:srgbClr val="FF0000"/>
                </a:solidFill>
              </a:rPr>
              <a:t>           (1750-1799)</a:t>
            </a:r>
            <a:endParaRPr lang="en-US" sz="6000" b="1" dirty="0">
              <a:solidFill>
                <a:srgbClr val="FF0000"/>
              </a:solidFill>
            </a:endParaRPr>
          </a:p>
        </p:txBody>
      </p:sp>
      <p:pic>
        <p:nvPicPr>
          <p:cNvPr id="9" name="Picture 8">
            <a:extLst>
              <a:ext uri="{FF2B5EF4-FFF2-40B4-BE49-F238E27FC236}">
                <a16:creationId xmlns:a16="http://schemas.microsoft.com/office/drawing/2014/main" id="{85E0DBE6-86A2-4653-B852-E73A32AF09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6506" y="3207008"/>
            <a:ext cx="4609323" cy="3333750"/>
          </a:xfrm>
          <a:prstGeom prst="rect">
            <a:avLst/>
          </a:prstGeom>
        </p:spPr>
      </p:pic>
    </p:spTree>
    <p:extLst>
      <p:ext uri="{BB962C8B-B14F-4D97-AF65-F5344CB8AC3E}">
        <p14:creationId xmlns:p14="http://schemas.microsoft.com/office/powerpoint/2010/main" val="322961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E2AF873-E4B9-4230-8B16-7EB329BE61C0}"/>
              </a:ext>
            </a:extLst>
          </p:cNvPr>
          <p:cNvSpPr>
            <a:spLocks noGrp="1"/>
          </p:cNvSpPr>
          <p:nvPr>
            <p:ph type="subTitle" idx="1"/>
          </p:nvPr>
        </p:nvSpPr>
        <p:spPr>
          <a:xfrm>
            <a:off x="279917" y="177281"/>
            <a:ext cx="11588621" cy="6363477"/>
          </a:xfrm>
        </p:spPr>
        <p:txBody>
          <a:bodyPr>
            <a:normAutofit/>
          </a:bodyPr>
          <a:lstStyle/>
          <a:p>
            <a:r>
              <a:rPr lang="en-US" dirty="0"/>
              <a:t>                </a:t>
            </a:r>
          </a:p>
          <a:p>
            <a:r>
              <a:rPr lang="en-US" sz="3200" b="1" dirty="0">
                <a:solidFill>
                  <a:schemeClr val="bg1"/>
                </a:solidFill>
              </a:rPr>
              <a:t>After the decline of Kingdom of </a:t>
            </a:r>
            <a:r>
              <a:rPr lang="en-US" sz="3200" b="1" dirty="0" err="1">
                <a:solidFill>
                  <a:schemeClr val="bg1"/>
                </a:solidFill>
              </a:rPr>
              <a:t>Vijaynagra</a:t>
            </a:r>
            <a:r>
              <a:rPr lang="en-US" sz="3200" b="1" dirty="0">
                <a:solidFill>
                  <a:schemeClr val="bg1"/>
                </a:solidFill>
              </a:rPr>
              <a:t>, many small kingdom under the </a:t>
            </a:r>
            <a:r>
              <a:rPr lang="en-US" sz="3200" b="1" dirty="0" err="1">
                <a:solidFill>
                  <a:schemeClr val="bg1"/>
                </a:solidFill>
              </a:rPr>
              <a:t>Wodeyars</a:t>
            </a:r>
            <a:r>
              <a:rPr lang="en-US" sz="3200" b="1" dirty="0">
                <a:solidFill>
                  <a:schemeClr val="bg1"/>
                </a:solidFill>
              </a:rPr>
              <a:t> emerged in the region of Mysore (Around 1565) Hindu ruler </a:t>
            </a:r>
            <a:r>
              <a:rPr lang="en-US" sz="3200" b="1" dirty="0" err="1">
                <a:solidFill>
                  <a:schemeClr val="bg1"/>
                </a:solidFill>
              </a:rPr>
              <a:t>Chikka</a:t>
            </a:r>
            <a:r>
              <a:rPr lang="en-US" sz="3200" b="1" dirty="0">
                <a:solidFill>
                  <a:schemeClr val="bg1"/>
                </a:solidFill>
              </a:rPr>
              <a:t> </a:t>
            </a:r>
            <a:r>
              <a:rPr lang="en-US" sz="3200" b="1" dirty="0" err="1">
                <a:solidFill>
                  <a:schemeClr val="bg1"/>
                </a:solidFill>
              </a:rPr>
              <a:t>Krishnaraja</a:t>
            </a:r>
            <a:r>
              <a:rPr lang="en-US" sz="3200" b="1" dirty="0">
                <a:solidFill>
                  <a:schemeClr val="bg1"/>
                </a:solidFill>
              </a:rPr>
              <a:t> Wodeyar II ruled from 1734 to 1766 </a:t>
            </a:r>
          </a:p>
          <a:p>
            <a:r>
              <a:rPr lang="en-US" sz="3200" b="1" dirty="0">
                <a:solidFill>
                  <a:schemeClr val="bg1"/>
                </a:solidFill>
              </a:rPr>
              <a:t> </a:t>
            </a:r>
            <a:r>
              <a:rPr lang="en-US" sz="3200" b="1" u="sng" dirty="0">
                <a:solidFill>
                  <a:srgbClr val="FF0000"/>
                </a:solidFill>
              </a:rPr>
              <a:t>Rise of Haider Ali </a:t>
            </a:r>
          </a:p>
          <a:p>
            <a:pPr marL="457200" indent="-457200">
              <a:buFont typeface="Wingdings" panose="05000000000000000000" pitchFamily="2" charset="2"/>
              <a:buChar char="q"/>
            </a:pPr>
            <a:r>
              <a:rPr lang="en-US" sz="3200" b="1" dirty="0">
                <a:solidFill>
                  <a:schemeClr val="bg1"/>
                </a:solidFill>
              </a:rPr>
              <a:t>Born in 1721, started his career as a horseman in the Mysore army under Wodeyar rulers.</a:t>
            </a:r>
          </a:p>
          <a:p>
            <a:pPr marL="457200" indent="-457200">
              <a:buFont typeface="Wingdings" panose="05000000000000000000" pitchFamily="2" charset="2"/>
              <a:buChar char="q"/>
            </a:pPr>
            <a:r>
              <a:rPr lang="en-US" sz="3200" b="1" dirty="0">
                <a:solidFill>
                  <a:schemeClr val="bg1"/>
                </a:solidFill>
              </a:rPr>
              <a:t>He became the ruler of Mysore in 1761.</a:t>
            </a:r>
          </a:p>
          <a:p>
            <a:pPr marL="457200" indent="-457200">
              <a:buFont typeface="Wingdings" panose="05000000000000000000" pitchFamily="2" charset="2"/>
              <a:buChar char="q"/>
            </a:pPr>
            <a:r>
              <a:rPr lang="en-US" sz="3200" b="1" dirty="0">
                <a:solidFill>
                  <a:schemeClr val="bg1"/>
                </a:solidFill>
              </a:rPr>
              <a:t>Incursion of Marathas and Nizam’s troops troubled him.</a:t>
            </a:r>
            <a:endParaRPr lang="en-US" sz="3200" b="1" dirty="0">
              <a:solidFill>
                <a:srgbClr val="FF0000"/>
              </a:solidFill>
            </a:endParaRPr>
          </a:p>
          <a:p>
            <a:r>
              <a:rPr lang="en-US" sz="3200" b="1" dirty="0">
                <a:solidFill>
                  <a:srgbClr val="FF0000"/>
                </a:solidFill>
              </a:rPr>
              <a:t> </a:t>
            </a:r>
            <a:endParaRPr lang="en-US" sz="3200" dirty="0">
              <a:solidFill>
                <a:schemeClr val="bg1"/>
              </a:solidFill>
            </a:endParaRPr>
          </a:p>
        </p:txBody>
      </p:sp>
    </p:spTree>
    <p:extLst>
      <p:ext uri="{BB962C8B-B14F-4D97-AF65-F5344CB8AC3E}">
        <p14:creationId xmlns:p14="http://schemas.microsoft.com/office/powerpoint/2010/main" val="402035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E2AF873-E4B9-4230-8B16-7EB329BE61C0}"/>
              </a:ext>
            </a:extLst>
          </p:cNvPr>
          <p:cNvSpPr>
            <a:spLocks noGrp="1"/>
          </p:cNvSpPr>
          <p:nvPr>
            <p:ph type="subTitle" idx="1"/>
          </p:nvPr>
        </p:nvSpPr>
        <p:spPr>
          <a:xfrm>
            <a:off x="279917" y="177281"/>
            <a:ext cx="11588621" cy="6363477"/>
          </a:xfrm>
        </p:spPr>
        <p:txBody>
          <a:bodyPr/>
          <a:lstStyle/>
          <a:p>
            <a:r>
              <a:rPr lang="en-US" dirty="0"/>
              <a:t>                </a:t>
            </a:r>
          </a:p>
          <a:p>
            <a:r>
              <a:rPr lang="en-US" sz="3200" dirty="0">
                <a:solidFill>
                  <a:srgbClr val="FF0000"/>
                </a:solidFill>
              </a:rPr>
              <a:t>      </a:t>
            </a:r>
            <a:r>
              <a:rPr lang="en-US" sz="3200" b="1" dirty="0">
                <a:solidFill>
                  <a:srgbClr val="FF0000"/>
                </a:solidFill>
              </a:rPr>
              <a:t> </a:t>
            </a:r>
            <a:endParaRPr lang="en-US" sz="3200" dirty="0">
              <a:solidFill>
                <a:schemeClr val="bg1"/>
              </a:solidFill>
            </a:endParaRPr>
          </a:p>
        </p:txBody>
      </p:sp>
      <p:pic>
        <p:nvPicPr>
          <p:cNvPr id="6" name="Picture 5">
            <a:extLst>
              <a:ext uri="{FF2B5EF4-FFF2-40B4-BE49-F238E27FC236}">
                <a16:creationId xmlns:a16="http://schemas.microsoft.com/office/drawing/2014/main" id="{A1874768-2B56-42EB-A8B1-8FAE3CF72D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9947" y="121297"/>
            <a:ext cx="5184216" cy="6879294"/>
          </a:xfrm>
          <a:prstGeom prst="rect">
            <a:avLst/>
          </a:prstGeom>
        </p:spPr>
      </p:pic>
    </p:spTree>
    <p:extLst>
      <p:ext uri="{BB962C8B-B14F-4D97-AF65-F5344CB8AC3E}">
        <p14:creationId xmlns:p14="http://schemas.microsoft.com/office/powerpoint/2010/main" val="661932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21352D-03F5-448D-9A92-87C30E5A7494}"/>
              </a:ext>
            </a:extLst>
          </p:cNvPr>
          <p:cNvSpPr>
            <a:spLocks noGrp="1"/>
          </p:cNvSpPr>
          <p:nvPr>
            <p:ph idx="1"/>
          </p:nvPr>
        </p:nvSpPr>
        <p:spPr>
          <a:xfrm>
            <a:off x="139959" y="205273"/>
            <a:ext cx="11672595" cy="6326155"/>
          </a:xfrm>
        </p:spPr>
        <p:txBody>
          <a:bodyPr/>
          <a:lstStyle/>
          <a:p>
            <a:pPr>
              <a:buFont typeface="Wingdings" panose="05000000000000000000" pitchFamily="2" charset="2"/>
              <a:buChar char="q"/>
            </a:pPr>
            <a:r>
              <a:rPr lang="en-US" sz="2800" b="1" dirty="0">
                <a:solidFill>
                  <a:schemeClr val="bg1"/>
                </a:solidFill>
              </a:rPr>
              <a:t>Recovering from their defeat in the third battle of Panipat, the Marathas under </a:t>
            </a:r>
            <a:r>
              <a:rPr lang="en-US" sz="2800" b="1" dirty="0" err="1">
                <a:solidFill>
                  <a:schemeClr val="bg1"/>
                </a:solidFill>
              </a:rPr>
              <a:t>Madhavrao</a:t>
            </a:r>
            <a:r>
              <a:rPr lang="en-US" sz="2800" b="1" dirty="0">
                <a:solidFill>
                  <a:schemeClr val="bg1"/>
                </a:solidFill>
              </a:rPr>
              <a:t> attacked Mysore and defeated Haider Ali in 1764, 1766 and 1771.</a:t>
            </a:r>
          </a:p>
          <a:p>
            <a:pPr>
              <a:buFont typeface="Wingdings" panose="05000000000000000000" pitchFamily="2" charset="2"/>
              <a:buChar char="q"/>
            </a:pPr>
            <a:r>
              <a:rPr lang="en-US" sz="2800" b="1" dirty="0">
                <a:solidFill>
                  <a:schemeClr val="bg1"/>
                </a:solidFill>
              </a:rPr>
              <a:t>To buy peace Haider Ali had to give them large sums of money</a:t>
            </a:r>
          </a:p>
          <a:p>
            <a:pPr>
              <a:buFont typeface="Wingdings" panose="05000000000000000000" pitchFamily="2" charset="2"/>
              <a:buChar char="q"/>
            </a:pPr>
            <a:r>
              <a:rPr lang="en-US" sz="2800" b="1" dirty="0">
                <a:solidFill>
                  <a:schemeClr val="bg1"/>
                </a:solidFill>
              </a:rPr>
              <a:t>After Madhav Rao’s death in 1772, Haider Ali raided Maratha territories which he had previously lost.</a:t>
            </a:r>
          </a:p>
          <a:p>
            <a:endParaRPr lang="en-US" sz="2800" dirty="0">
              <a:solidFill>
                <a:schemeClr val="bg1"/>
              </a:solidFill>
            </a:endParaRPr>
          </a:p>
          <a:p>
            <a:endParaRPr lang="en-IN" dirty="0"/>
          </a:p>
        </p:txBody>
      </p:sp>
    </p:spTree>
    <p:extLst>
      <p:ext uri="{BB962C8B-B14F-4D97-AF65-F5344CB8AC3E}">
        <p14:creationId xmlns:p14="http://schemas.microsoft.com/office/powerpoint/2010/main" val="3612520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21352D-03F5-448D-9A92-87C30E5A7494}"/>
              </a:ext>
            </a:extLst>
          </p:cNvPr>
          <p:cNvSpPr>
            <a:spLocks noGrp="1"/>
          </p:cNvSpPr>
          <p:nvPr>
            <p:ph idx="1"/>
          </p:nvPr>
        </p:nvSpPr>
        <p:spPr>
          <a:xfrm>
            <a:off x="139959" y="205273"/>
            <a:ext cx="11672595" cy="6326155"/>
          </a:xfrm>
        </p:spPr>
        <p:txBody>
          <a:bodyPr>
            <a:normAutofit fontScale="92500" lnSpcReduction="20000"/>
          </a:bodyPr>
          <a:lstStyle/>
          <a:p>
            <a:endParaRPr lang="en-US" sz="2800" b="1" dirty="0">
              <a:solidFill>
                <a:schemeClr val="bg1"/>
              </a:solidFill>
            </a:endParaRPr>
          </a:p>
          <a:p>
            <a:endParaRPr lang="en-US" sz="2800" b="1" dirty="0">
              <a:solidFill>
                <a:schemeClr val="bg1"/>
              </a:solidFill>
            </a:endParaRPr>
          </a:p>
          <a:p>
            <a:pPr marL="0" indent="0">
              <a:buNone/>
            </a:pPr>
            <a:r>
              <a:rPr lang="en-US" sz="3500" b="1" u="sng" dirty="0">
                <a:solidFill>
                  <a:srgbClr val="FF0000"/>
                </a:solidFill>
              </a:rPr>
              <a:t>First Anglo- Mysore War (1767-1769)</a:t>
            </a:r>
          </a:p>
          <a:p>
            <a:pPr>
              <a:buFont typeface="Wingdings" panose="05000000000000000000" pitchFamily="2" charset="2"/>
              <a:buChar char="q"/>
            </a:pPr>
            <a:r>
              <a:rPr lang="en-US" sz="2800" b="1" dirty="0">
                <a:solidFill>
                  <a:schemeClr val="bg1"/>
                </a:solidFill>
              </a:rPr>
              <a:t>After their easy success in Bengal, The English wanted to do the same in the rest of the country as they were aware of the lack of unity among the Indian rulers.</a:t>
            </a:r>
          </a:p>
          <a:p>
            <a:pPr>
              <a:buFont typeface="Wingdings" panose="05000000000000000000" pitchFamily="2" charset="2"/>
              <a:buChar char="q"/>
            </a:pPr>
            <a:r>
              <a:rPr lang="en-US" sz="2800" b="1" dirty="0">
                <a:solidFill>
                  <a:schemeClr val="bg1"/>
                </a:solidFill>
              </a:rPr>
              <a:t>The British signed a treaty with the Nizam of Hyderabad to give the </a:t>
            </a:r>
            <a:r>
              <a:rPr lang="en-US" sz="2800" b="1" dirty="0" err="1">
                <a:solidFill>
                  <a:schemeClr val="bg1"/>
                </a:solidFill>
              </a:rPr>
              <a:t>the</a:t>
            </a:r>
            <a:r>
              <a:rPr lang="en-US" sz="2800" b="1" dirty="0">
                <a:solidFill>
                  <a:schemeClr val="bg1"/>
                </a:solidFill>
              </a:rPr>
              <a:t> Northern </a:t>
            </a:r>
            <a:r>
              <a:rPr lang="en-US" sz="2800" b="1" dirty="0" err="1">
                <a:solidFill>
                  <a:schemeClr val="bg1"/>
                </a:solidFill>
              </a:rPr>
              <a:t>Circars</a:t>
            </a:r>
            <a:r>
              <a:rPr lang="en-US" sz="2800" b="1" dirty="0">
                <a:solidFill>
                  <a:schemeClr val="bg1"/>
                </a:solidFill>
              </a:rPr>
              <a:t> in lieu of which they would protect him from any attack from Haider Ali.</a:t>
            </a:r>
          </a:p>
          <a:p>
            <a:pPr marL="0" indent="0">
              <a:buNone/>
            </a:pPr>
            <a:endParaRPr lang="en-US" sz="2800" b="1" dirty="0">
              <a:solidFill>
                <a:schemeClr val="bg1"/>
              </a:solidFill>
            </a:endParaRPr>
          </a:p>
          <a:p>
            <a:pPr>
              <a:buFont typeface="Wingdings" panose="05000000000000000000" pitchFamily="2" charset="2"/>
              <a:buChar char="q"/>
            </a:pPr>
            <a:r>
              <a:rPr lang="en-US" sz="2800" b="1" dirty="0">
                <a:solidFill>
                  <a:schemeClr val="bg1"/>
                </a:solidFill>
              </a:rPr>
              <a:t>The Nizam, the Marathas and the British allied together Against Haider Ali. Haider Ali persuaded them to remain neutral in this war.</a:t>
            </a:r>
          </a:p>
          <a:p>
            <a:pPr>
              <a:buFont typeface="Wingdings" panose="05000000000000000000" pitchFamily="2" charset="2"/>
              <a:buChar char="q"/>
            </a:pPr>
            <a:r>
              <a:rPr lang="en-US" sz="2800" b="1" dirty="0">
                <a:solidFill>
                  <a:schemeClr val="bg1"/>
                </a:solidFill>
              </a:rPr>
              <a:t> The English had to sign a very humiliating treaty with Haidar.</a:t>
            </a:r>
          </a:p>
          <a:p>
            <a:pPr>
              <a:buFont typeface="Wingdings" panose="05000000000000000000" pitchFamily="2" charset="2"/>
              <a:buChar char="q"/>
            </a:pPr>
            <a:r>
              <a:rPr lang="en-US" sz="2800" b="1" dirty="0">
                <a:solidFill>
                  <a:schemeClr val="bg1"/>
                </a:solidFill>
              </a:rPr>
              <a:t>Treaty of Madras on 4</a:t>
            </a:r>
            <a:r>
              <a:rPr lang="en-US" sz="2800" b="1" baseline="30000" dirty="0">
                <a:solidFill>
                  <a:schemeClr val="bg1"/>
                </a:solidFill>
              </a:rPr>
              <a:t>th</a:t>
            </a:r>
            <a:r>
              <a:rPr lang="en-US" sz="2800" b="1" dirty="0">
                <a:solidFill>
                  <a:schemeClr val="bg1"/>
                </a:solidFill>
              </a:rPr>
              <a:t> April 1769</a:t>
            </a:r>
          </a:p>
          <a:p>
            <a:pPr marL="0" indent="0">
              <a:buNone/>
            </a:pPr>
            <a:endParaRPr lang="en-US" sz="2800" b="1" dirty="0">
              <a:solidFill>
                <a:schemeClr val="bg1"/>
              </a:solidFill>
            </a:endParaRPr>
          </a:p>
          <a:p>
            <a:endParaRPr lang="en-US" sz="2800" b="1" dirty="0">
              <a:solidFill>
                <a:schemeClr val="bg1"/>
              </a:solidFill>
            </a:endParaRPr>
          </a:p>
          <a:p>
            <a:endParaRPr lang="en-US" sz="2800" dirty="0">
              <a:solidFill>
                <a:schemeClr val="bg1"/>
              </a:solidFill>
            </a:endParaRPr>
          </a:p>
          <a:p>
            <a:endParaRPr lang="en-IN" dirty="0"/>
          </a:p>
        </p:txBody>
      </p:sp>
    </p:spTree>
    <p:extLst>
      <p:ext uri="{BB962C8B-B14F-4D97-AF65-F5344CB8AC3E}">
        <p14:creationId xmlns:p14="http://schemas.microsoft.com/office/powerpoint/2010/main" val="3095805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21352D-03F5-448D-9A92-87C30E5A7494}"/>
              </a:ext>
            </a:extLst>
          </p:cNvPr>
          <p:cNvSpPr>
            <a:spLocks noGrp="1"/>
          </p:cNvSpPr>
          <p:nvPr>
            <p:ph idx="1"/>
          </p:nvPr>
        </p:nvSpPr>
        <p:spPr>
          <a:xfrm>
            <a:off x="139959" y="205273"/>
            <a:ext cx="11672595" cy="6326155"/>
          </a:xfrm>
        </p:spPr>
        <p:txBody>
          <a:bodyPr>
            <a:normAutofit fontScale="92500" lnSpcReduction="10000"/>
          </a:bodyPr>
          <a:lstStyle/>
          <a:p>
            <a:endParaRPr lang="en-US" sz="2800" b="1" dirty="0">
              <a:solidFill>
                <a:schemeClr val="bg1"/>
              </a:solidFill>
            </a:endParaRPr>
          </a:p>
          <a:p>
            <a:endParaRPr lang="en-US" sz="2800" b="1" dirty="0">
              <a:solidFill>
                <a:schemeClr val="bg1"/>
              </a:solidFill>
            </a:endParaRPr>
          </a:p>
          <a:p>
            <a:pPr marL="0" indent="0">
              <a:buNone/>
            </a:pPr>
            <a:r>
              <a:rPr lang="en-US" sz="3500" b="1" u="sng" dirty="0">
                <a:solidFill>
                  <a:srgbClr val="FF0000"/>
                </a:solidFill>
              </a:rPr>
              <a:t>Second Anglo- Mysore War (1780-1784)</a:t>
            </a:r>
          </a:p>
          <a:p>
            <a:pPr>
              <a:buFont typeface="Wingdings" panose="05000000000000000000" pitchFamily="2" charset="2"/>
              <a:buChar char="q"/>
            </a:pPr>
            <a:r>
              <a:rPr lang="en-US" sz="2800" b="1" dirty="0">
                <a:solidFill>
                  <a:schemeClr val="bg1"/>
                </a:solidFill>
              </a:rPr>
              <a:t>Breach of treaty of Madras, didn’t come for help when the Marathas attacked.</a:t>
            </a:r>
          </a:p>
          <a:p>
            <a:pPr>
              <a:buFont typeface="Wingdings" panose="05000000000000000000" pitchFamily="2" charset="2"/>
              <a:buChar char="q"/>
            </a:pPr>
            <a:r>
              <a:rPr lang="en-US" sz="2800" b="1" dirty="0">
                <a:solidFill>
                  <a:schemeClr val="bg1"/>
                </a:solidFill>
              </a:rPr>
              <a:t>The British were not happy with Haider Ali ‘s friendship with the French</a:t>
            </a:r>
          </a:p>
          <a:p>
            <a:pPr>
              <a:buFont typeface="Wingdings" panose="05000000000000000000" pitchFamily="2" charset="2"/>
              <a:buChar char="q"/>
            </a:pPr>
            <a:r>
              <a:rPr lang="en-US" sz="2800" b="1" dirty="0">
                <a:solidFill>
                  <a:schemeClr val="bg1"/>
                </a:solidFill>
              </a:rPr>
              <a:t>Haider forged an anti-English alliance with the Marathas and the Nizam. Defeated the British army under colonel Baillie in 1781. The English under sir Eyre </a:t>
            </a:r>
            <a:r>
              <a:rPr lang="en-US" sz="2800" b="1" dirty="0" err="1">
                <a:solidFill>
                  <a:schemeClr val="bg1"/>
                </a:solidFill>
              </a:rPr>
              <a:t>Coote</a:t>
            </a:r>
            <a:r>
              <a:rPr lang="en-US" sz="2800" b="1" dirty="0">
                <a:solidFill>
                  <a:schemeClr val="bg1"/>
                </a:solidFill>
              </a:rPr>
              <a:t> detached both Marathas and the Nizam from Haider’s side. Still he defeated the English and captured their commander Braithwaite.</a:t>
            </a:r>
          </a:p>
          <a:p>
            <a:pPr>
              <a:buFont typeface="Wingdings" panose="05000000000000000000" pitchFamily="2" charset="2"/>
              <a:buChar char="q"/>
            </a:pPr>
            <a:r>
              <a:rPr lang="en-US" sz="2800" b="1" dirty="0">
                <a:solidFill>
                  <a:schemeClr val="bg1"/>
                </a:solidFill>
              </a:rPr>
              <a:t>Haider died of cancer in 1782, </a:t>
            </a:r>
            <a:r>
              <a:rPr lang="en-US" sz="2800" b="1" dirty="0" err="1">
                <a:solidFill>
                  <a:schemeClr val="bg1"/>
                </a:solidFill>
              </a:rPr>
              <a:t>Tipu</a:t>
            </a:r>
            <a:r>
              <a:rPr lang="en-US" sz="2800" b="1" dirty="0">
                <a:solidFill>
                  <a:schemeClr val="bg1"/>
                </a:solidFill>
              </a:rPr>
              <a:t> Sultan signed the treaty of Mangalore with the British.</a:t>
            </a:r>
          </a:p>
          <a:p>
            <a:pPr marL="0" indent="0">
              <a:buNone/>
            </a:pPr>
            <a:endParaRPr lang="en-US" sz="2800" b="1" dirty="0">
              <a:solidFill>
                <a:schemeClr val="bg1"/>
              </a:solidFill>
            </a:endParaRPr>
          </a:p>
          <a:p>
            <a:pPr marL="0" indent="0">
              <a:buNone/>
            </a:pPr>
            <a:endParaRPr lang="en-US" sz="2800" b="1" dirty="0">
              <a:solidFill>
                <a:schemeClr val="bg1"/>
              </a:solidFill>
            </a:endParaRPr>
          </a:p>
          <a:p>
            <a:endParaRPr lang="en-US" sz="2800" b="1" dirty="0">
              <a:solidFill>
                <a:schemeClr val="bg1"/>
              </a:solidFill>
            </a:endParaRPr>
          </a:p>
          <a:p>
            <a:endParaRPr lang="en-US" sz="2800" dirty="0">
              <a:solidFill>
                <a:schemeClr val="bg1"/>
              </a:solidFill>
            </a:endParaRPr>
          </a:p>
          <a:p>
            <a:endParaRPr lang="en-IN" dirty="0"/>
          </a:p>
        </p:txBody>
      </p:sp>
    </p:spTree>
    <p:extLst>
      <p:ext uri="{BB962C8B-B14F-4D97-AF65-F5344CB8AC3E}">
        <p14:creationId xmlns:p14="http://schemas.microsoft.com/office/powerpoint/2010/main" val="2135717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21352D-03F5-448D-9A92-87C30E5A7494}"/>
              </a:ext>
            </a:extLst>
          </p:cNvPr>
          <p:cNvSpPr>
            <a:spLocks noGrp="1"/>
          </p:cNvSpPr>
          <p:nvPr>
            <p:ph idx="1"/>
          </p:nvPr>
        </p:nvSpPr>
        <p:spPr>
          <a:xfrm>
            <a:off x="139959" y="205273"/>
            <a:ext cx="11672595" cy="6326155"/>
          </a:xfrm>
        </p:spPr>
        <p:txBody>
          <a:bodyPr>
            <a:normAutofit fontScale="77500" lnSpcReduction="20000"/>
          </a:bodyPr>
          <a:lstStyle/>
          <a:p>
            <a:pPr marL="0" indent="0">
              <a:buNone/>
            </a:pPr>
            <a:endParaRPr lang="en-US" sz="2800" b="1" u="sng" dirty="0">
              <a:solidFill>
                <a:srgbClr val="FF0000"/>
              </a:solidFill>
            </a:endParaRPr>
          </a:p>
          <a:p>
            <a:pPr marL="0" indent="0">
              <a:buNone/>
            </a:pPr>
            <a:endParaRPr lang="en-US" sz="2800" b="1" u="sng" dirty="0">
              <a:solidFill>
                <a:srgbClr val="FF0000"/>
              </a:solidFill>
            </a:endParaRPr>
          </a:p>
          <a:p>
            <a:pPr marL="0" indent="0">
              <a:buNone/>
            </a:pPr>
            <a:endParaRPr lang="en-US" sz="2800" b="1" u="sng" dirty="0">
              <a:solidFill>
                <a:srgbClr val="FF0000"/>
              </a:solidFill>
            </a:endParaRPr>
          </a:p>
          <a:p>
            <a:pPr marL="0" indent="0">
              <a:buNone/>
            </a:pPr>
            <a:endParaRPr lang="en-US" sz="2800" b="1" u="sng" dirty="0">
              <a:solidFill>
                <a:srgbClr val="FF0000"/>
              </a:solidFill>
            </a:endParaRPr>
          </a:p>
          <a:p>
            <a:pPr marL="0" indent="0">
              <a:buNone/>
            </a:pPr>
            <a:r>
              <a:rPr lang="en-US" sz="3500" b="1" u="sng" dirty="0">
                <a:solidFill>
                  <a:srgbClr val="FF0000"/>
                </a:solidFill>
              </a:rPr>
              <a:t>Third Anglo- Mysore War </a:t>
            </a:r>
          </a:p>
          <a:p>
            <a:pPr>
              <a:buFont typeface="Wingdings" panose="05000000000000000000" pitchFamily="2" charset="2"/>
              <a:buChar char="q"/>
            </a:pPr>
            <a:r>
              <a:rPr lang="en-US" sz="2800" b="1" dirty="0" err="1">
                <a:solidFill>
                  <a:schemeClr val="bg1"/>
                </a:solidFill>
              </a:rPr>
              <a:t>Tipu’s</a:t>
            </a:r>
            <a:r>
              <a:rPr lang="en-US" sz="2800" b="1" dirty="0">
                <a:solidFill>
                  <a:schemeClr val="bg1"/>
                </a:solidFill>
              </a:rPr>
              <a:t> two son were taken as hostages by the English.</a:t>
            </a:r>
          </a:p>
          <a:p>
            <a:pPr>
              <a:buFont typeface="Wingdings" panose="05000000000000000000" pitchFamily="2" charset="2"/>
              <a:buChar char="q"/>
            </a:pPr>
            <a:r>
              <a:rPr lang="en-US" sz="2800" b="1" dirty="0">
                <a:solidFill>
                  <a:schemeClr val="bg1"/>
                </a:solidFill>
              </a:rPr>
              <a:t>Treaty of </a:t>
            </a:r>
            <a:r>
              <a:rPr lang="en-US" sz="2800" b="1" dirty="0" err="1">
                <a:solidFill>
                  <a:schemeClr val="bg1"/>
                </a:solidFill>
              </a:rPr>
              <a:t>Seringpatam</a:t>
            </a:r>
            <a:r>
              <a:rPr lang="en-US" sz="2800" b="1" dirty="0">
                <a:solidFill>
                  <a:schemeClr val="bg1"/>
                </a:solidFill>
              </a:rPr>
              <a:t> </a:t>
            </a:r>
          </a:p>
          <a:p>
            <a:pPr marL="0" indent="0">
              <a:buNone/>
            </a:pPr>
            <a:r>
              <a:rPr lang="en-US" sz="3500" b="1" u="sng" dirty="0">
                <a:solidFill>
                  <a:srgbClr val="FF0000"/>
                </a:solidFill>
              </a:rPr>
              <a:t>Fourth Anglo- Mysore War (1798-1799)</a:t>
            </a:r>
          </a:p>
          <a:p>
            <a:pPr>
              <a:buFont typeface="Wingdings" panose="05000000000000000000" pitchFamily="2" charset="2"/>
              <a:buChar char="q"/>
            </a:pPr>
            <a:r>
              <a:rPr lang="en-US" sz="2800" b="1" dirty="0">
                <a:solidFill>
                  <a:schemeClr val="bg1"/>
                </a:solidFill>
              </a:rPr>
              <a:t>1798- Lord Wellesley became the new governor general of India. He was an imperialist to the core. He was concerned with the growing friendship of </a:t>
            </a:r>
            <a:r>
              <a:rPr lang="en-US" sz="2800" b="1" dirty="0" err="1">
                <a:solidFill>
                  <a:schemeClr val="bg1"/>
                </a:solidFill>
              </a:rPr>
              <a:t>Tipu</a:t>
            </a:r>
            <a:r>
              <a:rPr lang="en-US" sz="2800" b="1" dirty="0">
                <a:solidFill>
                  <a:schemeClr val="bg1"/>
                </a:solidFill>
              </a:rPr>
              <a:t> with the French.	</a:t>
            </a:r>
          </a:p>
          <a:p>
            <a:pPr>
              <a:buFont typeface="Wingdings" panose="05000000000000000000" pitchFamily="2" charset="2"/>
              <a:buChar char="q"/>
            </a:pPr>
            <a:r>
              <a:rPr lang="en-US" sz="2800" b="1" dirty="0" err="1">
                <a:solidFill>
                  <a:schemeClr val="bg1"/>
                </a:solidFill>
              </a:rPr>
              <a:t>Tipu</a:t>
            </a:r>
            <a:r>
              <a:rPr lang="en-US" sz="2800" b="1" dirty="0">
                <a:solidFill>
                  <a:schemeClr val="bg1"/>
                </a:solidFill>
              </a:rPr>
              <a:t> fought bravely against the British and died in the fourth Anglo-Mysore war.</a:t>
            </a:r>
          </a:p>
          <a:p>
            <a:pPr>
              <a:buFont typeface="Wingdings" panose="05000000000000000000" pitchFamily="2" charset="2"/>
              <a:buChar char="q"/>
            </a:pPr>
            <a:r>
              <a:rPr lang="en-US" sz="2800" b="1" dirty="0">
                <a:solidFill>
                  <a:schemeClr val="bg1"/>
                </a:solidFill>
              </a:rPr>
              <a:t>After </a:t>
            </a:r>
            <a:r>
              <a:rPr lang="en-US" sz="2800" b="1" dirty="0" err="1">
                <a:solidFill>
                  <a:schemeClr val="bg1"/>
                </a:solidFill>
              </a:rPr>
              <a:t>Tipu’s</a:t>
            </a:r>
            <a:r>
              <a:rPr lang="en-US" sz="2800" b="1" dirty="0">
                <a:solidFill>
                  <a:schemeClr val="bg1"/>
                </a:solidFill>
              </a:rPr>
              <a:t> death, the English chose a boy from the earlier Hindu royal family of Mysore as the Maharaja and imposed on him the subsidiary alliance.</a:t>
            </a:r>
          </a:p>
          <a:p>
            <a:pPr marL="0" indent="0">
              <a:buNone/>
            </a:pPr>
            <a:endParaRPr lang="en-US" sz="2800" b="1" dirty="0">
              <a:solidFill>
                <a:schemeClr val="bg1"/>
              </a:solidFill>
            </a:endParaRPr>
          </a:p>
          <a:p>
            <a:pPr marL="0" indent="0">
              <a:buNone/>
            </a:pPr>
            <a:endParaRPr lang="en-US" sz="2800" b="1" dirty="0">
              <a:solidFill>
                <a:schemeClr val="bg1"/>
              </a:solidFill>
            </a:endParaRPr>
          </a:p>
          <a:p>
            <a:endParaRPr lang="en-US" sz="2800" b="1" dirty="0">
              <a:solidFill>
                <a:schemeClr val="bg1"/>
              </a:solidFill>
            </a:endParaRPr>
          </a:p>
          <a:p>
            <a:endParaRPr lang="en-US" sz="2800" dirty="0">
              <a:solidFill>
                <a:schemeClr val="bg1"/>
              </a:solidFill>
            </a:endParaRPr>
          </a:p>
          <a:p>
            <a:endParaRPr lang="en-IN" dirty="0"/>
          </a:p>
        </p:txBody>
      </p:sp>
    </p:spTree>
    <p:extLst>
      <p:ext uri="{BB962C8B-B14F-4D97-AF65-F5344CB8AC3E}">
        <p14:creationId xmlns:p14="http://schemas.microsoft.com/office/powerpoint/2010/main" val="568986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21352D-03F5-448D-9A92-87C30E5A7494}"/>
              </a:ext>
            </a:extLst>
          </p:cNvPr>
          <p:cNvSpPr>
            <a:spLocks noGrp="1"/>
          </p:cNvSpPr>
          <p:nvPr>
            <p:ph idx="1"/>
          </p:nvPr>
        </p:nvSpPr>
        <p:spPr>
          <a:xfrm>
            <a:off x="139959" y="205273"/>
            <a:ext cx="11672595" cy="6326155"/>
          </a:xfrm>
        </p:spPr>
        <p:txBody>
          <a:bodyPr>
            <a:normAutofit/>
          </a:bodyPr>
          <a:lstStyle/>
          <a:p>
            <a:pPr>
              <a:buFont typeface="Wingdings" panose="05000000000000000000" pitchFamily="2" charset="2"/>
              <a:buChar char="q"/>
            </a:pPr>
            <a:r>
              <a:rPr lang="en-US" sz="2800" b="1" dirty="0">
                <a:solidFill>
                  <a:schemeClr val="bg1"/>
                </a:solidFill>
              </a:rPr>
              <a:t>He was known as the tiger of Mysore.</a:t>
            </a:r>
          </a:p>
          <a:p>
            <a:pPr>
              <a:buFont typeface="Wingdings" panose="05000000000000000000" pitchFamily="2" charset="2"/>
              <a:buChar char="q"/>
            </a:pPr>
            <a:r>
              <a:rPr lang="en-US" sz="2800" b="1" dirty="0">
                <a:solidFill>
                  <a:schemeClr val="bg1"/>
                </a:solidFill>
              </a:rPr>
              <a:t>He organized his army on the western model with Persian words of command.</a:t>
            </a:r>
          </a:p>
          <a:p>
            <a:pPr>
              <a:buFont typeface="Wingdings" panose="05000000000000000000" pitchFamily="2" charset="2"/>
              <a:buChar char="q"/>
            </a:pPr>
            <a:r>
              <a:rPr lang="en-US" sz="2800" b="1" dirty="0">
                <a:solidFill>
                  <a:schemeClr val="bg1"/>
                </a:solidFill>
              </a:rPr>
              <a:t>He was patron of science and technology. Pioneer of rocket technology in India. </a:t>
            </a:r>
          </a:p>
          <a:p>
            <a:pPr>
              <a:buFont typeface="Wingdings" panose="05000000000000000000" pitchFamily="2" charset="2"/>
              <a:buChar char="q"/>
            </a:pPr>
            <a:r>
              <a:rPr lang="en-US" sz="2800" b="1" dirty="0">
                <a:solidFill>
                  <a:schemeClr val="bg1"/>
                </a:solidFill>
              </a:rPr>
              <a:t>Great lover of democracy and a great diplomat.</a:t>
            </a:r>
          </a:p>
          <a:p>
            <a:pPr>
              <a:buFont typeface="Wingdings" panose="05000000000000000000" pitchFamily="2" charset="2"/>
              <a:buChar char="q"/>
            </a:pPr>
            <a:r>
              <a:rPr lang="en-US" sz="2800" b="1" dirty="0">
                <a:solidFill>
                  <a:schemeClr val="bg1"/>
                </a:solidFill>
              </a:rPr>
              <a:t>He planted the tree of liberty at </a:t>
            </a:r>
            <a:r>
              <a:rPr lang="en-US" sz="2800" b="1" dirty="0" err="1">
                <a:solidFill>
                  <a:schemeClr val="bg1"/>
                </a:solidFill>
              </a:rPr>
              <a:t>Seringpatan</a:t>
            </a:r>
            <a:r>
              <a:rPr lang="en-US" sz="2800" b="1" dirty="0">
                <a:solidFill>
                  <a:schemeClr val="bg1"/>
                </a:solidFill>
              </a:rPr>
              <a:t>.</a:t>
            </a:r>
          </a:p>
          <a:p>
            <a:pPr>
              <a:buFont typeface="Wingdings" panose="05000000000000000000" pitchFamily="2" charset="2"/>
              <a:buChar char="q"/>
            </a:pPr>
            <a:r>
              <a:rPr lang="en-US" sz="2800" b="1" dirty="0">
                <a:solidFill>
                  <a:schemeClr val="bg1"/>
                </a:solidFill>
              </a:rPr>
              <a:t>Some historians have depicted </a:t>
            </a:r>
            <a:r>
              <a:rPr lang="en-US" sz="2800" b="1" dirty="0" err="1">
                <a:solidFill>
                  <a:schemeClr val="bg1"/>
                </a:solidFill>
              </a:rPr>
              <a:t>Tipu</a:t>
            </a:r>
            <a:r>
              <a:rPr lang="en-US" sz="2800" b="1" dirty="0">
                <a:solidFill>
                  <a:schemeClr val="bg1"/>
                </a:solidFill>
              </a:rPr>
              <a:t> as a bigoted monarch.</a:t>
            </a:r>
          </a:p>
          <a:p>
            <a:pPr marL="0" indent="0">
              <a:buNone/>
            </a:pPr>
            <a:endParaRPr lang="en-US" sz="2800" b="1" dirty="0">
              <a:solidFill>
                <a:schemeClr val="bg1"/>
              </a:solidFill>
            </a:endParaRPr>
          </a:p>
          <a:p>
            <a:endParaRPr lang="en-US" sz="2800" b="1" dirty="0">
              <a:solidFill>
                <a:schemeClr val="bg1"/>
              </a:solidFill>
            </a:endParaRPr>
          </a:p>
          <a:p>
            <a:endParaRPr lang="en-US" sz="2800" dirty="0">
              <a:solidFill>
                <a:schemeClr val="bg1"/>
              </a:solidFill>
            </a:endParaRPr>
          </a:p>
          <a:p>
            <a:endParaRPr lang="en-IN" dirty="0"/>
          </a:p>
        </p:txBody>
      </p:sp>
    </p:spTree>
    <p:extLst>
      <p:ext uri="{BB962C8B-B14F-4D97-AF65-F5344CB8AC3E}">
        <p14:creationId xmlns:p14="http://schemas.microsoft.com/office/powerpoint/2010/main" val="1392862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21352D-03F5-448D-9A92-87C30E5A7494}"/>
              </a:ext>
            </a:extLst>
          </p:cNvPr>
          <p:cNvSpPr>
            <a:spLocks noGrp="1"/>
          </p:cNvSpPr>
          <p:nvPr>
            <p:ph idx="1"/>
          </p:nvPr>
        </p:nvSpPr>
        <p:spPr>
          <a:xfrm>
            <a:off x="139959" y="205273"/>
            <a:ext cx="11672595" cy="6326155"/>
          </a:xfrm>
        </p:spPr>
        <p:txBody>
          <a:bodyPr>
            <a:normAutofit/>
          </a:bodyPr>
          <a:lstStyle/>
          <a:p>
            <a:pPr marL="0" indent="0">
              <a:buNone/>
            </a:pPr>
            <a:endParaRPr lang="en-US" sz="2800" b="1" dirty="0">
              <a:solidFill>
                <a:schemeClr val="bg1"/>
              </a:solidFill>
            </a:endParaRPr>
          </a:p>
          <a:p>
            <a:endParaRPr lang="en-US" sz="2800" b="1" dirty="0">
              <a:solidFill>
                <a:schemeClr val="bg1"/>
              </a:solidFill>
            </a:endParaRPr>
          </a:p>
          <a:p>
            <a:endParaRPr lang="en-US" sz="2800" dirty="0">
              <a:solidFill>
                <a:schemeClr val="bg1"/>
              </a:solidFill>
            </a:endParaRPr>
          </a:p>
          <a:p>
            <a:endParaRPr lang="en-IN" dirty="0"/>
          </a:p>
        </p:txBody>
      </p:sp>
      <p:pic>
        <p:nvPicPr>
          <p:cNvPr id="4" name="Picture 3">
            <a:extLst>
              <a:ext uri="{FF2B5EF4-FFF2-40B4-BE49-F238E27FC236}">
                <a16:creationId xmlns:a16="http://schemas.microsoft.com/office/drawing/2014/main" id="{EFC79B50-B942-4346-BFE6-643DAA3CDB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522" y="326572"/>
            <a:ext cx="9657183" cy="6204856"/>
          </a:xfrm>
          <a:prstGeom prst="rect">
            <a:avLst/>
          </a:prstGeom>
        </p:spPr>
      </p:pic>
    </p:spTree>
    <p:extLst>
      <p:ext uri="{BB962C8B-B14F-4D97-AF65-F5344CB8AC3E}">
        <p14:creationId xmlns:p14="http://schemas.microsoft.com/office/powerpoint/2010/main" val="317556509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70</TotalTime>
  <Words>533</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Wingdings</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SAURABH MEENA</dc:creator>
  <cp:lastModifiedBy>SAURABH MEENA</cp:lastModifiedBy>
  <cp:revision>6</cp:revision>
  <dcterms:created xsi:type="dcterms:W3CDTF">2021-04-24T07:09:56Z</dcterms:created>
  <dcterms:modified xsi:type="dcterms:W3CDTF">2021-04-26T15:56:41Z</dcterms:modified>
</cp:coreProperties>
</file>