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3"/>
  </p:notesMasterIdLst>
  <p:handoutMasterIdLst>
    <p:handoutMasterId r:id="rId14"/>
  </p:handoutMasterIdLst>
  <p:sldIdLst>
    <p:sldId id="296" r:id="rId2"/>
    <p:sldId id="298" r:id="rId3"/>
    <p:sldId id="305" r:id="rId4"/>
    <p:sldId id="300" r:id="rId5"/>
    <p:sldId id="299" r:id="rId6"/>
    <p:sldId id="297" r:id="rId7"/>
    <p:sldId id="306" r:id="rId8"/>
    <p:sldId id="303" r:id="rId9"/>
    <p:sldId id="302" r:id="rId10"/>
    <p:sldId id="304" r:id="rId11"/>
    <p:sldId id="3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551" autoAdjust="0"/>
  </p:normalViewPr>
  <p:slideViewPr>
    <p:cSldViewPr snapToGrid="0" snapToObjects="1">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pPr/>
              <a:t>2/7/2021</a:t>
            </a:fld>
            <a:endParaRPr lang="en-US" dirty="0"/>
          </a:p>
        </p:txBody>
      </p:sp>
      <p:sp>
        <p:nvSpPr>
          <p:cNvPr id="4" name="Footer Placeholder 3">
            <a:extLst>
              <a:ext uri="{FF2B5EF4-FFF2-40B4-BE49-F238E27FC236}">
                <a16:creationId xmlns:a16="http://schemas.microsoft.com/office/drawing/2014/main" xmlns=""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pPr/>
              <a:t>‹#›</a:t>
            </a:fld>
            <a:endParaRPr lang="en-US" dirty="0"/>
          </a:p>
        </p:txBody>
      </p:sp>
    </p:spTree>
    <p:extLst>
      <p:ext uri="{BB962C8B-B14F-4D97-AF65-F5344CB8AC3E}">
        <p14:creationId xmlns:p14="http://schemas.microsoft.com/office/powerpoint/2010/main" xmlns=""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pPr/>
              <a:t>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pPr/>
              <a:t>‹#›</a:t>
            </a:fld>
            <a:endParaRPr lang="en-US" dirty="0"/>
          </a:p>
        </p:txBody>
      </p:sp>
    </p:spTree>
    <p:extLst>
      <p:ext uri="{BB962C8B-B14F-4D97-AF65-F5344CB8AC3E}">
        <p14:creationId xmlns:p14="http://schemas.microsoft.com/office/powerpoint/2010/main" xmlns=""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pPr/>
              <a:t>1</a:t>
            </a:fld>
            <a:endParaRPr lang="en-US" dirty="0"/>
          </a:p>
        </p:txBody>
      </p:sp>
    </p:spTree>
    <p:extLst>
      <p:ext uri="{BB962C8B-B14F-4D97-AF65-F5344CB8AC3E}">
        <p14:creationId xmlns:p14="http://schemas.microsoft.com/office/powerpoint/2010/main" xmlns="" val="1465011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pPr/>
              <a:t>2</a:t>
            </a:fld>
            <a:endParaRPr lang="en-US" dirty="0"/>
          </a:p>
        </p:txBody>
      </p:sp>
    </p:spTree>
    <p:extLst>
      <p:ext uri="{BB962C8B-B14F-4D97-AF65-F5344CB8AC3E}">
        <p14:creationId xmlns:p14="http://schemas.microsoft.com/office/powerpoint/2010/main" xmlns="" val="229706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pPr/>
              <a:t>5</a:t>
            </a:fld>
            <a:endParaRPr lang="en-US" dirty="0"/>
          </a:p>
        </p:txBody>
      </p:sp>
    </p:spTree>
    <p:extLst>
      <p:ext uri="{BB962C8B-B14F-4D97-AF65-F5344CB8AC3E}">
        <p14:creationId xmlns:p14="http://schemas.microsoft.com/office/powerpoint/2010/main" xmlns="" val="397668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pPr/>
              <a:t>9</a:t>
            </a:fld>
            <a:endParaRPr lang="en-US" dirty="0"/>
          </a:p>
        </p:txBody>
      </p:sp>
    </p:spTree>
    <p:extLst>
      <p:ext uri="{BB962C8B-B14F-4D97-AF65-F5344CB8AC3E}">
        <p14:creationId xmlns:p14="http://schemas.microsoft.com/office/powerpoint/2010/main" xmlns="" val="2000026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3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C33A90-B87E-634E-AF2A-F4C3C8923FED}"/>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41147E0E-4AE4-D149-A315-F2528623D5EA}"/>
              </a:ext>
            </a:extLst>
          </p:cNvPr>
          <p:cNvSpPr/>
          <p:nvPr userDrawn="1"/>
        </p:nvSpPr>
        <p:spPr>
          <a:xfrm>
            <a:off x="763425" y="2818150"/>
            <a:ext cx="6207001" cy="25718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2">
            <a:extLst>
              <a:ext uri="{FF2B5EF4-FFF2-40B4-BE49-F238E27FC236}">
                <a16:creationId xmlns:a16="http://schemas.microsoft.com/office/drawing/2014/main" xmlns="" id="{AA222472-5BC8-7B4F-AB2F-B6A10019B606}"/>
              </a:ext>
            </a:extLst>
          </p:cNvPr>
          <p:cNvSpPr>
            <a:spLocks noChangeArrowheads="1"/>
          </p:cNvSpPr>
          <p:nvPr userDrawn="1"/>
        </p:nvSpPr>
        <p:spPr bwMode="auto">
          <a:xfrm>
            <a:off x="3105150" y="356076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itle 1">
            <a:extLst>
              <a:ext uri="{FF2B5EF4-FFF2-40B4-BE49-F238E27FC236}">
                <a16:creationId xmlns:a16="http://schemas.microsoft.com/office/drawing/2014/main" xmlns="" id="{E3ED0903-C4AC-F843-878E-D66CB7BFB0E9}"/>
              </a:ext>
            </a:extLst>
          </p:cNvPr>
          <p:cNvSpPr>
            <a:spLocks noGrp="1"/>
          </p:cNvSpPr>
          <p:nvPr>
            <p:ph type="title" hasCustomPrompt="1"/>
          </p:nvPr>
        </p:nvSpPr>
        <p:spPr>
          <a:xfrm>
            <a:off x="1108430" y="3267744"/>
            <a:ext cx="5651293" cy="1086304"/>
          </a:xfrm>
          <a:prstGeom prst="rect">
            <a:avLst/>
          </a:prstGeom>
        </p:spPr>
        <p:txBody>
          <a:bodyPr lIns="91440" rIns="91440" anchor="ctr" anchorCtr="0">
            <a:noAutofit/>
          </a:bodyPr>
          <a:lstStyle>
            <a:lvl1pPr algn="l">
              <a:defRPr sz="8800" b="1" i="0" spc="150" baseline="0">
                <a:solidFill>
                  <a:schemeClr val="tx1"/>
                </a:solidFill>
                <a:latin typeface="+mj-lt"/>
                <a:ea typeface="Meiryo UI" panose="020B0604030504040204" pitchFamily="34" charset="-128"/>
              </a:defRPr>
            </a:lvl1pPr>
          </a:lstStyle>
          <a:p>
            <a:r>
              <a:rPr lang="en-US" noProof="0" dirty="0"/>
              <a:t>Title</a:t>
            </a:r>
          </a:p>
        </p:txBody>
      </p:sp>
      <p:sp>
        <p:nvSpPr>
          <p:cNvPr id="11" name="Picture Placeholder 10">
            <a:extLst>
              <a:ext uri="{FF2B5EF4-FFF2-40B4-BE49-F238E27FC236}">
                <a16:creationId xmlns:a16="http://schemas.microsoft.com/office/drawing/2014/main" xmlns="" id="{C8F278E7-697F-D34E-BB55-5D254AF87F94}"/>
              </a:ext>
            </a:extLst>
          </p:cNvPr>
          <p:cNvSpPr>
            <a:spLocks noGrp="1"/>
          </p:cNvSpPr>
          <p:nvPr>
            <p:ph type="pic" sz="quarter" idx="14"/>
          </p:nvPr>
        </p:nvSpPr>
        <p:spPr>
          <a:xfrm>
            <a:off x="5923125" y="0"/>
            <a:ext cx="6268875" cy="6858000"/>
          </a:xfrm>
          <a:custGeom>
            <a:avLst/>
            <a:gdLst>
              <a:gd name="connsiteX0" fmla="*/ 0 w 6268875"/>
              <a:gd name="connsiteY0" fmla="*/ 0 h 6858000"/>
              <a:gd name="connsiteX1" fmla="*/ 6268875 w 6268875"/>
              <a:gd name="connsiteY1" fmla="*/ 0 h 6858000"/>
              <a:gd name="connsiteX2" fmla="*/ 6268875 w 6268875"/>
              <a:gd name="connsiteY2" fmla="*/ 6858000 h 6858000"/>
              <a:gd name="connsiteX3" fmla="*/ 0 w 6268875"/>
              <a:gd name="connsiteY3" fmla="*/ 6858000 h 6858000"/>
              <a:gd name="connsiteX4" fmla="*/ 0 w 6268875"/>
              <a:gd name="connsiteY4" fmla="*/ 5389964 h 6858000"/>
              <a:gd name="connsiteX5" fmla="*/ 1047301 w 6268875"/>
              <a:gd name="connsiteY5" fmla="*/ 5389964 h 6858000"/>
              <a:gd name="connsiteX6" fmla="*/ 1047301 w 6268875"/>
              <a:gd name="connsiteY6" fmla="*/ 2814404 h 6858000"/>
              <a:gd name="connsiteX7" fmla="*/ 0 w 6268875"/>
              <a:gd name="connsiteY7" fmla="*/ 28144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8875" h="6858000">
                <a:moveTo>
                  <a:pt x="0" y="0"/>
                </a:moveTo>
                <a:lnTo>
                  <a:pt x="6268875" y="0"/>
                </a:lnTo>
                <a:lnTo>
                  <a:pt x="6268875" y="6858000"/>
                </a:lnTo>
                <a:lnTo>
                  <a:pt x="0" y="6858000"/>
                </a:lnTo>
                <a:lnTo>
                  <a:pt x="0" y="5389964"/>
                </a:lnTo>
                <a:lnTo>
                  <a:pt x="1047301" y="5389964"/>
                </a:lnTo>
                <a:lnTo>
                  <a:pt x="1047301" y="2814404"/>
                </a:lnTo>
                <a:lnTo>
                  <a:pt x="0" y="2814404"/>
                </a:lnTo>
                <a:close/>
              </a:path>
            </a:pathLst>
          </a:custGeom>
          <a:solidFill>
            <a:schemeClr val="tx1"/>
          </a:solidFill>
        </p:spPr>
        <p:txBody>
          <a:bodyPr wrap="square">
            <a:noAutofit/>
          </a:bodyPr>
          <a:lstStyle>
            <a:lvl1pPr marL="0" indent="0">
              <a:buNone/>
              <a:defRPr>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xmlns="" id="{762719C4-9998-4B9C-8E34-87A64F6BCDAE}"/>
              </a:ext>
            </a:extLst>
          </p:cNvPr>
          <p:cNvSpPr>
            <a:spLocks noGrp="1"/>
          </p:cNvSpPr>
          <p:nvPr>
            <p:ph type="body" sz="quarter" idx="15" hasCustomPrompt="1"/>
          </p:nvPr>
        </p:nvSpPr>
        <p:spPr>
          <a:xfrm>
            <a:off x="1124261" y="4354048"/>
            <a:ext cx="5651500" cy="704088"/>
          </a:xfrm>
        </p:spPr>
        <p:txBody>
          <a:bodyPr anchor="ctr">
            <a:normAutofit/>
          </a:bodyPr>
          <a:lstStyle>
            <a:lvl1pPr marL="0" indent="0">
              <a:buNone/>
              <a:defRPr sz="2400" b="1" i="0" cap="all" spc="600" baseline="0"/>
            </a:lvl1pPr>
          </a:lstStyle>
          <a:p>
            <a:pPr lvl="0"/>
            <a:r>
              <a:rPr lang="en-US" dirty="0"/>
              <a:t>Subtitle</a:t>
            </a:r>
          </a:p>
        </p:txBody>
      </p:sp>
    </p:spTree>
    <p:extLst>
      <p:ext uri="{BB962C8B-B14F-4D97-AF65-F5344CB8AC3E}">
        <p14:creationId xmlns:p14="http://schemas.microsoft.com/office/powerpoint/2010/main" xmlns="" val="14798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bg2">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FBA462-7E60-BA4E-9A1E-3B5E69DACB3A}"/>
              </a:ext>
            </a:extLst>
          </p:cNvPr>
          <p:cNvSpPr>
            <a:spLocks noGrp="1"/>
          </p:cNvSpPr>
          <p:nvPr>
            <p:ph type="dt" sz="half" idx="10"/>
          </p:nvPr>
        </p:nvSpPr>
        <p:spPr/>
        <p:txBody>
          <a:bodyPr/>
          <a:lstStyle/>
          <a:p>
            <a:fld id="{CACCE73A-EC7C-C74F-BDE1-B9AFE6B3713A}" type="datetimeFigureOut">
              <a:rPr lang="en-US" smtClean="0"/>
              <a:pPr/>
              <a:t>2/7/2021</a:t>
            </a:fld>
            <a:endParaRPr lang="en-US" dirty="0"/>
          </a:p>
        </p:txBody>
      </p:sp>
      <p:sp>
        <p:nvSpPr>
          <p:cNvPr id="3" name="Footer Placeholder 2">
            <a:extLst>
              <a:ext uri="{FF2B5EF4-FFF2-40B4-BE49-F238E27FC236}">
                <a16:creationId xmlns:a16="http://schemas.microsoft.com/office/drawing/2014/main" xmlns=""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1FD5A6F-AE17-4E4C-9567-DB3B02853306}"/>
              </a:ext>
            </a:extLst>
          </p:cNvPr>
          <p:cNvSpPr>
            <a:spLocks noGrp="1"/>
          </p:cNvSpPr>
          <p:nvPr>
            <p:ph type="sldNum" sz="quarter" idx="12"/>
          </p:nvPr>
        </p:nvSpPr>
        <p:spPr/>
        <p:txBody>
          <a:bodyPr/>
          <a:lstStyle/>
          <a:p>
            <a:fld id="{6F705D35-D126-3B47-A82C-2A13EA9E0A67}" type="slidenum">
              <a:rPr lang="en-US" smtClean="0"/>
              <a:pPr/>
              <a:t>‹#›</a:t>
            </a:fld>
            <a:endParaRPr lang="en-US" dirty="0"/>
          </a:p>
        </p:txBody>
      </p:sp>
      <p:sp>
        <p:nvSpPr>
          <p:cNvPr id="5" name="Rectangle 4">
            <a:extLst>
              <a:ext uri="{FF2B5EF4-FFF2-40B4-BE49-F238E27FC236}">
                <a16:creationId xmlns:a16="http://schemas.microsoft.com/office/drawing/2014/main" xmlns="" id="{F9B59AC0-ACCA-0548-A037-BC61068B8FE2}"/>
              </a:ext>
            </a:extLst>
          </p:cNvPr>
          <p:cNvSpPr/>
          <p:nvPr userDrawn="1"/>
        </p:nvSpPr>
        <p:spPr>
          <a:xfrm>
            <a:off x="0" y="0"/>
            <a:ext cx="12192000" cy="986306"/>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dirty="0">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xmlns="" id="{A6B69B4E-3A48-4F14-8C09-ECC8E58C7321}"/>
              </a:ext>
            </a:extLst>
          </p:cNvPr>
          <p:cNvSpPr>
            <a:spLocks noGrp="1"/>
          </p:cNvSpPr>
          <p:nvPr>
            <p:ph sz="quarter" idx="13"/>
          </p:nvPr>
        </p:nvSpPr>
        <p:spPr>
          <a:xfrm>
            <a:off x="639763" y="1470025"/>
            <a:ext cx="10904088"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64963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bg2">
            <a:alpha val="4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987C56A2-F952-8343-A875-78793BA51A34}"/>
              </a:ext>
            </a:extLst>
          </p:cNvPr>
          <p:cNvSpPr/>
          <p:nvPr userDrawn="1"/>
        </p:nvSpPr>
        <p:spPr>
          <a:xfrm>
            <a:off x="0" y="5871694"/>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81BB3689-72F8-2345-BF30-38C81BDD487E}"/>
              </a:ext>
            </a:extLst>
          </p:cNvPr>
          <p:cNvSpPr/>
          <p:nvPr userDrawn="1"/>
        </p:nvSpPr>
        <p:spPr>
          <a:xfrm>
            <a:off x="5002306" y="0"/>
            <a:ext cx="7189694"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xmlns="" id="{09FBA462-7E60-BA4E-9A1E-3B5E69DACB3A}"/>
              </a:ext>
            </a:extLst>
          </p:cNvPr>
          <p:cNvSpPr>
            <a:spLocks noGrp="1"/>
          </p:cNvSpPr>
          <p:nvPr>
            <p:ph type="dt" sz="half" idx="10"/>
          </p:nvPr>
        </p:nvSpPr>
        <p:spPr/>
        <p:txBody>
          <a:bodyPr/>
          <a:lstStyle/>
          <a:p>
            <a:fld id="{CACCE73A-EC7C-C74F-BDE1-B9AFE6B3713A}" type="datetimeFigureOut">
              <a:rPr lang="en-US" smtClean="0"/>
              <a:pPr/>
              <a:t>2/7/2021</a:t>
            </a:fld>
            <a:endParaRPr lang="en-US" dirty="0"/>
          </a:p>
        </p:txBody>
      </p:sp>
      <p:sp>
        <p:nvSpPr>
          <p:cNvPr id="3" name="Footer Placeholder 2">
            <a:extLst>
              <a:ext uri="{FF2B5EF4-FFF2-40B4-BE49-F238E27FC236}">
                <a16:creationId xmlns:a16="http://schemas.microsoft.com/office/drawing/2014/main" xmlns=""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1FD5A6F-AE17-4E4C-9567-DB3B02853306}"/>
              </a:ext>
            </a:extLst>
          </p:cNvPr>
          <p:cNvSpPr>
            <a:spLocks noGrp="1"/>
          </p:cNvSpPr>
          <p:nvPr>
            <p:ph type="sldNum" sz="quarter" idx="12"/>
          </p:nvPr>
        </p:nvSpPr>
        <p:spPr/>
        <p:txBody>
          <a:bodyPr/>
          <a:lstStyle/>
          <a:p>
            <a:fld id="{6F705D35-D126-3B47-A82C-2A13EA9E0A67}" type="slidenum">
              <a:rPr lang="en-US" smtClean="0"/>
              <a:pPr/>
              <a:t>‹#›</a:t>
            </a:fld>
            <a:endParaRPr lang="en-US" dirty="0"/>
          </a:p>
        </p:txBody>
      </p:sp>
      <p:sp>
        <p:nvSpPr>
          <p:cNvPr id="9" name="Title 1">
            <a:extLst>
              <a:ext uri="{FF2B5EF4-FFF2-40B4-BE49-F238E27FC236}">
                <a16:creationId xmlns:a16="http://schemas.microsoft.com/office/drawing/2014/main" xmlns="" id="{656FB1BA-653F-254C-9C39-2A5BDD763EE8}"/>
              </a:ext>
            </a:extLst>
          </p:cNvPr>
          <p:cNvSpPr>
            <a:spLocks noGrp="1"/>
          </p:cNvSpPr>
          <p:nvPr>
            <p:ph type="title"/>
          </p:nvPr>
        </p:nvSpPr>
        <p:spPr>
          <a:xfrm>
            <a:off x="6761117" y="681037"/>
            <a:ext cx="4791637"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a:t>Click to edit Master title style</a:t>
            </a:r>
            <a:endParaRPr lang="en-US" dirty="0"/>
          </a:p>
        </p:txBody>
      </p:sp>
      <p:sp>
        <p:nvSpPr>
          <p:cNvPr id="12" name="Picture Placeholder 10">
            <a:extLst>
              <a:ext uri="{FF2B5EF4-FFF2-40B4-BE49-F238E27FC236}">
                <a16:creationId xmlns:a16="http://schemas.microsoft.com/office/drawing/2014/main" xmlns="" id="{CB2BF900-EE78-604F-A9A8-83394228A684}"/>
              </a:ext>
            </a:extLst>
          </p:cNvPr>
          <p:cNvSpPr>
            <a:spLocks noGrp="1"/>
          </p:cNvSpPr>
          <p:nvPr>
            <p:ph type="pic" sz="quarter" idx="14"/>
          </p:nvPr>
        </p:nvSpPr>
        <p:spPr>
          <a:xfrm>
            <a:off x="542925" y="571500"/>
            <a:ext cx="5553075" cy="5715000"/>
          </a:xfrm>
          <a:prstGeom prst="rect">
            <a:avLst/>
          </a:prstGeom>
          <a:solidFill>
            <a:schemeClr val="tx1"/>
          </a:solidFill>
        </p:spPr>
        <p:txBody>
          <a:bodyPr/>
          <a:lstStyle>
            <a:lvl1pPr marL="0" indent="0">
              <a:buNone/>
              <a:defRPr>
                <a:solidFill>
                  <a:schemeClr val="bg1"/>
                </a:solidFill>
              </a:defRPr>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xmlns="" id="{C4C04996-C3BC-4E03-A361-2BA33F3CA305}"/>
              </a:ext>
            </a:extLst>
          </p:cNvPr>
          <p:cNvSpPr>
            <a:spLocks noGrp="1"/>
          </p:cNvSpPr>
          <p:nvPr>
            <p:ph sz="quarter" idx="15"/>
          </p:nvPr>
        </p:nvSpPr>
        <p:spPr>
          <a:xfrm>
            <a:off x="6761163" y="1265238"/>
            <a:ext cx="4791591" cy="4911725"/>
          </a:xfrm>
        </p:spPr>
        <p:txBody>
          <a:bodyPr/>
          <a:lstStyle>
            <a:lvl1pPr>
              <a:lnSpc>
                <a:spcPct val="200000"/>
              </a:lnSpc>
              <a:spcBef>
                <a:spcPts val="1000"/>
              </a:spcBef>
              <a:buClrTx/>
              <a:defRPr/>
            </a:lvl1pPr>
            <a:lvl2pPr>
              <a:lnSpc>
                <a:spcPct val="200000"/>
              </a:lnSpc>
              <a:spcBef>
                <a:spcPts val="1000"/>
              </a:spcBef>
              <a:buClrTx/>
              <a:defRPr/>
            </a:lvl2pPr>
            <a:lvl3pPr>
              <a:lnSpc>
                <a:spcPct val="200000"/>
              </a:lnSpc>
              <a:spcBef>
                <a:spcPts val="1000"/>
              </a:spcBef>
              <a:buClrTx/>
              <a:defRPr/>
            </a:lvl3pPr>
            <a:lvl4pPr>
              <a:lnSpc>
                <a:spcPct val="200000"/>
              </a:lnSpc>
              <a:spcBef>
                <a:spcPts val="1000"/>
              </a:spcBef>
              <a:buClrTx/>
              <a:defRPr/>
            </a:lvl4pPr>
            <a:lvl5pPr>
              <a:lnSpc>
                <a:spcPct val="200000"/>
              </a:lnSpc>
              <a:spcBef>
                <a:spcPts val="1000"/>
              </a:spcBef>
              <a:buClrTx/>
              <a:defRPr/>
            </a:lvl5pPr>
          </a:lstStyle>
          <a:p>
            <a:pPr lvl="0"/>
            <a:r>
              <a:rPr lang="en-US"/>
              <a:t>Click to edit Master text styles</a:t>
            </a:r>
          </a:p>
        </p:txBody>
      </p:sp>
    </p:spTree>
    <p:extLst>
      <p:ext uri="{BB962C8B-B14F-4D97-AF65-F5344CB8AC3E}">
        <p14:creationId xmlns:p14="http://schemas.microsoft.com/office/powerpoint/2010/main" xmlns="" val="285926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alpha val="4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2F96941-79C9-A34B-8AB5-C167A4D72D51}"/>
              </a:ext>
            </a:extLst>
          </p:cNvPr>
          <p:cNvSpPr/>
          <p:nvPr userDrawn="1"/>
        </p:nvSpPr>
        <p:spPr>
          <a:xfrm>
            <a:off x="0" y="0"/>
            <a:ext cx="12192000" cy="986306"/>
          </a:xfrm>
          <a:prstGeom prst="rect">
            <a:avLst/>
          </a:prstGeom>
          <a:pattFill prst="lgGrid">
            <a:fgClr>
              <a:schemeClr val="tx1">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xmlns="" id="{09FBA462-7E60-BA4E-9A1E-3B5E69DACB3A}"/>
              </a:ext>
            </a:extLst>
          </p:cNvPr>
          <p:cNvSpPr>
            <a:spLocks noGrp="1"/>
          </p:cNvSpPr>
          <p:nvPr>
            <p:ph type="dt" sz="half" idx="10"/>
          </p:nvPr>
        </p:nvSpPr>
        <p:spPr/>
        <p:txBody>
          <a:bodyPr/>
          <a:lstStyle/>
          <a:p>
            <a:fld id="{CACCE73A-EC7C-C74F-BDE1-B9AFE6B3713A}" type="datetimeFigureOut">
              <a:rPr lang="en-US" noProof="0" smtClean="0"/>
              <a:pPr/>
              <a:t>2/7/2021</a:t>
            </a:fld>
            <a:endParaRPr lang="en-US" noProof="0" dirty="0"/>
          </a:p>
        </p:txBody>
      </p:sp>
      <p:sp>
        <p:nvSpPr>
          <p:cNvPr id="3" name="Footer Placeholder 2">
            <a:extLst>
              <a:ext uri="{FF2B5EF4-FFF2-40B4-BE49-F238E27FC236}">
                <a16:creationId xmlns:a16="http://schemas.microsoft.com/office/drawing/2014/main" xmlns=""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xmlns="" id="{71FD5A6F-AE17-4E4C-9567-DB3B02853306}"/>
              </a:ext>
            </a:extLst>
          </p:cNvPr>
          <p:cNvSpPr>
            <a:spLocks noGrp="1"/>
          </p:cNvSpPr>
          <p:nvPr>
            <p:ph type="sldNum" sz="quarter" idx="12"/>
          </p:nvPr>
        </p:nvSpPr>
        <p:spPr/>
        <p:txBody>
          <a:bodyPr/>
          <a:lstStyle/>
          <a:p>
            <a:fld id="{6F705D35-D126-3B47-A82C-2A13EA9E0A67}" type="slidenum">
              <a:rPr lang="en-US" noProof="0" smtClean="0"/>
              <a:pPr/>
              <a:t>‹#›</a:t>
            </a:fld>
            <a:endParaRPr lang="en-US" noProof="0" dirty="0"/>
          </a:p>
        </p:txBody>
      </p:sp>
      <p:sp>
        <p:nvSpPr>
          <p:cNvPr id="6" name="Rectangle 5">
            <a:extLst>
              <a:ext uri="{FF2B5EF4-FFF2-40B4-BE49-F238E27FC236}">
                <a16:creationId xmlns:a16="http://schemas.microsoft.com/office/drawing/2014/main" xmlns="" id="{2A57C152-0331-B74F-81FE-04A927A72C7B}"/>
              </a:ext>
            </a:extLst>
          </p:cNvPr>
          <p:cNvSpPr/>
          <p:nvPr userDrawn="1"/>
        </p:nvSpPr>
        <p:spPr>
          <a:xfrm>
            <a:off x="350520" y="279792"/>
            <a:ext cx="11475720" cy="9863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noProof="0"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xmlns="" id="{5FDDD9A4-1691-5D47-9605-21650E2212D3}"/>
              </a:ext>
            </a:extLst>
          </p:cNvPr>
          <p:cNvSpPr>
            <a:spLocks noGrp="1"/>
          </p:cNvSpPr>
          <p:nvPr>
            <p:ph type="title"/>
          </p:nvPr>
        </p:nvSpPr>
        <p:spPr>
          <a:xfrm>
            <a:off x="639413" y="483440"/>
            <a:ext cx="10904438"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endParaRPr lang="en-US" noProof="0" dirty="0"/>
          </a:p>
        </p:txBody>
      </p:sp>
      <p:sp>
        <p:nvSpPr>
          <p:cNvPr id="10" name="Text Placeholder 2">
            <a:extLst>
              <a:ext uri="{FF2B5EF4-FFF2-40B4-BE49-F238E27FC236}">
                <a16:creationId xmlns:a16="http://schemas.microsoft.com/office/drawing/2014/main" xmlns="" id="{62F811A9-08B1-C746-B30D-69D7B4A6CD59}"/>
              </a:ext>
            </a:extLst>
          </p:cNvPr>
          <p:cNvSpPr>
            <a:spLocks noGrp="1"/>
          </p:cNvSpPr>
          <p:nvPr>
            <p:ph type="body" idx="1"/>
          </p:nvPr>
        </p:nvSpPr>
        <p:spPr>
          <a:xfrm>
            <a:off x="838201"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xmlns="" id="{54F0B191-C947-1640-8AD2-EEEAA1ED57C9}"/>
              </a:ext>
            </a:extLst>
          </p:cNvPr>
          <p:cNvSpPr>
            <a:spLocks noGrp="1"/>
          </p:cNvSpPr>
          <p:nvPr>
            <p:ph type="body" idx="14"/>
          </p:nvPr>
        </p:nvSpPr>
        <p:spPr>
          <a:xfrm>
            <a:off x="6501205" y="2038570"/>
            <a:ext cx="5042646" cy="703135"/>
          </a:xfrm>
          <a:prstGeom prst="rect">
            <a:avLst/>
          </a:prstGeom>
        </p:spPr>
        <p:txBody>
          <a:bodyPr lIns="91440" rIns="91440" anchor="ctr">
            <a:normAutofit/>
          </a:bodyPr>
          <a:lstStyle>
            <a:lvl1pPr marL="0" indent="0" algn="l">
              <a:lnSpc>
                <a:spcPct val="150000"/>
              </a:lnSpc>
              <a:buNone/>
              <a:defRPr sz="1800" b="1" i="0" cap="all" spc="150" baseline="0">
                <a:solidFill>
                  <a:schemeClr val="tx2"/>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14" name="Straight Connector 13">
            <a:extLst>
              <a:ext uri="{FF2B5EF4-FFF2-40B4-BE49-F238E27FC236}">
                <a16:creationId xmlns:a16="http://schemas.microsoft.com/office/drawing/2014/main" xmlns="" id="{E8B92D52-6B55-2C4B-95E4-CE89611E590B}"/>
              </a:ext>
            </a:extLst>
          </p:cNvPr>
          <p:cNvCxnSpPr>
            <a:cxnSpLocks/>
          </p:cNvCxnSpPr>
          <p:nvPr userDrawn="1"/>
        </p:nvCxnSpPr>
        <p:spPr>
          <a:xfrm>
            <a:off x="6167716" y="1613647"/>
            <a:ext cx="0" cy="4904068"/>
          </a:xfrm>
          <a:prstGeom prst="line">
            <a:avLst/>
          </a:prstGeom>
          <a:ln>
            <a:solidFill>
              <a:schemeClr val="tx2">
                <a:lumMod val="10000"/>
                <a:lumOff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xmlns="" id="{F0F9EB4B-EC9F-404E-A98B-1EA3F6FF116A}"/>
              </a:ext>
            </a:extLst>
          </p:cNvPr>
          <p:cNvSpPr>
            <a:spLocks noGrp="1"/>
          </p:cNvSpPr>
          <p:nvPr>
            <p:ph sz="quarter" idx="15"/>
          </p:nvPr>
        </p:nvSpPr>
        <p:spPr>
          <a:xfrm>
            <a:off x="838199" y="2894013"/>
            <a:ext cx="5042647" cy="309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6">
            <a:extLst>
              <a:ext uri="{FF2B5EF4-FFF2-40B4-BE49-F238E27FC236}">
                <a16:creationId xmlns:a16="http://schemas.microsoft.com/office/drawing/2014/main" xmlns="" id="{7A648C0A-27FE-4582-8D3C-7FF280E14591}"/>
              </a:ext>
            </a:extLst>
          </p:cNvPr>
          <p:cNvSpPr>
            <a:spLocks noGrp="1"/>
          </p:cNvSpPr>
          <p:nvPr>
            <p:ph sz="quarter" idx="16"/>
          </p:nvPr>
        </p:nvSpPr>
        <p:spPr>
          <a:xfrm>
            <a:off x="6501205" y="2894013"/>
            <a:ext cx="5042647" cy="3094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31599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and Caption">
    <p:bg>
      <p:bgPr>
        <a:solidFill>
          <a:schemeClr val="bg2">
            <a:alpha val="4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4A22209-F6F4-814A-9719-87CDCD23C55F}"/>
              </a:ext>
            </a:extLst>
          </p:cNvPr>
          <p:cNvSpPr/>
          <p:nvPr userDrawn="1"/>
        </p:nvSpPr>
        <p:spPr>
          <a:xfrm>
            <a:off x="0" y="914400"/>
            <a:ext cx="12192000" cy="5029200"/>
          </a:xfrm>
          <a:prstGeom prst="rect">
            <a:avLst/>
          </a:prstGeom>
          <a:pattFill prst="lgGrid">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xmlns="" id="{51817374-D7A2-2F4D-91C6-E24955F0018B}"/>
              </a:ext>
            </a:extLst>
          </p:cNvPr>
          <p:cNvSpPr/>
          <p:nvPr userDrawn="1"/>
        </p:nvSpPr>
        <p:spPr>
          <a:xfrm>
            <a:off x="5951621" y="1803214"/>
            <a:ext cx="6240379" cy="32528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Date Placeholder 1">
            <a:extLst>
              <a:ext uri="{FF2B5EF4-FFF2-40B4-BE49-F238E27FC236}">
                <a16:creationId xmlns:a16="http://schemas.microsoft.com/office/drawing/2014/main" xmlns="" id="{09FBA462-7E60-BA4E-9A1E-3B5E69DACB3A}"/>
              </a:ext>
            </a:extLst>
          </p:cNvPr>
          <p:cNvSpPr>
            <a:spLocks noGrp="1"/>
          </p:cNvSpPr>
          <p:nvPr>
            <p:ph type="dt" sz="half" idx="10"/>
          </p:nvPr>
        </p:nvSpPr>
        <p:spPr/>
        <p:txBody>
          <a:bodyPr/>
          <a:lstStyle/>
          <a:p>
            <a:fld id="{CACCE73A-EC7C-C74F-BDE1-B9AFE6B3713A}" type="datetimeFigureOut">
              <a:rPr lang="en-US" noProof="0" smtClean="0"/>
              <a:pPr/>
              <a:t>2/7/2021</a:t>
            </a:fld>
            <a:endParaRPr lang="en-US" noProof="0" dirty="0"/>
          </a:p>
        </p:txBody>
      </p:sp>
      <p:sp>
        <p:nvSpPr>
          <p:cNvPr id="3" name="Footer Placeholder 2">
            <a:extLst>
              <a:ext uri="{FF2B5EF4-FFF2-40B4-BE49-F238E27FC236}">
                <a16:creationId xmlns:a16="http://schemas.microsoft.com/office/drawing/2014/main" xmlns="" id="{218A28A8-5C75-FC4B-9A28-8F343DF4B1F9}"/>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xmlns="" id="{71FD5A6F-AE17-4E4C-9567-DB3B02853306}"/>
              </a:ext>
            </a:extLst>
          </p:cNvPr>
          <p:cNvSpPr>
            <a:spLocks noGrp="1"/>
          </p:cNvSpPr>
          <p:nvPr>
            <p:ph type="sldNum" sz="quarter" idx="12"/>
          </p:nvPr>
        </p:nvSpPr>
        <p:spPr/>
        <p:txBody>
          <a:bodyPr/>
          <a:lstStyle/>
          <a:p>
            <a:fld id="{6F705D35-D126-3B47-A82C-2A13EA9E0A67}" type="slidenum">
              <a:rPr lang="en-US" noProof="0" smtClean="0"/>
              <a:pPr/>
              <a:t>‹#›</a:t>
            </a:fld>
            <a:endParaRPr lang="en-US" noProof="0" dirty="0"/>
          </a:p>
        </p:txBody>
      </p:sp>
      <p:sp>
        <p:nvSpPr>
          <p:cNvPr id="9" name="Title 1">
            <a:extLst>
              <a:ext uri="{FF2B5EF4-FFF2-40B4-BE49-F238E27FC236}">
                <a16:creationId xmlns:a16="http://schemas.microsoft.com/office/drawing/2014/main" xmlns="" id="{656FB1BA-653F-254C-9C39-2A5BDD763EE8}"/>
              </a:ext>
            </a:extLst>
          </p:cNvPr>
          <p:cNvSpPr>
            <a:spLocks noGrp="1"/>
          </p:cNvSpPr>
          <p:nvPr>
            <p:ph type="title"/>
          </p:nvPr>
        </p:nvSpPr>
        <p:spPr>
          <a:xfrm>
            <a:off x="6494545" y="2028031"/>
            <a:ext cx="5058209" cy="583800"/>
          </a:xfrm>
          <a:prstGeom prst="rect">
            <a:avLst/>
          </a:prstGeom>
        </p:spPr>
        <p:txBody>
          <a:bodyPr lIns="91440" rIns="91440">
            <a:noAutofit/>
          </a:bodyPr>
          <a:lstStyle>
            <a:lvl1pPr>
              <a:defRPr sz="2400" b="1" i="0" spc="150" baseline="0">
                <a:solidFill>
                  <a:schemeClr val="tx1"/>
                </a:solidFill>
                <a:latin typeface="+mj-lt"/>
                <a:ea typeface="Meiryo UI" panose="020B0604030504040204" pitchFamily="34" charset="-128"/>
              </a:defRPr>
            </a:lvl1pPr>
          </a:lstStyle>
          <a:p>
            <a:r>
              <a:rPr lang="en-US" noProof="0"/>
              <a:t>Click to edit Master title style</a:t>
            </a:r>
            <a:endParaRPr lang="en-US" noProof="0" dirty="0"/>
          </a:p>
        </p:txBody>
      </p:sp>
      <p:sp>
        <p:nvSpPr>
          <p:cNvPr id="13" name="Picture Placeholder 10">
            <a:extLst>
              <a:ext uri="{FF2B5EF4-FFF2-40B4-BE49-F238E27FC236}">
                <a16:creationId xmlns:a16="http://schemas.microsoft.com/office/drawing/2014/main" xmlns="" id="{AD5E91DA-7D30-8C45-9BE7-5F82AA824B11}"/>
              </a:ext>
            </a:extLst>
          </p:cNvPr>
          <p:cNvSpPr>
            <a:spLocks noGrp="1"/>
          </p:cNvSpPr>
          <p:nvPr>
            <p:ph type="pic" sz="quarter" idx="14"/>
          </p:nvPr>
        </p:nvSpPr>
        <p:spPr>
          <a:xfrm>
            <a:off x="542925" y="0"/>
            <a:ext cx="5408696" cy="6858000"/>
          </a:xfrm>
          <a:prstGeom prst="rect">
            <a:avLst/>
          </a:prstGeom>
          <a:solidFill>
            <a:schemeClr val="tx1"/>
          </a:solidFill>
        </p:spPr>
        <p:txBody>
          <a:bodyPr/>
          <a:lstStyle>
            <a:lvl1pPr marL="0" indent="0">
              <a:buNone/>
              <a:defRPr>
                <a:solidFill>
                  <a:schemeClr val="bg1"/>
                </a:solidFill>
              </a:defRPr>
            </a:lvl1pPr>
          </a:lstStyle>
          <a:p>
            <a:r>
              <a:rPr lang="en-US" noProof="0"/>
              <a:t>Click icon to add picture</a:t>
            </a:r>
            <a:endParaRPr lang="en-US" noProof="0" dirty="0"/>
          </a:p>
        </p:txBody>
      </p:sp>
      <p:sp>
        <p:nvSpPr>
          <p:cNvPr id="6" name="Content Placeholder 5">
            <a:extLst>
              <a:ext uri="{FF2B5EF4-FFF2-40B4-BE49-F238E27FC236}">
                <a16:creationId xmlns:a16="http://schemas.microsoft.com/office/drawing/2014/main" xmlns="" id="{A94B5840-E92F-4CFE-B3C0-0873B2740891}"/>
              </a:ext>
            </a:extLst>
          </p:cNvPr>
          <p:cNvSpPr>
            <a:spLocks noGrp="1"/>
          </p:cNvSpPr>
          <p:nvPr>
            <p:ph sz="quarter" idx="15"/>
          </p:nvPr>
        </p:nvSpPr>
        <p:spPr>
          <a:xfrm>
            <a:off x="6494463" y="2611438"/>
            <a:ext cx="5058291" cy="2165350"/>
          </a:xfrm>
        </p:spPr>
        <p:txBody>
          <a:bodyPr/>
          <a:lstStyle>
            <a:lvl1pPr marL="0" indent="0">
              <a:lnSpc>
                <a:spcPct val="200000"/>
              </a:lnSpc>
              <a:spcBef>
                <a:spcPts val="1900"/>
              </a:spcBef>
              <a:buNone/>
              <a:defRPr/>
            </a:lvl1pPr>
          </a:lstStyle>
          <a:p>
            <a:pPr lvl="0"/>
            <a:r>
              <a:rPr lang="en-US"/>
              <a:t>Click to edit Master text styles</a:t>
            </a:r>
          </a:p>
        </p:txBody>
      </p:sp>
    </p:spTree>
    <p:extLst>
      <p:ext uri="{BB962C8B-B14F-4D97-AF65-F5344CB8AC3E}">
        <p14:creationId xmlns:p14="http://schemas.microsoft.com/office/powerpoint/2010/main" xmlns="" val="202084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alpha val="40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FBA462-7E60-BA4E-9A1E-3B5E69DACB3A}"/>
              </a:ext>
            </a:extLst>
          </p:cNvPr>
          <p:cNvSpPr>
            <a:spLocks noGrp="1"/>
          </p:cNvSpPr>
          <p:nvPr>
            <p:ph type="dt" sz="half" idx="10"/>
          </p:nvPr>
        </p:nvSpPr>
        <p:spPr/>
        <p:txBody>
          <a:bodyPr/>
          <a:lstStyle/>
          <a:p>
            <a:fld id="{CACCE73A-EC7C-C74F-BDE1-B9AFE6B3713A}" type="datetimeFigureOut">
              <a:rPr lang="en-US" smtClean="0"/>
              <a:pPr/>
              <a:t>2/7/2021</a:t>
            </a:fld>
            <a:endParaRPr lang="en-US" dirty="0"/>
          </a:p>
        </p:txBody>
      </p:sp>
      <p:sp>
        <p:nvSpPr>
          <p:cNvPr id="3" name="Footer Placeholder 2">
            <a:extLst>
              <a:ext uri="{FF2B5EF4-FFF2-40B4-BE49-F238E27FC236}">
                <a16:creationId xmlns:a16="http://schemas.microsoft.com/office/drawing/2014/main" xmlns="" id="{218A28A8-5C75-FC4B-9A28-8F343DF4B1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71FD5A6F-AE17-4E4C-9567-DB3B02853306}"/>
              </a:ext>
            </a:extLst>
          </p:cNvPr>
          <p:cNvSpPr>
            <a:spLocks noGrp="1"/>
          </p:cNvSpPr>
          <p:nvPr>
            <p:ph type="sldNum" sz="quarter" idx="12"/>
          </p:nvPr>
        </p:nvSpPr>
        <p:spPr/>
        <p:txBody>
          <a:bodyPr/>
          <a:lstStyle/>
          <a:p>
            <a:fld id="{6F705D35-D126-3B47-A82C-2A13EA9E0A67}" type="slidenum">
              <a:rPr lang="en-US" smtClean="0"/>
              <a:pPr/>
              <a:t>‹#›</a:t>
            </a:fld>
            <a:endParaRPr lang="en-US" dirty="0"/>
          </a:p>
        </p:txBody>
      </p:sp>
    </p:spTree>
    <p:extLst>
      <p:ext uri="{BB962C8B-B14F-4D97-AF65-F5344CB8AC3E}">
        <p14:creationId xmlns:p14="http://schemas.microsoft.com/office/powerpoint/2010/main" xmlns="" val="2107717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9EAC25-66D1-1245-97FD-3B58401328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E2069B3-0468-584A-914E-91C8C91C7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DBDB421-E3C9-A140-878A-F3A967799A02}"/>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700">
                <a:solidFill>
                  <a:schemeClr val="tx1">
                    <a:tint val="75000"/>
                  </a:schemeClr>
                </a:solidFill>
              </a:defRPr>
            </a:lvl1pPr>
          </a:lstStyle>
          <a:p>
            <a:fld id="{CACCE73A-EC7C-C74F-BDE1-B9AFE6B3713A}" type="datetimeFigureOut">
              <a:rPr lang="en-US" smtClean="0"/>
              <a:pPr/>
              <a:t>2/7/2021</a:t>
            </a:fld>
            <a:endParaRPr lang="en-US" dirty="0"/>
          </a:p>
        </p:txBody>
      </p:sp>
      <p:sp>
        <p:nvSpPr>
          <p:cNvPr id="5" name="Footer Placeholder 4">
            <a:extLst>
              <a:ext uri="{FF2B5EF4-FFF2-40B4-BE49-F238E27FC236}">
                <a16:creationId xmlns:a16="http://schemas.microsoft.com/office/drawing/2014/main" xmlns="" id="{147A988C-554B-E64F-A698-DE3EF9CA0774}"/>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098157E6-BBF7-AB4A-B5DD-B39A65C17B0B}"/>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700">
                <a:solidFill>
                  <a:schemeClr val="tx1">
                    <a:tint val="75000"/>
                  </a:schemeClr>
                </a:solidFill>
              </a:defRPr>
            </a:lvl1pPr>
          </a:lstStyle>
          <a:p>
            <a:fld id="{6F705D35-D126-3B47-A82C-2A13EA9E0A67}" type="slidenum">
              <a:rPr lang="en-US" smtClean="0"/>
              <a:pPr/>
              <a:t>‹#›</a:t>
            </a:fld>
            <a:endParaRPr lang="en-US" dirty="0"/>
          </a:p>
        </p:txBody>
      </p:sp>
    </p:spTree>
    <p:extLst>
      <p:ext uri="{BB962C8B-B14F-4D97-AF65-F5344CB8AC3E}">
        <p14:creationId xmlns:p14="http://schemas.microsoft.com/office/powerpoint/2010/main" xmlns="" val="27963087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3BB2B7-A83A-4015-92BD-4080BC4FD7E7}"/>
              </a:ext>
            </a:extLst>
          </p:cNvPr>
          <p:cNvSpPr>
            <a:spLocks noGrp="1"/>
          </p:cNvSpPr>
          <p:nvPr>
            <p:ph type="title"/>
          </p:nvPr>
        </p:nvSpPr>
        <p:spPr>
          <a:xfrm>
            <a:off x="900546" y="3267744"/>
            <a:ext cx="5859178" cy="1719892"/>
          </a:xfrm>
        </p:spPr>
        <p:txBody>
          <a:bodyPr/>
          <a:lstStyle/>
          <a:p>
            <a:r>
              <a:rPr lang="en-US" sz="4000" dirty="0"/>
              <a:t>TYPE A AND TYPE B PERSONALITY</a:t>
            </a:r>
          </a:p>
        </p:txBody>
      </p:sp>
      <p:pic>
        <p:nvPicPr>
          <p:cNvPr id="10" name="Picture Placeholder 9">
            <a:extLst>
              <a:ext uri="{FF2B5EF4-FFF2-40B4-BE49-F238E27FC236}">
                <a16:creationId xmlns:a16="http://schemas.microsoft.com/office/drawing/2014/main" xmlns="" id="{9CEA5F13-A8C3-4269-BA43-E3B7DD227663}"/>
              </a:ext>
            </a:extLst>
          </p:cNvPr>
          <p:cNvPicPr>
            <a:picLocks noGrp="1" noChangeAspect="1"/>
          </p:cNvPicPr>
          <p:nvPr>
            <p:ph type="pic" sz="quarter" idx="14"/>
          </p:nvPr>
        </p:nvPicPr>
        <p:blipFill>
          <a:blip r:embed="rId3"/>
          <a:srcRect l="16181" r="16181"/>
          <a:stretch>
            <a:fillRect/>
          </a:stretch>
        </p:blipFill>
        <p:spPr/>
      </p:pic>
    </p:spTree>
    <p:extLst>
      <p:ext uri="{BB962C8B-B14F-4D97-AF65-F5344CB8AC3E}">
        <p14:creationId xmlns:p14="http://schemas.microsoft.com/office/powerpoint/2010/main" xmlns="" val="361142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3A1EDC-CF41-4438-BB57-18569B953129}"/>
              </a:ext>
            </a:extLst>
          </p:cNvPr>
          <p:cNvSpPr>
            <a:spLocks noGrp="1"/>
          </p:cNvSpPr>
          <p:nvPr>
            <p:ph idx="4294967295"/>
          </p:nvPr>
        </p:nvSpPr>
        <p:spPr>
          <a:xfrm>
            <a:off x="639247" y="1469745"/>
            <a:ext cx="10913505" cy="5097310"/>
          </a:xfrm>
        </p:spPr>
        <p:txBody>
          <a:bodyPr>
            <a:normAutofit/>
          </a:bodyPr>
          <a:lstStyle/>
          <a:p>
            <a:pPr marL="342900" indent="-342900" algn="just">
              <a:buFont typeface="Arial" panose="020B0604020202020204" pitchFamily="34" charset="0"/>
              <a:buChar char="•"/>
            </a:pPr>
            <a:r>
              <a:rPr lang="en-US" sz="1800" dirty="0"/>
              <a:t>Tend to have a lower risk of developing heart disease and high blood pressure.</a:t>
            </a:r>
          </a:p>
          <a:p>
            <a:pPr marL="342900" indent="-342900" algn="just">
              <a:buFont typeface="Arial" panose="020B0604020202020204" pitchFamily="34" charset="0"/>
              <a:buChar char="•"/>
            </a:pPr>
            <a:r>
              <a:rPr lang="en-US" sz="1800" dirty="0"/>
              <a:t>May have better immunity because of lower stress levels and better stress management skills.</a:t>
            </a:r>
          </a:p>
          <a:p>
            <a:pPr marL="342900" indent="-342900" algn="just">
              <a:buFont typeface="Arial" panose="020B0604020202020204" pitchFamily="34" charset="0"/>
              <a:buChar char="•"/>
            </a:pPr>
            <a:r>
              <a:rPr lang="en-US" sz="1800" dirty="0"/>
              <a:t>Not free from challenges.</a:t>
            </a:r>
          </a:p>
          <a:p>
            <a:pPr marL="342900" indent="-342900" algn="just">
              <a:buFont typeface="Arial" panose="020B0604020202020204" pitchFamily="34" charset="0"/>
              <a:buChar char="•"/>
            </a:pPr>
            <a:r>
              <a:rPr lang="en-US" sz="1800" dirty="0"/>
              <a:t>Warm, supportive, and patient in their relationships.</a:t>
            </a:r>
          </a:p>
        </p:txBody>
      </p:sp>
      <p:sp>
        <p:nvSpPr>
          <p:cNvPr id="2" name="Title 1">
            <a:extLst>
              <a:ext uri="{FF2B5EF4-FFF2-40B4-BE49-F238E27FC236}">
                <a16:creationId xmlns:a16="http://schemas.microsoft.com/office/drawing/2014/main" xmlns="" id="{5CFB284A-573D-46BB-8DDB-1E198A12A19F}"/>
              </a:ext>
            </a:extLst>
          </p:cNvPr>
          <p:cNvSpPr>
            <a:spLocks noGrp="1"/>
          </p:cNvSpPr>
          <p:nvPr>
            <p:ph type="title"/>
          </p:nvPr>
        </p:nvSpPr>
        <p:spPr/>
        <p:txBody>
          <a:bodyPr/>
          <a:lstStyle/>
          <a:p>
            <a:r>
              <a:rPr lang="en-US" dirty="0"/>
              <a:t>EFFECTS OF TYPE B BEHAVIOR</a:t>
            </a:r>
          </a:p>
        </p:txBody>
      </p:sp>
    </p:spTree>
    <p:extLst>
      <p:ext uri="{BB962C8B-B14F-4D97-AF65-F5344CB8AC3E}">
        <p14:creationId xmlns:p14="http://schemas.microsoft.com/office/powerpoint/2010/main" xmlns="" val="75379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030B41-64C1-4924-ADA7-73408EA5CE84}"/>
              </a:ext>
            </a:extLst>
          </p:cNvPr>
          <p:cNvSpPr>
            <a:spLocks noGrp="1"/>
          </p:cNvSpPr>
          <p:nvPr>
            <p:ph type="title"/>
          </p:nvPr>
        </p:nvSpPr>
        <p:spPr/>
        <p:txBody>
          <a:bodyPr/>
          <a:lstStyle/>
          <a:p>
            <a:pPr algn="ctr"/>
            <a:r>
              <a:rPr lang="en-IN" dirty="0"/>
              <a:t>THANK YOU</a:t>
            </a:r>
          </a:p>
        </p:txBody>
      </p:sp>
      <p:sp>
        <p:nvSpPr>
          <p:cNvPr id="3" name="Content Placeholder 2">
            <a:extLst>
              <a:ext uri="{FF2B5EF4-FFF2-40B4-BE49-F238E27FC236}">
                <a16:creationId xmlns:a16="http://schemas.microsoft.com/office/drawing/2014/main" xmlns="" id="{8069D149-2577-4397-81F3-A6DF4DCD7549}"/>
              </a:ext>
            </a:extLst>
          </p:cNvPr>
          <p:cNvSpPr>
            <a:spLocks noGrp="1"/>
          </p:cNvSpPr>
          <p:nvPr>
            <p:ph sz="quarter" idx="13"/>
          </p:nvPr>
        </p:nvSpPr>
        <p:spPr/>
        <p:txBody>
          <a:bodyPr/>
          <a:lstStyle/>
          <a:p>
            <a:pPr marL="0" indent="0" algn="ctr">
              <a:buNone/>
            </a:pPr>
            <a:endParaRPr lang="en-IN" sz="1600" dirty="0"/>
          </a:p>
          <a:p>
            <a:pPr marL="0" indent="0" algn="ctr">
              <a:buNone/>
            </a:pPr>
            <a:endParaRPr lang="en-IN" sz="1600" dirty="0"/>
          </a:p>
          <a:p>
            <a:pPr marL="0" indent="0" algn="ctr">
              <a:buNone/>
            </a:pPr>
            <a:endParaRPr lang="en-IN" sz="1600" dirty="0"/>
          </a:p>
          <a:p>
            <a:pPr marL="0" indent="0" algn="ctr">
              <a:buNone/>
            </a:pPr>
            <a:r>
              <a:rPr lang="en-IN" sz="1600"/>
              <a:t>PRESENTED </a:t>
            </a:r>
            <a:r>
              <a:rPr lang="en-IN" sz="1600" dirty="0"/>
              <a:t>BY: PRACHI JAIN</a:t>
            </a:r>
          </a:p>
          <a:p>
            <a:endParaRPr lang="en-IN" dirty="0"/>
          </a:p>
        </p:txBody>
      </p:sp>
    </p:spTree>
    <p:extLst>
      <p:ext uri="{BB962C8B-B14F-4D97-AF65-F5344CB8AC3E}">
        <p14:creationId xmlns:p14="http://schemas.microsoft.com/office/powerpoint/2010/main" xmlns="" val="407444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xmlns="" id="{3E408D6E-B51C-CD4F-AC1A-15EC32AAB741}"/>
              </a:ext>
            </a:extLst>
          </p:cNvPr>
          <p:cNvSpPr>
            <a:spLocks noGrp="1"/>
          </p:cNvSpPr>
          <p:nvPr>
            <p:ph idx="4294967295"/>
          </p:nvPr>
        </p:nvSpPr>
        <p:spPr>
          <a:xfrm>
            <a:off x="6442364" y="791620"/>
            <a:ext cx="5442237" cy="5858562"/>
          </a:xfrm>
        </p:spPr>
        <p:txBody>
          <a:bodyPr>
            <a:normAutofit fontScale="92500" lnSpcReduction="20000"/>
          </a:bodyPr>
          <a:lstStyle/>
          <a:p>
            <a:pPr marL="0" indent="0" algn="just">
              <a:buNone/>
            </a:pPr>
            <a:r>
              <a:rPr lang="en-US" sz="2000" dirty="0"/>
              <a:t>The word </a:t>
            </a:r>
            <a:r>
              <a:rPr lang="en-US" sz="2000" i="1" dirty="0"/>
              <a:t>personality</a:t>
            </a:r>
            <a:r>
              <a:rPr lang="en-US" sz="2000" dirty="0"/>
              <a:t> comes from the Latin word </a:t>
            </a:r>
            <a:r>
              <a:rPr lang="en-US" sz="2000" i="1" dirty="0"/>
              <a:t>persona</a:t>
            </a:r>
            <a:r>
              <a:rPr lang="en-US" sz="2000" dirty="0"/>
              <a:t>.</a:t>
            </a:r>
          </a:p>
          <a:p>
            <a:pPr marL="0" indent="0" algn="just">
              <a:buNone/>
            </a:pPr>
            <a:r>
              <a:rPr lang="en-US" sz="2000" i="1" dirty="0"/>
              <a:t>Personality</a:t>
            </a:r>
            <a:r>
              <a:rPr lang="en-US" sz="2000" dirty="0"/>
              <a:t>, a characteristic way of thinking, feeling, and behaving. Personality embraces moods, attitudes, and opinions and is most clearly expressed in interactions with other people. It includes behavioral characteristics, both inherent and acquired, that distinguish one person from another and that can be observed in people’s relations to the environment and to the social group.</a:t>
            </a:r>
          </a:p>
        </p:txBody>
      </p:sp>
      <p:sp>
        <p:nvSpPr>
          <p:cNvPr id="21" name="Title 20">
            <a:extLst>
              <a:ext uri="{FF2B5EF4-FFF2-40B4-BE49-F238E27FC236}">
                <a16:creationId xmlns:a16="http://schemas.microsoft.com/office/drawing/2014/main" xmlns="" id="{4095A0CF-E335-0C44-AB23-48EE18153C8F}"/>
              </a:ext>
            </a:extLst>
          </p:cNvPr>
          <p:cNvSpPr>
            <a:spLocks noGrp="1"/>
          </p:cNvSpPr>
          <p:nvPr>
            <p:ph type="title"/>
          </p:nvPr>
        </p:nvSpPr>
        <p:spPr>
          <a:xfrm>
            <a:off x="6761117" y="207819"/>
            <a:ext cx="4791637" cy="583800"/>
          </a:xfrm>
        </p:spPr>
        <p:txBody>
          <a:bodyPr/>
          <a:lstStyle/>
          <a:p>
            <a:pPr algn="ctr"/>
            <a:r>
              <a:rPr lang="en-IN" sz="2400" b="1" dirty="0"/>
              <a:t>PERSONALITY?</a:t>
            </a:r>
          </a:p>
        </p:txBody>
      </p:sp>
      <p:pic>
        <p:nvPicPr>
          <p:cNvPr id="5" name="Picture Placeholder 4">
            <a:extLst>
              <a:ext uri="{FF2B5EF4-FFF2-40B4-BE49-F238E27FC236}">
                <a16:creationId xmlns:a16="http://schemas.microsoft.com/office/drawing/2014/main" xmlns="" id="{4F4640DD-403B-433E-A5FF-A16FCFFF0654}"/>
              </a:ext>
            </a:extLst>
          </p:cNvPr>
          <p:cNvPicPr>
            <a:picLocks noGrp="1" noChangeAspect="1"/>
          </p:cNvPicPr>
          <p:nvPr>
            <p:ph type="pic" sz="quarter" idx="14"/>
          </p:nvPr>
        </p:nvPicPr>
        <p:blipFill>
          <a:blip r:embed="rId3"/>
          <a:srcRect l="1417" r="1417"/>
          <a:stretch>
            <a:fillRect/>
          </a:stretch>
        </p:blipFill>
        <p:spPr/>
      </p:pic>
    </p:spTree>
    <p:extLst>
      <p:ext uri="{BB962C8B-B14F-4D97-AF65-F5344CB8AC3E}">
        <p14:creationId xmlns:p14="http://schemas.microsoft.com/office/powerpoint/2010/main" xmlns="" val="372881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3A1EDC-CF41-4438-BB57-18569B953129}"/>
              </a:ext>
            </a:extLst>
          </p:cNvPr>
          <p:cNvSpPr>
            <a:spLocks noGrp="1"/>
          </p:cNvSpPr>
          <p:nvPr>
            <p:ph idx="4294967295"/>
          </p:nvPr>
        </p:nvSpPr>
        <p:spPr>
          <a:xfrm>
            <a:off x="639247" y="1469745"/>
            <a:ext cx="10913505" cy="5097310"/>
          </a:xfrm>
        </p:spPr>
        <p:txBody>
          <a:bodyPr>
            <a:normAutofit lnSpcReduction="10000"/>
          </a:bodyPr>
          <a:lstStyle/>
          <a:p>
            <a:pPr marL="342900" indent="-342900" algn="just">
              <a:buFont typeface="Arial" panose="020B0604020202020204" pitchFamily="34" charset="0"/>
              <a:buChar char="•"/>
            </a:pPr>
            <a:r>
              <a:rPr lang="en-US" sz="1800" dirty="0"/>
              <a:t>Friedman and Rosenman (both cardiologists) actually discovered the Type A behavior by accident after they realized that their waiting-room chairs needed to be reupholstered much sooner than anticipated. Unlike most patients, who wait patiently, the cardiac patients seemed unable to sit in their seats for long and wore out the arms of the chairs. They tended to sit on the edge of the seat and leaped up frequently</a:t>
            </a:r>
          </a:p>
          <a:p>
            <a:pPr marL="342900" indent="-342900" algn="just">
              <a:buFont typeface="Arial" panose="020B0604020202020204" pitchFamily="34" charset="0"/>
              <a:buChar char="•"/>
            </a:pPr>
            <a:r>
              <a:rPr lang="en-US" sz="1800" dirty="0"/>
              <a:t>Friedman and Rosenman (1976) labeled this behavior Type A personality. They subsequently conduced research to show that people with type A personality run a higher risk of heart disease and high blood pressure than type Bs.</a:t>
            </a:r>
          </a:p>
          <a:p>
            <a:pPr marL="342900" indent="-342900" algn="just">
              <a:buFont typeface="Arial" panose="020B0604020202020204" pitchFamily="34" charset="0"/>
              <a:buChar char="•"/>
            </a:pPr>
            <a:r>
              <a:rPr lang="en-US" sz="1800" dirty="0"/>
              <a:t>Although originally called 'Type A personality' by Friedman and Rosenman it has now been conceptualized as a set of behavioral responses collectively known as Type A behavior Pattern</a:t>
            </a:r>
          </a:p>
        </p:txBody>
      </p:sp>
      <p:sp>
        <p:nvSpPr>
          <p:cNvPr id="2" name="Title 1">
            <a:extLst>
              <a:ext uri="{FF2B5EF4-FFF2-40B4-BE49-F238E27FC236}">
                <a16:creationId xmlns:a16="http://schemas.microsoft.com/office/drawing/2014/main" xmlns="" id="{5CFB284A-573D-46BB-8DDB-1E198A12A19F}"/>
              </a:ext>
            </a:extLst>
          </p:cNvPr>
          <p:cNvSpPr>
            <a:spLocks noGrp="1"/>
          </p:cNvSpPr>
          <p:nvPr>
            <p:ph type="title"/>
          </p:nvPr>
        </p:nvSpPr>
        <p:spPr/>
        <p:txBody>
          <a:bodyPr/>
          <a:lstStyle/>
          <a:p>
            <a:r>
              <a:rPr lang="en-US" dirty="0"/>
              <a:t>RESEARCH BACKGROUND</a:t>
            </a:r>
          </a:p>
        </p:txBody>
      </p:sp>
    </p:spTree>
    <p:extLst>
      <p:ext uri="{BB962C8B-B14F-4D97-AF65-F5344CB8AC3E}">
        <p14:creationId xmlns:p14="http://schemas.microsoft.com/office/powerpoint/2010/main" xmlns="" val="381579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346DC-D64C-425E-9709-5C39FB3C99F1}"/>
              </a:ext>
            </a:extLst>
          </p:cNvPr>
          <p:cNvSpPr>
            <a:spLocks noGrp="1"/>
          </p:cNvSpPr>
          <p:nvPr>
            <p:ph type="title"/>
          </p:nvPr>
        </p:nvSpPr>
        <p:spPr/>
        <p:txBody>
          <a:bodyPr/>
          <a:lstStyle/>
          <a:p>
            <a:pPr algn="ctr"/>
            <a:r>
              <a:rPr lang="en-US" dirty="0"/>
              <a:t>TYPES OF PERSONALITIES</a:t>
            </a:r>
          </a:p>
        </p:txBody>
      </p:sp>
      <p:pic>
        <p:nvPicPr>
          <p:cNvPr id="16" name="Picture 15">
            <a:extLst>
              <a:ext uri="{FF2B5EF4-FFF2-40B4-BE49-F238E27FC236}">
                <a16:creationId xmlns:a16="http://schemas.microsoft.com/office/drawing/2014/main" xmlns="" id="{7D429D34-D294-4DBC-B5AE-B01DA8801E60}"/>
              </a:ext>
            </a:extLst>
          </p:cNvPr>
          <p:cNvPicPr>
            <a:picLocks noChangeAspect="1"/>
          </p:cNvPicPr>
          <p:nvPr/>
        </p:nvPicPr>
        <p:blipFill>
          <a:blip r:embed="rId2"/>
          <a:stretch>
            <a:fillRect/>
          </a:stretch>
        </p:blipFill>
        <p:spPr>
          <a:xfrm>
            <a:off x="1132114" y="1582165"/>
            <a:ext cx="4372025" cy="2459264"/>
          </a:xfrm>
          <a:prstGeom prst="rect">
            <a:avLst/>
          </a:prstGeom>
        </p:spPr>
      </p:pic>
      <p:pic>
        <p:nvPicPr>
          <p:cNvPr id="18" name="Picture 17">
            <a:extLst>
              <a:ext uri="{FF2B5EF4-FFF2-40B4-BE49-F238E27FC236}">
                <a16:creationId xmlns:a16="http://schemas.microsoft.com/office/drawing/2014/main" xmlns="" id="{CE4629F1-CAB3-4784-A16E-C73A479C6AAE}"/>
              </a:ext>
            </a:extLst>
          </p:cNvPr>
          <p:cNvPicPr>
            <a:picLocks noChangeAspect="1"/>
          </p:cNvPicPr>
          <p:nvPr/>
        </p:nvPicPr>
        <p:blipFill>
          <a:blip r:embed="rId3"/>
          <a:stretch>
            <a:fillRect/>
          </a:stretch>
        </p:blipFill>
        <p:spPr>
          <a:xfrm>
            <a:off x="1132113" y="4283529"/>
            <a:ext cx="4372025" cy="2459264"/>
          </a:xfrm>
          <a:prstGeom prst="rect">
            <a:avLst/>
          </a:prstGeom>
        </p:spPr>
      </p:pic>
      <p:pic>
        <p:nvPicPr>
          <p:cNvPr id="20" name="Picture 19">
            <a:extLst>
              <a:ext uri="{FF2B5EF4-FFF2-40B4-BE49-F238E27FC236}">
                <a16:creationId xmlns:a16="http://schemas.microsoft.com/office/drawing/2014/main" xmlns="" id="{ABEE8BF5-C220-47FD-93EF-A13DF0246882}"/>
              </a:ext>
            </a:extLst>
          </p:cNvPr>
          <p:cNvPicPr>
            <a:picLocks noChangeAspect="1"/>
          </p:cNvPicPr>
          <p:nvPr/>
        </p:nvPicPr>
        <p:blipFill>
          <a:blip r:embed="rId4"/>
          <a:stretch>
            <a:fillRect/>
          </a:stretch>
        </p:blipFill>
        <p:spPr>
          <a:xfrm>
            <a:off x="6876549" y="1582165"/>
            <a:ext cx="4395786" cy="2459264"/>
          </a:xfrm>
          <a:prstGeom prst="rect">
            <a:avLst/>
          </a:prstGeom>
        </p:spPr>
      </p:pic>
      <p:pic>
        <p:nvPicPr>
          <p:cNvPr id="22" name="Picture 21">
            <a:extLst>
              <a:ext uri="{FF2B5EF4-FFF2-40B4-BE49-F238E27FC236}">
                <a16:creationId xmlns:a16="http://schemas.microsoft.com/office/drawing/2014/main" xmlns="" id="{81DC33F4-6665-45BA-A874-5140403DA431}"/>
              </a:ext>
            </a:extLst>
          </p:cNvPr>
          <p:cNvPicPr>
            <a:picLocks noChangeAspect="1"/>
          </p:cNvPicPr>
          <p:nvPr/>
        </p:nvPicPr>
        <p:blipFill rotWithShape="1">
          <a:blip r:embed="rId5"/>
          <a:srcRect b="8783"/>
          <a:stretch/>
        </p:blipFill>
        <p:spPr>
          <a:xfrm>
            <a:off x="6876549" y="4283529"/>
            <a:ext cx="4395786" cy="2459264"/>
          </a:xfrm>
          <a:prstGeom prst="rect">
            <a:avLst/>
          </a:prstGeom>
        </p:spPr>
      </p:pic>
    </p:spTree>
    <p:extLst>
      <p:ext uri="{BB962C8B-B14F-4D97-AF65-F5344CB8AC3E}">
        <p14:creationId xmlns:p14="http://schemas.microsoft.com/office/powerpoint/2010/main" xmlns="" val="218647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xmlns="" id="{3E408D6E-B51C-CD4F-AC1A-15EC32AAB741}"/>
              </a:ext>
            </a:extLst>
          </p:cNvPr>
          <p:cNvSpPr>
            <a:spLocks noGrp="1"/>
          </p:cNvSpPr>
          <p:nvPr>
            <p:ph idx="4294967295"/>
          </p:nvPr>
        </p:nvSpPr>
        <p:spPr>
          <a:xfrm>
            <a:off x="6494546" y="2611831"/>
            <a:ext cx="2936751" cy="2164163"/>
          </a:xfrm>
        </p:spPr>
        <p:txBody>
          <a:bodyPr>
            <a:normAutofit lnSpcReduction="10000"/>
          </a:bodyPr>
          <a:lstStyle/>
          <a:p>
            <a:r>
              <a:rPr lang="en-IN" sz="1800" dirty="0"/>
              <a:t>Competitive</a:t>
            </a:r>
          </a:p>
          <a:p>
            <a:r>
              <a:rPr lang="en-IN" sz="1800" dirty="0"/>
              <a:t>Punctual</a:t>
            </a:r>
          </a:p>
          <a:p>
            <a:r>
              <a:rPr lang="en-IN" sz="1800" dirty="0"/>
              <a:t>Domineering</a:t>
            </a:r>
          </a:p>
          <a:p>
            <a:r>
              <a:rPr lang="en-IN" sz="1800" dirty="0"/>
              <a:t>Overly ambitious</a:t>
            </a:r>
          </a:p>
        </p:txBody>
      </p:sp>
      <p:sp>
        <p:nvSpPr>
          <p:cNvPr id="21" name="Title 20">
            <a:extLst>
              <a:ext uri="{FF2B5EF4-FFF2-40B4-BE49-F238E27FC236}">
                <a16:creationId xmlns:a16="http://schemas.microsoft.com/office/drawing/2014/main" xmlns="" id="{4095A0CF-E335-0C44-AB23-48EE18153C8F}"/>
              </a:ext>
            </a:extLst>
          </p:cNvPr>
          <p:cNvSpPr>
            <a:spLocks noGrp="1"/>
          </p:cNvSpPr>
          <p:nvPr>
            <p:ph type="title"/>
          </p:nvPr>
        </p:nvSpPr>
        <p:spPr>
          <a:xfrm>
            <a:off x="6240381" y="2028031"/>
            <a:ext cx="5662860" cy="583800"/>
          </a:xfrm>
        </p:spPr>
        <p:txBody>
          <a:bodyPr/>
          <a:lstStyle/>
          <a:p>
            <a:r>
              <a:rPr lang="en-US" sz="2300" dirty="0"/>
              <a:t>Type A Behavior Pattern (TABP)</a:t>
            </a:r>
          </a:p>
        </p:txBody>
      </p:sp>
      <p:sp>
        <p:nvSpPr>
          <p:cNvPr id="6" name="Content Placeholder 22">
            <a:extLst>
              <a:ext uri="{FF2B5EF4-FFF2-40B4-BE49-F238E27FC236}">
                <a16:creationId xmlns:a16="http://schemas.microsoft.com/office/drawing/2014/main" xmlns="" id="{93AB8A47-B9BC-4929-B279-40A90D739290}"/>
              </a:ext>
            </a:extLst>
          </p:cNvPr>
          <p:cNvSpPr txBox="1">
            <a:spLocks/>
          </p:cNvSpPr>
          <p:nvPr/>
        </p:nvSpPr>
        <p:spPr>
          <a:xfrm>
            <a:off x="9720057" y="2591298"/>
            <a:ext cx="1929018" cy="2164163"/>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Hostile</a:t>
            </a:r>
          </a:p>
          <a:p>
            <a:r>
              <a:rPr lang="en-US" sz="1800" dirty="0"/>
              <a:t>Impatient</a:t>
            </a:r>
          </a:p>
          <a:p>
            <a:r>
              <a:rPr lang="en-IN" sz="1800" dirty="0"/>
              <a:t>Rigidly organized</a:t>
            </a:r>
          </a:p>
        </p:txBody>
      </p:sp>
      <p:pic>
        <p:nvPicPr>
          <p:cNvPr id="11" name="Picture Placeholder 10">
            <a:extLst>
              <a:ext uri="{FF2B5EF4-FFF2-40B4-BE49-F238E27FC236}">
                <a16:creationId xmlns:a16="http://schemas.microsoft.com/office/drawing/2014/main" xmlns="" id="{8E67AC43-2353-4A4F-9932-A22EC26927CE}"/>
              </a:ext>
            </a:extLst>
          </p:cNvPr>
          <p:cNvPicPr>
            <a:picLocks noGrp="1" noChangeAspect="1"/>
          </p:cNvPicPr>
          <p:nvPr>
            <p:ph type="pic" sz="quarter" idx="14"/>
          </p:nvPr>
        </p:nvPicPr>
        <p:blipFill rotWithShape="1">
          <a:blip r:embed="rId3"/>
          <a:srcRect l="4618" t="2751" r="49376" b="-2751"/>
          <a:stretch/>
        </p:blipFill>
        <p:spPr>
          <a:xfrm>
            <a:off x="542925" y="0"/>
            <a:ext cx="5408696" cy="6858000"/>
          </a:xfrm>
        </p:spPr>
      </p:pic>
    </p:spTree>
    <p:extLst>
      <p:ext uri="{BB962C8B-B14F-4D97-AF65-F5344CB8AC3E}">
        <p14:creationId xmlns:p14="http://schemas.microsoft.com/office/powerpoint/2010/main" xmlns="" val="288843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3A1EDC-CF41-4438-BB57-18569B953129}"/>
              </a:ext>
            </a:extLst>
          </p:cNvPr>
          <p:cNvSpPr>
            <a:spLocks noGrp="1"/>
          </p:cNvSpPr>
          <p:nvPr>
            <p:ph idx="4294967295"/>
          </p:nvPr>
        </p:nvSpPr>
        <p:spPr>
          <a:xfrm>
            <a:off x="639247" y="1469745"/>
            <a:ext cx="10913505" cy="5097310"/>
          </a:xfrm>
        </p:spPr>
        <p:txBody>
          <a:bodyPr>
            <a:normAutofit fontScale="92500" lnSpcReduction="10000"/>
          </a:bodyPr>
          <a:lstStyle/>
          <a:p>
            <a:pPr marL="342900" indent="-342900" algn="just">
              <a:buFont typeface="Arial" panose="020B0604020202020204" pitchFamily="34" charset="0"/>
              <a:buChar char="•"/>
            </a:pPr>
            <a:r>
              <a:rPr lang="en-US" sz="1800" b="1" dirty="0"/>
              <a:t>Hypertension: </a:t>
            </a:r>
            <a:r>
              <a:rPr lang="en-US" sz="1800" dirty="0"/>
              <a:t>Although the relationship between personality types and high blood pressure is complex, there has been some association between hypertension and Type A personalities.</a:t>
            </a:r>
          </a:p>
          <a:p>
            <a:pPr marL="342900" indent="-342900" algn="just">
              <a:buFont typeface="Arial" panose="020B0604020202020204" pitchFamily="34" charset="0"/>
              <a:buChar char="•"/>
            </a:pPr>
            <a:r>
              <a:rPr lang="en-US" sz="1800" b="1" dirty="0"/>
              <a:t>Heart disease: </a:t>
            </a:r>
            <a:r>
              <a:rPr lang="en-US" sz="1800" dirty="0"/>
              <a:t>Some research shows that there is a causal relationship between TABP and coronary heart disease.﻿ However, recent analysis has failed to confirm this.</a:t>
            </a:r>
          </a:p>
          <a:p>
            <a:pPr marL="342900" indent="-342900" algn="just">
              <a:buFont typeface="Arial" panose="020B0604020202020204" pitchFamily="34" charset="0"/>
              <a:buChar char="•"/>
            </a:pPr>
            <a:r>
              <a:rPr lang="en-US" sz="1800" b="1" dirty="0"/>
              <a:t>Job stress: </a:t>
            </a:r>
            <a:r>
              <a:rPr lang="en-US" sz="1800" dirty="0"/>
              <a:t>Type A people often have stressful, demanding jobs (and sometimes the jobs create the Type A behavior), which can lead to stress-related health problems.</a:t>
            </a:r>
          </a:p>
          <a:p>
            <a:pPr marL="342900" indent="-342900" algn="just">
              <a:buFont typeface="Arial" panose="020B0604020202020204" pitchFamily="34" charset="0"/>
              <a:buChar char="•"/>
            </a:pPr>
            <a:r>
              <a:rPr lang="en-US" sz="1800" b="1" dirty="0"/>
              <a:t>Social isolation: </a:t>
            </a:r>
            <a:r>
              <a:rPr lang="en-US" sz="1800" dirty="0"/>
              <a:t>Those with TABP often alienate others, or spend too much time on work and focus too little on relationships, putting them at risk for social isolation and the increased stress that comes with it.</a:t>
            </a:r>
          </a:p>
        </p:txBody>
      </p:sp>
      <p:sp>
        <p:nvSpPr>
          <p:cNvPr id="2" name="Title 1">
            <a:extLst>
              <a:ext uri="{FF2B5EF4-FFF2-40B4-BE49-F238E27FC236}">
                <a16:creationId xmlns:a16="http://schemas.microsoft.com/office/drawing/2014/main" xmlns="" id="{5CFB284A-573D-46BB-8DDB-1E198A12A19F}"/>
              </a:ext>
            </a:extLst>
          </p:cNvPr>
          <p:cNvSpPr>
            <a:spLocks noGrp="1"/>
          </p:cNvSpPr>
          <p:nvPr>
            <p:ph type="title"/>
          </p:nvPr>
        </p:nvSpPr>
        <p:spPr/>
        <p:txBody>
          <a:bodyPr/>
          <a:lstStyle/>
          <a:p>
            <a:r>
              <a:rPr lang="en-US" dirty="0"/>
              <a:t>EFFECTS OF TYPE A BEHAVIOR</a:t>
            </a:r>
          </a:p>
        </p:txBody>
      </p:sp>
    </p:spTree>
    <p:extLst>
      <p:ext uri="{BB962C8B-B14F-4D97-AF65-F5344CB8AC3E}">
        <p14:creationId xmlns:p14="http://schemas.microsoft.com/office/powerpoint/2010/main" xmlns="" val="145936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78E3C2-DB01-420D-A317-57B7D747A734}"/>
              </a:ext>
            </a:extLst>
          </p:cNvPr>
          <p:cNvSpPr>
            <a:spLocks noGrp="1"/>
          </p:cNvSpPr>
          <p:nvPr>
            <p:ph type="title"/>
          </p:nvPr>
        </p:nvSpPr>
        <p:spPr/>
        <p:txBody>
          <a:bodyPr/>
          <a:lstStyle/>
          <a:p>
            <a:r>
              <a:rPr lang="en-IN" dirty="0"/>
              <a:t/>
            </a:r>
            <a:br>
              <a:rPr lang="en-IN" dirty="0"/>
            </a:br>
            <a:r>
              <a:rPr lang="en-IN" dirty="0"/>
              <a:t>What are cardiovascular diseases?</a:t>
            </a:r>
            <a:br>
              <a:rPr lang="en-IN" dirty="0"/>
            </a:br>
            <a:endParaRPr lang="en-IN" dirty="0"/>
          </a:p>
        </p:txBody>
      </p:sp>
      <p:sp>
        <p:nvSpPr>
          <p:cNvPr id="3" name="Content Placeholder 2">
            <a:extLst>
              <a:ext uri="{FF2B5EF4-FFF2-40B4-BE49-F238E27FC236}">
                <a16:creationId xmlns:a16="http://schemas.microsoft.com/office/drawing/2014/main" xmlns="" id="{9A92D755-B2FE-40FF-8C21-FCF7E6E198C6}"/>
              </a:ext>
            </a:extLst>
          </p:cNvPr>
          <p:cNvSpPr>
            <a:spLocks noGrp="1"/>
          </p:cNvSpPr>
          <p:nvPr>
            <p:ph sz="quarter" idx="13"/>
          </p:nvPr>
        </p:nvSpPr>
        <p:spPr/>
        <p:txBody>
          <a:bodyPr>
            <a:normAutofit/>
          </a:bodyPr>
          <a:lstStyle/>
          <a:p>
            <a:r>
              <a:rPr lang="en-US" dirty="0"/>
              <a:t> Cardiovascular diseases (CVDs) are a group of disorders of the heart and blood vessels and they include:</a:t>
            </a:r>
          </a:p>
          <a:p>
            <a:r>
              <a:rPr lang="en-US" dirty="0"/>
              <a:t>    coronary heart disease – disease of the blood vessels supplying the heart muscle;</a:t>
            </a:r>
          </a:p>
          <a:p>
            <a:r>
              <a:rPr lang="en-US" dirty="0"/>
              <a:t>    cerebrovascular disease – disease of the blood vessels supplying the brain;</a:t>
            </a:r>
          </a:p>
          <a:p>
            <a:r>
              <a:rPr lang="en-US" dirty="0"/>
              <a:t>    peripheral arterial disease – disease of blood vessels supplying the arms and legs;</a:t>
            </a:r>
          </a:p>
          <a:p>
            <a:r>
              <a:rPr lang="en-US" dirty="0"/>
              <a:t>    rheumatic heart disease – damage to the heart muscle and heart valves from rheumatic fever, caused by streptococcal bacteria;</a:t>
            </a:r>
          </a:p>
          <a:p>
            <a:r>
              <a:rPr lang="en-US" dirty="0"/>
              <a:t>    congenital heart disease – malformations of heart structure existing at birth;</a:t>
            </a:r>
          </a:p>
          <a:p>
            <a:r>
              <a:rPr lang="en-US" dirty="0"/>
              <a:t>    deep vein thrombosis and pulmonary embolism – blood clots in the leg veins, which can dislodge and move to the heart and lungs.</a:t>
            </a:r>
          </a:p>
          <a:p>
            <a:endParaRPr lang="en-IN" dirty="0"/>
          </a:p>
        </p:txBody>
      </p:sp>
    </p:spTree>
    <p:extLst>
      <p:ext uri="{BB962C8B-B14F-4D97-AF65-F5344CB8AC3E}">
        <p14:creationId xmlns:p14="http://schemas.microsoft.com/office/powerpoint/2010/main" xmlns="" val="292801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D3A1EDC-CF41-4438-BB57-18569B953129}"/>
              </a:ext>
            </a:extLst>
          </p:cNvPr>
          <p:cNvSpPr>
            <a:spLocks noGrp="1"/>
          </p:cNvSpPr>
          <p:nvPr>
            <p:ph idx="4294967295"/>
          </p:nvPr>
        </p:nvSpPr>
        <p:spPr>
          <a:xfrm>
            <a:off x="639247" y="1469745"/>
            <a:ext cx="10913505" cy="5097310"/>
          </a:xfrm>
        </p:spPr>
        <p:txBody>
          <a:bodyPr>
            <a:normAutofit/>
          </a:bodyPr>
          <a:lstStyle/>
          <a:p>
            <a:pPr marL="0" indent="0" algn="just">
              <a:buNone/>
            </a:pPr>
            <a:r>
              <a:rPr lang="en-US" sz="1800" dirty="0"/>
              <a:t>The Type A personality types behavior makes them more prone to stress-related illnesses such as CHD, raised blood pressure, etc.</a:t>
            </a:r>
          </a:p>
          <a:p>
            <a:pPr marL="0" indent="0" algn="just">
              <a:buNone/>
            </a:pPr>
            <a:r>
              <a:rPr lang="en-US" sz="1800" b="1" dirty="0"/>
              <a:t> </a:t>
            </a:r>
            <a:r>
              <a:rPr lang="en-US" sz="1800" dirty="0"/>
              <a:t>Such people are more likely to have their ”flight or fight” response set off by things in their environment.</a:t>
            </a:r>
          </a:p>
          <a:p>
            <a:pPr marL="0" indent="0" algn="just">
              <a:buNone/>
            </a:pPr>
            <a:r>
              <a:rPr lang="en-US" sz="1800" b="1" dirty="0"/>
              <a:t> </a:t>
            </a:r>
            <a:r>
              <a:rPr lang="en-US" sz="1800" dirty="0"/>
              <a:t>As a result, they are more likely to have the stress hormones present, which over a long period of time leads to a range of stress-related illnesses.</a:t>
            </a:r>
          </a:p>
        </p:txBody>
      </p:sp>
      <p:sp>
        <p:nvSpPr>
          <p:cNvPr id="2" name="Title 1">
            <a:extLst>
              <a:ext uri="{FF2B5EF4-FFF2-40B4-BE49-F238E27FC236}">
                <a16:creationId xmlns:a16="http://schemas.microsoft.com/office/drawing/2014/main" xmlns="" id="{5CFB284A-573D-46BB-8DDB-1E198A12A19F}"/>
              </a:ext>
            </a:extLst>
          </p:cNvPr>
          <p:cNvSpPr>
            <a:spLocks noGrp="1"/>
          </p:cNvSpPr>
          <p:nvPr>
            <p:ph type="title"/>
          </p:nvPr>
        </p:nvSpPr>
        <p:spPr/>
        <p:txBody>
          <a:bodyPr/>
          <a:lstStyle/>
          <a:p>
            <a:r>
              <a:rPr lang="en-US" dirty="0"/>
              <a:t>CVD AND TYPE A PERSONALITY</a:t>
            </a:r>
          </a:p>
        </p:txBody>
      </p:sp>
    </p:spTree>
    <p:extLst>
      <p:ext uri="{BB962C8B-B14F-4D97-AF65-F5344CB8AC3E}">
        <p14:creationId xmlns:p14="http://schemas.microsoft.com/office/powerpoint/2010/main" xmlns="" val="308993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xmlns="" id="{3E408D6E-B51C-CD4F-AC1A-15EC32AAB741}"/>
              </a:ext>
            </a:extLst>
          </p:cNvPr>
          <p:cNvSpPr>
            <a:spLocks noGrp="1"/>
          </p:cNvSpPr>
          <p:nvPr>
            <p:ph idx="4294967295"/>
          </p:nvPr>
        </p:nvSpPr>
        <p:spPr>
          <a:xfrm>
            <a:off x="6494546" y="2611831"/>
            <a:ext cx="2936751" cy="2164163"/>
          </a:xfrm>
        </p:spPr>
        <p:txBody>
          <a:bodyPr>
            <a:normAutofit fontScale="92500" lnSpcReduction="20000"/>
          </a:bodyPr>
          <a:lstStyle/>
          <a:p>
            <a:r>
              <a:rPr lang="en-IN" sz="2000" dirty="0"/>
              <a:t>Even-tempered</a:t>
            </a:r>
          </a:p>
          <a:p>
            <a:r>
              <a:rPr lang="en-IN" sz="2000" dirty="0"/>
              <a:t>Patient</a:t>
            </a:r>
          </a:p>
          <a:p>
            <a:r>
              <a:rPr lang="en-IN" sz="2000" dirty="0"/>
              <a:t>Adaptable</a:t>
            </a:r>
            <a:endParaRPr lang="en-US" sz="2000" dirty="0"/>
          </a:p>
          <a:p>
            <a:r>
              <a:rPr lang="en-IN" sz="2000" dirty="0"/>
              <a:t>Creative</a:t>
            </a:r>
          </a:p>
        </p:txBody>
      </p:sp>
      <p:sp>
        <p:nvSpPr>
          <p:cNvPr id="21" name="Title 20">
            <a:extLst>
              <a:ext uri="{FF2B5EF4-FFF2-40B4-BE49-F238E27FC236}">
                <a16:creationId xmlns:a16="http://schemas.microsoft.com/office/drawing/2014/main" xmlns="" id="{4095A0CF-E335-0C44-AB23-48EE18153C8F}"/>
              </a:ext>
            </a:extLst>
          </p:cNvPr>
          <p:cNvSpPr>
            <a:spLocks noGrp="1"/>
          </p:cNvSpPr>
          <p:nvPr>
            <p:ph type="title"/>
          </p:nvPr>
        </p:nvSpPr>
        <p:spPr>
          <a:xfrm>
            <a:off x="6240381" y="2028031"/>
            <a:ext cx="5662860" cy="583800"/>
          </a:xfrm>
        </p:spPr>
        <p:txBody>
          <a:bodyPr/>
          <a:lstStyle/>
          <a:p>
            <a:r>
              <a:rPr lang="en-US" sz="2300" dirty="0"/>
              <a:t>Type B Behavior Pattern (TBBP)</a:t>
            </a:r>
          </a:p>
        </p:txBody>
      </p:sp>
      <p:sp>
        <p:nvSpPr>
          <p:cNvPr id="6" name="Content Placeholder 22">
            <a:extLst>
              <a:ext uri="{FF2B5EF4-FFF2-40B4-BE49-F238E27FC236}">
                <a16:creationId xmlns:a16="http://schemas.microsoft.com/office/drawing/2014/main" xmlns="" id="{93AB8A47-B9BC-4929-B279-40A90D739290}"/>
              </a:ext>
            </a:extLst>
          </p:cNvPr>
          <p:cNvSpPr txBox="1">
            <a:spLocks/>
          </p:cNvSpPr>
          <p:nvPr/>
        </p:nvSpPr>
        <p:spPr>
          <a:xfrm>
            <a:off x="9720057" y="2591298"/>
            <a:ext cx="1929018" cy="2164163"/>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500"/>
              </a:spcBef>
              <a:buClr>
                <a:schemeClr val="accent2"/>
              </a:buClr>
              <a:buFont typeface="Wingdings" panose="05000000000000000000" pitchFamily="2" charset="2"/>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500"/>
              </a:spcBef>
              <a:buClr>
                <a:schemeClr val="accent2"/>
              </a:buClr>
              <a:buFont typeface="Wingdings" panose="05000000000000000000" pitchFamily="2" charset="2"/>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1900" dirty="0"/>
              <a:t>Flexible</a:t>
            </a:r>
          </a:p>
          <a:p>
            <a:r>
              <a:rPr lang="en-IN" sz="1900" dirty="0"/>
              <a:t>Laid-back</a:t>
            </a:r>
          </a:p>
          <a:p>
            <a:r>
              <a:rPr lang="en-IN" sz="1900" dirty="0"/>
              <a:t>Low stress levels</a:t>
            </a:r>
          </a:p>
        </p:txBody>
      </p:sp>
      <p:pic>
        <p:nvPicPr>
          <p:cNvPr id="4" name="Picture Placeholder 3">
            <a:extLst>
              <a:ext uri="{FF2B5EF4-FFF2-40B4-BE49-F238E27FC236}">
                <a16:creationId xmlns:a16="http://schemas.microsoft.com/office/drawing/2014/main" xmlns="" id="{420D98C4-97D9-40CA-BBD4-6D88D7E96E33}"/>
              </a:ext>
            </a:extLst>
          </p:cNvPr>
          <p:cNvPicPr>
            <a:picLocks noGrp="1" noChangeAspect="1"/>
          </p:cNvPicPr>
          <p:nvPr>
            <p:ph type="pic" sz="quarter" idx="14"/>
          </p:nvPr>
        </p:nvPicPr>
        <p:blipFill rotWithShape="1">
          <a:blip r:embed="rId3"/>
          <a:srcRect t="13968" r="636"/>
          <a:stretch/>
        </p:blipFill>
        <p:spPr>
          <a:xfrm>
            <a:off x="288759" y="478971"/>
            <a:ext cx="5408696" cy="5900057"/>
          </a:xfrm>
        </p:spPr>
      </p:pic>
    </p:spTree>
    <p:extLst>
      <p:ext uri="{BB962C8B-B14F-4D97-AF65-F5344CB8AC3E}">
        <p14:creationId xmlns:p14="http://schemas.microsoft.com/office/powerpoint/2010/main" xmlns="" val="2333081147"/>
      </p:ext>
    </p:extLst>
  </p:cSld>
  <p:clrMapOvr>
    <a:masterClrMapping/>
  </p:clrMapOvr>
</p:sld>
</file>

<file path=ppt/theme/theme1.xml><?xml version="1.0" encoding="utf-8"?>
<a:theme xmlns:a="http://schemas.openxmlformats.org/drawingml/2006/main" name="Minimal and Muted_ALT">
  <a:themeElements>
    <a:clrScheme name="Japan 2">
      <a:dk1>
        <a:srgbClr val="231B23"/>
      </a:dk1>
      <a:lt1>
        <a:srgbClr val="FCF5E5"/>
      </a:lt1>
      <a:dk2>
        <a:srgbClr val="231B23"/>
      </a:dk2>
      <a:lt2>
        <a:srgbClr val="FCF5E5"/>
      </a:lt2>
      <a:accent1>
        <a:srgbClr val="FDA431"/>
      </a:accent1>
      <a:accent2>
        <a:srgbClr val="4DA1A8"/>
      </a:accent2>
      <a:accent3>
        <a:srgbClr val="D7E7BA"/>
      </a:accent3>
      <a:accent4>
        <a:srgbClr val="FCF5E5"/>
      </a:accent4>
      <a:accent5>
        <a:srgbClr val="231B23"/>
      </a:accent5>
      <a:accent6>
        <a:srgbClr val="EECED3"/>
      </a:accent6>
      <a:hlink>
        <a:srgbClr val="FCA330"/>
      </a:hlink>
      <a:folHlink>
        <a:srgbClr val="4DA1A8"/>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5D9CFDCE-107C-4BA4-BAF5-1A16F67739C2}" vid="{98006FC8-790D-4EF4-A18C-2AD650A278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Japanese business presentation</Template>
  <TotalTime>103</TotalTime>
  <Words>394</Words>
  <Application>Microsoft Office PowerPoint</Application>
  <PresentationFormat>Custom</PresentationFormat>
  <Paragraphs>56</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Minimal and Muted_ALT</vt:lpstr>
      <vt:lpstr>TYPE A AND TYPE B PERSONALITY</vt:lpstr>
      <vt:lpstr>PERSONALITY?</vt:lpstr>
      <vt:lpstr>RESEARCH BACKGROUND</vt:lpstr>
      <vt:lpstr>TYPES OF PERSONALITIES</vt:lpstr>
      <vt:lpstr>Type A Behavior Pattern (TABP)</vt:lpstr>
      <vt:lpstr>EFFECTS OF TYPE A BEHAVIOR</vt:lpstr>
      <vt:lpstr> What are cardiovascular diseases? </vt:lpstr>
      <vt:lpstr>CVD AND TYPE A PERSONALITY</vt:lpstr>
      <vt:lpstr>Type B Behavior Pattern (TBBP)</vt:lpstr>
      <vt:lpstr>EFFECTS OF TYPE B BEHAVIOR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A AND TYPE B PERSONALITY</dc:title>
  <dc:creator>Nimesh</dc:creator>
  <cp:lastModifiedBy>user</cp:lastModifiedBy>
  <cp:revision>9</cp:revision>
  <dcterms:created xsi:type="dcterms:W3CDTF">2021-01-18T16:09:40Z</dcterms:created>
  <dcterms:modified xsi:type="dcterms:W3CDTF">2021-02-06T20:41:32Z</dcterms:modified>
</cp:coreProperties>
</file>