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98" d="100"/>
          <a:sy n="98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2021/2/7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2021/2/7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2021/2/7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2021/2/7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2021/2/7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2021/2/7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2021/2/7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2021/2/7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13" Type="http://schemas.openxmlformats.org/officeDocument/2006/relationships/image" Target="../media/image93.jpeg"/><Relationship Id="rId3" Type="http://schemas.openxmlformats.org/officeDocument/2006/relationships/image" Target="../media/image84.jpeg"/><Relationship Id="rId7" Type="http://schemas.openxmlformats.org/officeDocument/2006/relationships/image" Target="../media/image87.jpeg"/><Relationship Id="rId12" Type="http://schemas.openxmlformats.org/officeDocument/2006/relationships/image" Target="../media/image92.jpeg"/><Relationship Id="rId17" Type="http://schemas.openxmlformats.org/officeDocument/2006/relationships/image" Target="../media/image97.jpeg"/><Relationship Id="rId2" Type="http://schemas.openxmlformats.org/officeDocument/2006/relationships/image" Target="../media/image83.jpeg"/><Relationship Id="rId16" Type="http://schemas.openxmlformats.org/officeDocument/2006/relationships/image" Target="../media/image9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11" Type="http://schemas.openxmlformats.org/officeDocument/2006/relationships/image" Target="../media/image91.jpeg"/><Relationship Id="rId5" Type="http://schemas.openxmlformats.org/officeDocument/2006/relationships/image" Target="../media/image85.jpeg"/><Relationship Id="rId15" Type="http://schemas.openxmlformats.org/officeDocument/2006/relationships/image" Target="../media/image95.jpeg"/><Relationship Id="rId10" Type="http://schemas.openxmlformats.org/officeDocument/2006/relationships/image" Target="../media/image90.jpeg"/><Relationship Id="rId4" Type="http://schemas.openxmlformats.org/officeDocument/2006/relationships/image" Target="../media/image32.jpeg"/><Relationship Id="rId9" Type="http://schemas.openxmlformats.org/officeDocument/2006/relationships/image" Target="../media/image89.jpeg"/><Relationship Id="rId14" Type="http://schemas.openxmlformats.org/officeDocument/2006/relationships/image" Target="../media/image9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10" Type="http://schemas.openxmlformats.org/officeDocument/2006/relationships/image" Target="../media/image113.jpeg"/><Relationship Id="rId4" Type="http://schemas.openxmlformats.org/officeDocument/2006/relationships/image" Target="../media/image107.jpeg"/><Relationship Id="rId9" Type="http://schemas.openxmlformats.org/officeDocument/2006/relationships/image" Target="../media/image1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13" Type="http://schemas.openxmlformats.org/officeDocument/2006/relationships/image" Target="../media/image124.jpeg"/><Relationship Id="rId3" Type="http://schemas.openxmlformats.org/officeDocument/2006/relationships/image" Target="../media/image115.jpeg"/><Relationship Id="rId7" Type="http://schemas.openxmlformats.org/officeDocument/2006/relationships/image" Target="../media/image118.jpeg"/><Relationship Id="rId12" Type="http://schemas.openxmlformats.org/officeDocument/2006/relationships/image" Target="../media/image123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jpeg"/><Relationship Id="rId11" Type="http://schemas.openxmlformats.org/officeDocument/2006/relationships/image" Target="../media/image122.jpeg"/><Relationship Id="rId5" Type="http://schemas.openxmlformats.org/officeDocument/2006/relationships/image" Target="../media/image32.jpeg"/><Relationship Id="rId10" Type="http://schemas.openxmlformats.org/officeDocument/2006/relationships/image" Target="../media/image121.jpeg"/><Relationship Id="rId4" Type="http://schemas.openxmlformats.org/officeDocument/2006/relationships/image" Target="../media/image116.jpeg"/><Relationship Id="rId9" Type="http://schemas.openxmlformats.org/officeDocument/2006/relationships/image" Target="../media/image1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13" Type="http://schemas.openxmlformats.org/officeDocument/2006/relationships/image" Target="../media/image136.jpeg"/><Relationship Id="rId3" Type="http://schemas.openxmlformats.org/officeDocument/2006/relationships/image" Target="../media/image126.jpeg"/><Relationship Id="rId7" Type="http://schemas.openxmlformats.org/officeDocument/2006/relationships/image" Target="../media/image130.jpeg"/><Relationship Id="rId12" Type="http://schemas.openxmlformats.org/officeDocument/2006/relationships/image" Target="../media/image135.jpeg"/><Relationship Id="rId2" Type="http://schemas.openxmlformats.org/officeDocument/2006/relationships/image" Target="../media/image125.jpeg"/><Relationship Id="rId16" Type="http://schemas.openxmlformats.org/officeDocument/2006/relationships/image" Target="../media/image1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jpeg"/><Relationship Id="rId11" Type="http://schemas.openxmlformats.org/officeDocument/2006/relationships/image" Target="../media/image134.jpeg"/><Relationship Id="rId5" Type="http://schemas.openxmlformats.org/officeDocument/2006/relationships/image" Target="../media/image128.jpeg"/><Relationship Id="rId15" Type="http://schemas.openxmlformats.org/officeDocument/2006/relationships/image" Target="../media/image138.jpeg"/><Relationship Id="rId10" Type="http://schemas.openxmlformats.org/officeDocument/2006/relationships/image" Target="../media/image133.jpeg"/><Relationship Id="rId4" Type="http://schemas.openxmlformats.org/officeDocument/2006/relationships/image" Target="../media/image127.jpeg"/><Relationship Id="rId9" Type="http://schemas.openxmlformats.org/officeDocument/2006/relationships/image" Target="../media/image132.jpeg"/><Relationship Id="rId14" Type="http://schemas.openxmlformats.org/officeDocument/2006/relationships/image" Target="../media/image1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jpeg"/><Relationship Id="rId3" Type="http://schemas.openxmlformats.org/officeDocument/2006/relationships/image" Target="../media/image141.jpeg"/><Relationship Id="rId7" Type="http://schemas.openxmlformats.org/officeDocument/2006/relationships/image" Target="../media/image145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jpeg"/><Relationship Id="rId5" Type="http://schemas.openxmlformats.org/officeDocument/2006/relationships/image" Target="../media/image143.jpeg"/><Relationship Id="rId4" Type="http://schemas.openxmlformats.org/officeDocument/2006/relationships/image" Target="../media/image1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jpeg"/><Relationship Id="rId3" Type="http://schemas.openxmlformats.org/officeDocument/2006/relationships/image" Target="../media/image148.jpeg"/><Relationship Id="rId7" Type="http://schemas.openxmlformats.org/officeDocument/2006/relationships/image" Target="../media/image151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jpeg"/><Relationship Id="rId5" Type="http://schemas.openxmlformats.org/officeDocument/2006/relationships/image" Target="../media/image32.jpeg"/><Relationship Id="rId4" Type="http://schemas.openxmlformats.org/officeDocument/2006/relationships/image" Target="../media/image149.jpeg"/><Relationship Id="rId9" Type="http://schemas.openxmlformats.org/officeDocument/2006/relationships/image" Target="../media/image1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jpeg"/><Relationship Id="rId5" Type="http://schemas.openxmlformats.org/officeDocument/2006/relationships/image" Target="../media/image157.jpeg"/><Relationship Id="rId4" Type="http://schemas.openxmlformats.org/officeDocument/2006/relationships/image" Target="../media/image15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jpeg"/><Relationship Id="rId13" Type="http://schemas.openxmlformats.org/officeDocument/2006/relationships/image" Target="../media/image169.jpeg"/><Relationship Id="rId18" Type="http://schemas.openxmlformats.org/officeDocument/2006/relationships/image" Target="../media/image174.jpeg"/><Relationship Id="rId26" Type="http://schemas.openxmlformats.org/officeDocument/2006/relationships/image" Target="../media/image182.jpeg"/><Relationship Id="rId3" Type="http://schemas.openxmlformats.org/officeDocument/2006/relationships/image" Target="../media/image159.jpeg"/><Relationship Id="rId21" Type="http://schemas.openxmlformats.org/officeDocument/2006/relationships/image" Target="../media/image177.jpeg"/><Relationship Id="rId7" Type="http://schemas.openxmlformats.org/officeDocument/2006/relationships/image" Target="../media/image163.jpeg"/><Relationship Id="rId12" Type="http://schemas.openxmlformats.org/officeDocument/2006/relationships/image" Target="../media/image168.jpeg"/><Relationship Id="rId17" Type="http://schemas.openxmlformats.org/officeDocument/2006/relationships/image" Target="../media/image173.jpeg"/><Relationship Id="rId25" Type="http://schemas.openxmlformats.org/officeDocument/2006/relationships/image" Target="../media/image181.jpeg"/><Relationship Id="rId2" Type="http://schemas.openxmlformats.org/officeDocument/2006/relationships/image" Target="../media/image106.jpeg"/><Relationship Id="rId16" Type="http://schemas.openxmlformats.org/officeDocument/2006/relationships/image" Target="../media/image172.jpeg"/><Relationship Id="rId20" Type="http://schemas.openxmlformats.org/officeDocument/2006/relationships/image" Target="../media/image176.jpeg"/><Relationship Id="rId29" Type="http://schemas.openxmlformats.org/officeDocument/2006/relationships/image" Target="../media/image18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jpeg"/><Relationship Id="rId11" Type="http://schemas.openxmlformats.org/officeDocument/2006/relationships/image" Target="../media/image167.jpeg"/><Relationship Id="rId24" Type="http://schemas.openxmlformats.org/officeDocument/2006/relationships/image" Target="../media/image180.jpeg"/><Relationship Id="rId5" Type="http://schemas.openxmlformats.org/officeDocument/2006/relationships/image" Target="../media/image161.jpeg"/><Relationship Id="rId15" Type="http://schemas.openxmlformats.org/officeDocument/2006/relationships/image" Target="../media/image171.jpeg"/><Relationship Id="rId23" Type="http://schemas.openxmlformats.org/officeDocument/2006/relationships/image" Target="../media/image179.jpeg"/><Relationship Id="rId28" Type="http://schemas.openxmlformats.org/officeDocument/2006/relationships/image" Target="../media/image184.jpeg"/><Relationship Id="rId10" Type="http://schemas.openxmlformats.org/officeDocument/2006/relationships/image" Target="../media/image166.jpeg"/><Relationship Id="rId19" Type="http://schemas.openxmlformats.org/officeDocument/2006/relationships/image" Target="../media/image175.jpeg"/><Relationship Id="rId4" Type="http://schemas.openxmlformats.org/officeDocument/2006/relationships/image" Target="../media/image160.jpeg"/><Relationship Id="rId9" Type="http://schemas.openxmlformats.org/officeDocument/2006/relationships/image" Target="../media/image165.jpeg"/><Relationship Id="rId14" Type="http://schemas.openxmlformats.org/officeDocument/2006/relationships/image" Target="../media/image170.jpeg"/><Relationship Id="rId22" Type="http://schemas.openxmlformats.org/officeDocument/2006/relationships/image" Target="../media/image178.jpeg"/><Relationship Id="rId27" Type="http://schemas.openxmlformats.org/officeDocument/2006/relationships/image" Target="../media/image18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jpeg"/><Relationship Id="rId13" Type="http://schemas.openxmlformats.org/officeDocument/2006/relationships/image" Target="../media/image197.jpeg"/><Relationship Id="rId18" Type="http://schemas.openxmlformats.org/officeDocument/2006/relationships/image" Target="../media/image201.jpeg"/><Relationship Id="rId3" Type="http://schemas.openxmlformats.org/officeDocument/2006/relationships/image" Target="../media/image187.jpeg"/><Relationship Id="rId21" Type="http://schemas.openxmlformats.org/officeDocument/2006/relationships/image" Target="../media/image204.jpeg"/><Relationship Id="rId7" Type="http://schemas.openxmlformats.org/officeDocument/2006/relationships/image" Target="../media/image191.jpeg"/><Relationship Id="rId12" Type="http://schemas.openxmlformats.org/officeDocument/2006/relationships/image" Target="../media/image196.jpeg"/><Relationship Id="rId17" Type="http://schemas.openxmlformats.org/officeDocument/2006/relationships/image" Target="../media/image200.jpeg"/><Relationship Id="rId25" Type="http://schemas.openxmlformats.org/officeDocument/2006/relationships/image" Target="../media/image208.jpeg"/><Relationship Id="rId2" Type="http://schemas.openxmlformats.org/officeDocument/2006/relationships/image" Target="../media/image186.jpeg"/><Relationship Id="rId16" Type="http://schemas.openxmlformats.org/officeDocument/2006/relationships/image" Target="../media/image41.jpeg"/><Relationship Id="rId20" Type="http://schemas.openxmlformats.org/officeDocument/2006/relationships/image" Target="../media/image20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.jpeg"/><Relationship Id="rId11" Type="http://schemas.openxmlformats.org/officeDocument/2006/relationships/image" Target="../media/image195.jpeg"/><Relationship Id="rId24" Type="http://schemas.openxmlformats.org/officeDocument/2006/relationships/image" Target="../media/image207.jpeg"/><Relationship Id="rId5" Type="http://schemas.openxmlformats.org/officeDocument/2006/relationships/image" Target="../media/image189.jpeg"/><Relationship Id="rId15" Type="http://schemas.openxmlformats.org/officeDocument/2006/relationships/image" Target="../media/image199.jpeg"/><Relationship Id="rId23" Type="http://schemas.openxmlformats.org/officeDocument/2006/relationships/image" Target="../media/image206.jpeg"/><Relationship Id="rId10" Type="http://schemas.openxmlformats.org/officeDocument/2006/relationships/image" Target="../media/image194.jpeg"/><Relationship Id="rId19" Type="http://schemas.openxmlformats.org/officeDocument/2006/relationships/image" Target="../media/image202.jpeg"/><Relationship Id="rId4" Type="http://schemas.openxmlformats.org/officeDocument/2006/relationships/image" Target="../media/image188.jpeg"/><Relationship Id="rId9" Type="http://schemas.openxmlformats.org/officeDocument/2006/relationships/image" Target="../media/image193.jpeg"/><Relationship Id="rId14" Type="http://schemas.openxmlformats.org/officeDocument/2006/relationships/image" Target="../media/image198.jpeg"/><Relationship Id="rId22" Type="http://schemas.openxmlformats.org/officeDocument/2006/relationships/image" Target="../media/image20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jpeg"/><Relationship Id="rId13" Type="http://schemas.openxmlformats.org/officeDocument/2006/relationships/image" Target="../media/image220.jpeg"/><Relationship Id="rId18" Type="http://schemas.openxmlformats.org/officeDocument/2006/relationships/image" Target="../media/image225.jpeg"/><Relationship Id="rId3" Type="http://schemas.openxmlformats.org/officeDocument/2006/relationships/image" Target="../media/image210.jpeg"/><Relationship Id="rId21" Type="http://schemas.openxmlformats.org/officeDocument/2006/relationships/image" Target="../media/image228.jpeg"/><Relationship Id="rId7" Type="http://schemas.openxmlformats.org/officeDocument/2006/relationships/image" Target="../media/image214.jpeg"/><Relationship Id="rId12" Type="http://schemas.openxmlformats.org/officeDocument/2006/relationships/image" Target="../media/image219.jpeg"/><Relationship Id="rId17" Type="http://schemas.openxmlformats.org/officeDocument/2006/relationships/image" Target="../media/image224.jpeg"/><Relationship Id="rId2" Type="http://schemas.openxmlformats.org/officeDocument/2006/relationships/image" Target="../media/image209.jpeg"/><Relationship Id="rId16" Type="http://schemas.openxmlformats.org/officeDocument/2006/relationships/image" Target="../media/image223.jpeg"/><Relationship Id="rId20" Type="http://schemas.openxmlformats.org/officeDocument/2006/relationships/image" Target="../media/image2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3.jpeg"/><Relationship Id="rId11" Type="http://schemas.openxmlformats.org/officeDocument/2006/relationships/image" Target="../media/image218.jpeg"/><Relationship Id="rId5" Type="http://schemas.openxmlformats.org/officeDocument/2006/relationships/image" Target="../media/image212.jpeg"/><Relationship Id="rId15" Type="http://schemas.openxmlformats.org/officeDocument/2006/relationships/image" Target="../media/image222.jpeg"/><Relationship Id="rId23" Type="http://schemas.openxmlformats.org/officeDocument/2006/relationships/image" Target="../media/image230.jpeg"/><Relationship Id="rId10" Type="http://schemas.openxmlformats.org/officeDocument/2006/relationships/image" Target="../media/image217.jpeg"/><Relationship Id="rId19" Type="http://schemas.openxmlformats.org/officeDocument/2006/relationships/image" Target="../media/image226.jpeg"/><Relationship Id="rId4" Type="http://schemas.openxmlformats.org/officeDocument/2006/relationships/image" Target="../media/image211.jpeg"/><Relationship Id="rId9" Type="http://schemas.openxmlformats.org/officeDocument/2006/relationships/image" Target="../media/image216.jpeg"/><Relationship Id="rId14" Type="http://schemas.openxmlformats.org/officeDocument/2006/relationships/image" Target="../media/image221.jpeg"/><Relationship Id="rId22" Type="http://schemas.openxmlformats.org/officeDocument/2006/relationships/image" Target="../media/image2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jpeg"/><Relationship Id="rId2" Type="http://schemas.openxmlformats.org/officeDocument/2006/relationships/image" Target="../media/image23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jpeg"/><Relationship Id="rId3" Type="http://schemas.openxmlformats.org/officeDocument/2006/relationships/image" Target="../media/image234.jpeg"/><Relationship Id="rId7" Type="http://schemas.openxmlformats.org/officeDocument/2006/relationships/image" Target="../media/image238.jpeg"/><Relationship Id="rId2" Type="http://schemas.openxmlformats.org/officeDocument/2006/relationships/image" Target="../media/image2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7.jpeg"/><Relationship Id="rId5" Type="http://schemas.openxmlformats.org/officeDocument/2006/relationships/image" Target="../media/image236.jpeg"/><Relationship Id="rId4" Type="http://schemas.openxmlformats.org/officeDocument/2006/relationships/image" Target="../media/image23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jpeg"/><Relationship Id="rId3" Type="http://schemas.openxmlformats.org/officeDocument/2006/relationships/image" Target="../media/image241.jpeg"/><Relationship Id="rId7" Type="http://schemas.openxmlformats.org/officeDocument/2006/relationships/image" Target="../media/image244.jpeg"/><Relationship Id="rId2" Type="http://schemas.openxmlformats.org/officeDocument/2006/relationships/image" Target="../media/image2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jpeg"/><Relationship Id="rId5" Type="http://schemas.openxmlformats.org/officeDocument/2006/relationships/image" Target="../media/image243.jpeg"/><Relationship Id="rId10" Type="http://schemas.openxmlformats.org/officeDocument/2006/relationships/image" Target="../media/image247.jpeg"/><Relationship Id="rId4" Type="http://schemas.openxmlformats.org/officeDocument/2006/relationships/image" Target="../media/image242.jpeg"/><Relationship Id="rId9" Type="http://schemas.openxmlformats.org/officeDocument/2006/relationships/image" Target="../media/image24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jpeg"/><Relationship Id="rId3" Type="http://schemas.openxmlformats.org/officeDocument/2006/relationships/image" Target="../media/image249.jpeg"/><Relationship Id="rId7" Type="http://schemas.openxmlformats.org/officeDocument/2006/relationships/image" Target="../media/image253.jpeg"/><Relationship Id="rId2" Type="http://schemas.openxmlformats.org/officeDocument/2006/relationships/image" Target="../media/image2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2.jpeg"/><Relationship Id="rId5" Type="http://schemas.openxmlformats.org/officeDocument/2006/relationships/image" Target="../media/image251.jpeg"/><Relationship Id="rId10" Type="http://schemas.openxmlformats.org/officeDocument/2006/relationships/image" Target="../media/image256.jpeg"/><Relationship Id="rId4" Type="http://schemas.openxmlformats.org/officeDocument/2006/relationships/image" Target="../media/image250.jpeg"/><Relationship Id="rId9" Type="http://schemas.openxmlformats.org/officeDocument/2006/relationships/image" Target="../media/image25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jpeg"/><Relationship Id="rId3" Type="http://schemas.openxmlformats.org/officeDocument/2006/relationships/image" Target="../media/image258.jpeg"/><Relationship Id="rId7" Type="http://schemas.openxmlformats.org/officeDocument/2006/relationships/image" Target="../media/image262.jpeg"/><Relationship Id="rId2" Type="http://schemas.openxmlformats.org/officeDocument/2006/relationships/image" Target="../media/image2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1.jpeg"/><Relationship Id="rId5" Type="http://schemas.openxmlformats.org/officeDocument/2006/relationships/image" Target="../media/image260.jpeg"/><Relationship Id="rId4" Type="http://schemas.openxmlformats.org/officeDocument/2006/relationships/image" Target="../media/image2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jpeg"/><Relationship Id="rId2" Type="http://schemas.openxmlformats.org/officeDocument/2006/relationships/image" Target="../media/image26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6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0.jpeg"/><Relationship Id="rId4" Type="http://schemas.openxmlformats.org/officeDocument/2006/relationships/image" Target="../media/image26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jpeg"/><Relationship Id="rId2" Type="http://schemas.openxmlformats.org/officeDocument/2006/relationships/image" Target="../media/image27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jpeg"/><Relationship Id="rId13" Type="http://schemas.openxmlformats.org/officeDocument/2006/relationships/image" Target="../media/image283.jpeg"/><Relationship Id="rId3" Type="http://schemas.openxmlformats.org/officeDocument/2006/relationships/image" Target="../media/image274.jpeg"/><Relationship Id="rId7" Type="http://schemas.openxmlformats.org/officeDocument/2006/relationships/image" Target="../media/image277.jpeg"/><Relationship Id="rId12" Type="http://schemas.openxmlformats.org/officeDocument/2006/relationships/image" Target="../media/image282.jpeg"/><Relationship Id="rId2" Type="http://schemas.openxmlformats.org/officeDocument/2006/relationships/image" Target="../media/image27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6.jpeg"/><Relationship Id="rId11" Type="http://schemas.openxmlformats.org/officeDocument/2006/relationships/image" Target="../media/image281.jpeg"/><Relationship Id="rId5" Type="http://schemas.openxmlformats.org/officeDocument/2006/relationships/image" Target="../media/image27.jpeg"/><Relationship Id="rId15" Type="http://schemas.openxmlformats.org/officeDocument/2006/relationships/image" Target="../media/image285.jpeg"/><Relationship Id="rId10" Type="http://schemas.openxmlformats.org/officeDocument/2006/relationships/image" Target="../media/image280.jpeg"/><Relationship Id="rId4" Type="http://schemas.openxmlformats.org/officeDocument/2006/relationships/image" Target="../media/image275.jpeg"/><Relationship Id="rId9" Type="http://schemas.openxmlformats.org/officeDocument/2006/relationships/image" Target="../media/image279.jpeg"/><Relationship Id="rId14" Type="http://schemas.openxmlformats.org/officeDocument/2006/relationships/image" Target="../media/image28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18" Type="http://schemas.openxmlformats.org/officeDocument/2006/relationships/image" Target="../media/image55.jpeg"/><Relationship Id="rId26" Type="http://schemas.openxmlformats.org/officeDocument/2006/relationships/image" Target="../media/image63.jpeg"/><Relationship Id="rId3" Type="http://schemas.openxmlformats.org/officeDocument/2006/relationships/image" Target="../media/image40.jpeg"/><Relationship Id="rId21" Type="http://schemas.openxmlformats.org/officeDocument/2006/relationships/image" Target="../media/image58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eg"/><Relationship Id="rId25" Type="http://schemas.openxmlformats.org/officeDocument/2006/relationships/image" Target="../media/image62.jpeg"/><Relationship Id="rId2" Type="http://schemas.openxmlformats.org/officeDocument/2006/relationships/image" Target="../media/image39.jpeg"/><Relationship Id="rId16" Type="http://schemas.openxmlformats.org/officeDocument/2006/relationships/image" Target="../media/image53.jpeg"/><Relationship Id="rId20" Type="http://schemas.openxmlformats.org/officeDocument/2006/relationships/image" Target="../media/image57.jpeg"/><Relationship Id="rId29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24" Type="http://schemas.openxmlformats.org/officeDocument/2006/relationships/image" Target="../media/image61.jpeg"/><Relationship Id="rId32" Type="http://schemas.openxmlformats.org/officeDocument/2006/relationships/image" Target="../media/image69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23" Type="http://schemas.openxmlformats.org/officeDocument/2006/relationships/image" Target="../media/image60.jpeg"/><Relationship Id="rId28" Type="http://schemas.openxmlformats.org/officeDocument/2006/relationships/image" Target="../media/image65.jpeg"/><Relationship Id="rId10" Type="http://schemas.openxmlformats.org/officeDocument/2006/relationships/image" Target="../media/image47.jpeg"/><Relationship Id="rId19" Type="http://schemas.openxmlformats.org/officeDocument/2006/relationships/image" Target="../media/image56.jpeg"/><Relationship Id="rId31" Type="http://schemas.openxmlformats.org/officeDocument/2006/relationships/image" Target="../media/image68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Relationship Id="rId22" Type="http://schemas.openxmlformats.org/officeDocument/2006/relationships/image" Target="../media/image59.jpeg"/><Relationship Id="rId27" Type="http://schemas.openxmlformats.org/officeDocument/2006/relationships/image" Target="../media/image64.jpeg"/><Relationship Id="rId30" Type="http://schemas.openxmlformats.org/officeDocument/2006/relationships/image" Target="../media/image6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79.jpeg"/><Relationship Id="rId3" Type="http://schemas.openxmlformats.org/officeDocument/2006/relationships/image" Target="../media/image32.jpeg"/><Relationship Id="rId7" Type="http://schemas.openxmlformats.org/officeDocument/2006/relationships/image" Target="../media/image74.jpeg"/><Relationship Id="rId12" Type="http://schemas.openxmlformats.org/officeDocument/2006/relationships/image" Target="../media/image27.jpeg"/><Relationship Id="rId2" Type="http://schemas.openxmlformats.org/officeDocument/2006/relationships/image" Target="../media/image70.jpeg"/><Relationship Id="rId16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5" Type="http://schemas.openxmlformats.org/officeDocument/2006/relationships/image" Target="../media/image81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Relationship Id="rId14" Type="http://schemas.openxmlformats.org/officeDocument/2006/relationships/image" Target="../media/image8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>
                <a:latin typeface="+mn-lt"/>
              </a:rPr>
              <a:t>Stress and health, types of stress, stress </a:t>
            </a:r>
            <a:r>
              <a:rPr lang="en-IN" sz="2800" dirty="0" err="1" smtClean="0">
                <a:latin typeface="+mn-lt"/>
              </a:rPr>
              <a:t>managemnt</a:t>
            </a:r>
            <a:r>
              <a:rPr lang="en-IN" sz="2800" dirty="0" smtClean="0">
                <a:latin typeface="+mn-lt"/>
              </a:rPr>
              <a:t> techniques, causes and consequences of stress</a:t>
            </a:r>
            <a:endParaRPr lang="en-IN" sz="2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HEALTH PSYCHOLOGY -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ath214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5" name="Path215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216" name="Group216"/>
          <p:cNvGrpSpPr/>
          <p:nvPr/>
        </p:nvGrpSpPr>
        <p:grpSpPr>
          <a:xfrm>
            <a:off x="1047553" y="3349650"/>
            <a:ext cx="7411273" cy="1100719"/>
            <a:chOff x="1047553" y="3349650"/>
            <a:chExt cx="7411273" cy="1100719"/>
          </a:xfrm>
        </p:grpSpPr>
        <p:pic>
          <p:nvPicPr>
            <p:cNvPr id="217" name="Image21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553" y="3349650"/>
              <a:ext cx="6410687" cy="224418"/>
            </a:xfrm>
            <a:prstGeom prst="rect">
              <a:avLst/>
            </a:prstGeom>
            <a:noFill/>
          </p:spPr>
        </p:pic>
        <p:pic>
          <p:nvPicPr>
            <p:cNvPr id="218" name="Image21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9053" y="3349650"/>
              <a:ext cx="898963" cy="224418"/>
            </a:xfrm>
            <a:prstGeom prst="rect">
              <a:avLst/>
            </a:prstGeom>
            <a:noFill/>
          </p:spPr>
        </p:pic>
        <p:pic>
          <p:nvPicPr>
            <p:cNvPr id="219" name="Image2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8240" y="3349650"/>
              <a:ext cx="50813" cy="224418"/>
            </a:xfrm>
            <a:prstGeom prst="rect">
              <a:avLst/>
            </a:prstGeom>
            <a:noFill/>
          </p:spPr>
        </p:pic>
        <p:pic>
          <p:nvPicPr>
            <p:cNvPr id="220" name="Image2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08016" y="3349650"/>
              <a:ext cx="50810" cy="224418"/>
            </a:xfrm>
            <a:prstGeom prst="rect">
              <a:avLst/>
            </a:prstGeom>
            <a:noFill/>
          </p:spPr>
        </p:pic>
        <p:pic>
          <p:nvPicPr>
            <p:cNvPr id="221" name="Image22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7350" y="3568725"/>
              <a:ext cx="6961825" cy="224418"/>
            </a:xfrm>
            <a:prstGeom prst="rect">
              <a:avLst/>
            </a:prstGeom>
            <a:noFill/>
          </p:spPr>
        </p:pic>
        <p:pic>
          <p:nvPicPr>
            <p:cNvPr id="222" name="Image22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42844" y="3568725"/>
              <a:ext cx="50810" cy="224418"/>
            </a:xfrm>
            <a:prstGeom prst="rect">
              <a:avLst/>
            </a:prstGeom>
            <a:noFill/>
          </p:spPr>
        </p:pic>
        <p:pic>
          <p:nvPicPr>
            <p:cNvPr id="223" name="Image22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7350" y="3787800"/>
              <a:ext cx="6436512" cy="224418"/>
            </a:xfrm>
            <a:prstGeom prst="rect">
              <a:avLst/>
            </a:prstGeom>
            <a:noFill/>
          </p:spPr>
        </p:pic>
        <p:pic>
          <p:nvPicPr>
            <p:cNvPr id="224" name="Image22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23862" y="3787800"/>
              <a:ext cx="50812" cy="224418"/>
            </a:xfrm>
            <a:prstGeom prst="rect">
              <a:avLst/>
            </a:prstGeom>
            <a:noFill/>
          </p:spPr>
        </p:pic>
        <p:pic>
          <p:nvPicPr>
            <p:cNvPr id="225" name="Image2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87350" y="4006875"/>
              <a:ext cx="6756108" cy="224419"/>
            </a:xfrm>
            <a:prstGeom prst="rect">
              <a:avLst/>
            </a:prstGeom>
            <a:noFill/>
          </p:spPr>
        </p:pic>
        <p:pic>
          <p:nvPicPr>
            <p:cNvPr id="226" name="Image22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43458" y="4006875"/>
              <a:ext cx="50813" cy="224419"/>
            </a:xfrm>
            <a:prstGeom prst="rect">
              <a:avLst/>
            </a:prstGeom>
            <a:noFill/>
          </p:spPr>
        </p:pic>
        <p:pic>
          <p:nvPicPr>
            <p:cNvPr id="227" name="Image22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87350" y="4225950"/>
              <a:ext cx="1689854" cy="224419"/>
            </a:xfrm>
            <a:prstGeom prst="rect">
              <a:avLst/>
            </a:prstGeom>
            <a:noFill/>
          </p:spPr>
        </p:pic>
      </p:grpSp>
      <p:grpSp>
        <p:nvGrpSpPr>
          <p:cNvPr id="228" name="Group228"/>
          <p:cNvGrpSpPr/>
          <p:nvPr/>
        </p:nvGrpSpPr>
        <p:grpSpPr>
          <a:xfrm>
            <a:off x="1047553" y="1387500"/>
            <a:ext cx="7392313" cy="1748418"/>
            <a:chOff x="1047553" y="1387500"/>
            <a:chExt cx="7392313" cy="1748418"/>
          </a:xfrm>
        </p:grpSpPr>
        <p:pic>
          <p:nvPicPr>
            <p:cNvPr id="229" name="Image2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418" y="1387500"/>
              <a:ext cx="7336346" cy="224418"/>
            </a:xfrm>
            <a:prstGeom prst="rect">
              <a:avLst/>
            </a:prstGeom>
            <a:noFill/>
          </p:spPr>
        </p:pic>
        <p:pic>
          <p:nvPicPr>
            <p:cNvPr id="230" name="Image23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7764" y="1387500"/>
              <a:ext cx="52102" cy="224418"/>
            </a:xfrm>
            <a:prstGeom prst="rect">
              <a:avLst/>
            </a:prstGeom>
            <a:noFill/>
          </p:spPr>
        </p:pic>
        <p:pic>
          <p:nvPicPr>
            <p:cNvPr id="231" name="Image23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87350" y="1606575"/>
              <a:ext cx="6650990" cy="224418"/>
            </a:xfrm>
            <a:prstGeom prst="rect">
              <a:avLst/>
            </a:prstGeom>
            <a:noFill/>
          </p:spPr>
        </p:pic>
        <p:pic>
          <p:nvPicPr>
            <p:cNvPr id="232" name="Image23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8340" y="1606575"/>
              <a:ext cx="52101" cy="224418"/>
            </a:xfrm>
            <a:prstGeom prst="rect">
              <a:avLst/>
            </a:prstGeom>
            <a:noFill/>
          </p:spPr>
        </p:pic>
        <p:pic>
          <p:nvPicPr>
            <p:cNvPr id="233" name="Image23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4321" y="1825650"/>
              <a:ext cx="52101" cy="224418"/>
            </a:xfrm>
            <a:prstGeom prst="rect">
              <a:avLst/>
            </a:prstGeom>
            <a:noFill/>
          </p:spPr>
        </p:pic>
        <p:pic>
          <p:nvPicPr>
            <p:cNvPr id="234" name="Image23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49153" y="2050456"/>
              <a:ext cx="42176" cy="219455"/>
            </a:xfrm>
            <a:prstGeom prst="rect">
              <a:avLst/>
            </a:prstGeom>
            <a:noFill/>
          </p:spPr>
        </p:pic>
        <p:pic>
          <p:nvPicPr>
            <p:cNvPr id="235" name="Image2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87350" y="2263435"/>
              <a:ext cx="45091" cy="219455"/>
            </a:xfrm>
            <a:prstGeom prst="rect">
              <a:avLst/>
            </a:prstGeom>
            <a:noFill/>
          </p:spPr>
        </p:pic>
        <p:pic>
          <p:nvPicPr>
            <p:cNvPr id="236" name="Image23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7553" y="2473350"/>
              <a:ext cx="7006068" cy="224418"/>
            </a:xfrm>
            <a:prstGeom prst="rect">
              <a:avLst/>
            </a:prstGeom>
            <a:noFill/>
          </p:spPr>
        </p:pic>
        <p:pic>
          <p:nvPicPr>
            <p:cNvPr id="237" name="Image23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53621" y="2473350"/>
              <a:ext cx="50812" cy="224418"/>
            </a:xfrm>
            <a:prstGeom prst="rect">
              <a:avLst/>
            </a:prstGeom>
            <a:noFill/>
          </p:spPr>
        </p:pic>
        <p:pic>
          <p:nvPicPr>
            <p:cNvPr id="238" name="Image2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87350" y="2692425"/>
              <a:ext cx="6468734" cy="224418"/>
            </a:xfrm>
            <a:prstGeom prst="rect">
              <a:avLst/>
            </a:prstGeom>
            <a:noFill/>
          </p:spPr>
        </p:pic>
        <p:pic>
          <p:nvPicPr>
            <p:cNvPr id="239" name="Image23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6084" y="2692425"/>
              <a:ext cx="50811" cy="224418"/>
            </a:xfrm>
            <a:prstGeom prst="rect">
              <a:avLst/>
            </a:prstGeom>
            <a:noFill/>
          </p:spPr>
        </p:pic>
        <p:pic>
          <p:nvPicPr>
            <p:cNvPr id="240" name="Image240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87350" y="2911500"/>
              <a:ext cx="674727" cy="224418"/>
            </a:xfrm>
            <a:prstGeom prst="rect">
              <a:avLst/>
            </a:prstGeom>
            <a:noFill/>
          </p:spPr>
        </p:pic>
      </p:grpSp>
      <p:sp>
        <p:nvSpPr>
          <p:cNvPr id="241" name="Text Box241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217909" algn="l" rtl="0">
              <a:lnSpc>
                <a:spcPts val="3034"/>
              </a:lnSpc>
            </a:pPr>
            <a:r>
              <a:rPr lang="en-US" altLang="zh-CN" sz="2400" spc="-41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10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42" name="Text Box242"/>
          <p:cNvSpPr txBox="1"/>
          <p:nvPr/>
        </p:nvSpPr>
        <p:spPr>
          <a:xfrm>
            <a:off x="1051418" y="1436271"/>
            <a:ext cx="170891" cy="1667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13"/>
              </a:lnSpc>
            </a:pPr>
            <a:r>
              <a:rPr lang="en-US" altLang="zh-CN" sz="1400" spc="0" dirty="0">
                <a:solidFill>
                  <a:srgbClr val="6D9EEB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243" name="Text Box243"/>
          <p:cNvSpPr txBox="1"/>
          <p:nvPr/>
        </p:nvSpPr>
        <p:spPr>
          <a:xfrm>
            <a:off x="1387350" y="1387452"/>
            <a:ext cx="7066356" cy="22447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768"/>
              </a:lnSpc>
            </a:pPr>
            <a:r>
              <a:rPr lang="en-US" altLang="zh-CN" sz="1450" b="1" spc="67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Richard</a:t>
            </a:r>
            <a:r>
              <a:rPr lang="en-US" altLang="zh-CN" sz="1450" b="1" spc="-59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53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Lazarus</a:t>
            </a:r>
            <a:r>
              <a:rPr lang="en-US" altLang="zh-CN" sz="1450" b="1" spc="-46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89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developed</a:t>
            </a:r>
            <a:r>
              <a:rPr lang="en-US" altLang="zh-CN" sz="1450" b="1" spc="-82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127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1450" b="1" spc="-119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77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transactional</a:t>
            </a:r>
            <a:r>
              <a:rPr lang="en-US" altLang="zh-CN" sz="1450" b="1" spc="-64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98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theory</a:t>
            </a:r>
            <a:r>
              <a:rPr lang="en-US" altLang="zh-CN" sz="1450" b="1" spc="-90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71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1450" b="1" spc="-64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33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stress</a:t>
            </a:r>
            <a:r>
              <a:rPr lang="en-US" altLang="zh-CN" sz="1450" b="1" spc="-27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110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1450" b="1" spc="-102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85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coping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  <p:sp>
        <p:nvSpPr>
          <p:cNvPr id="244" name="Text Box244"/>
          <p:cNvSpPr txBox="1"/>
          <p:nvPr/>
        </p:nvSpPr>
        <p:spPr>
          <a:xfrm>
            <a:off x="1387350" y="1825602"/>
            <a:ext cx="6769355" cy="224479"/>
          </a:xfrm>
          <a:prstGeom prst="rect">
            <a:avLst/>
          </a:prstGeom>
          <a:ln w="860">
            <a:solidFill>
              <a:srgbClr val="010000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768"/>
              </a:lnSpc>
            </a:pPr>
            <a:r>
              <a:rPr lang="en-US" altLang="zh-CN" sz="1450" b="1" spc="71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person</a:t>
            </a:r>
            <a:r>
              <a:rPr lang="en-US" altLang="zh-CN" sz="1450" b="1" spc="-63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78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(including</a:t>
            </a:r>
            <a:r>
              <a:rPr lang="en-US" altLang="zh-CN" sz="1450" b="1" spc="-66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109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multiple</a:t>
            </a:r>
            <a:r>
              <a:rPr lang="en-US" altLang="zh-CN" sz="1450" b="1" spc="-105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36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systems:</a:t>
            </a:r>
            <a:r>
              <a:rPr lang="en-US" altLang="zh-CN" sz="1450" b="1" spc="-27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69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cognitive,</a:t>
            </a:r>
            <a:r>
              <a:rPr lang="en-US" altLang="zh-CN" sz="1450" b="1" spc="-62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53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physiological,</a:t>
            </a:r>
            <a:r>
              <a:rPr lang="en-US" altLang="zh-CN" sz="1450" b="1" spc="-51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71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affective,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  <p:sp>
        <p:nvSpPr>
          <p:cNvPr id="245" name="Text Box245"/>
          <p:cNvSpPr txBox="1"/>
          <p:nvPr/>
        </p:nvSpPr>
        <p:spPr>
          <a:xfrm>
            <a:off x="1387350" y="2044677"/>
            <a:ext cx="6303979" cy="225234"/>
          </a:xfrm>
          <a:prstGeom prst="rect">
            <a:avLst/>
          </a:prstGeom>
          <a:ln>
            <a:solidFill>
              <a:srgbClr val="010000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773"/>
              </a:lnSpc>
            </a:pPr>
            <a:r>
              <a:rPr lang="en-US" altLang="zh-CN" sz="1450" b="1" spc="53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psychological,</a:t>
            </a:r>
            <a:r>
              <a:rPr lang="en-US" altLang="zh-CN" sz="1450" b="1" spc="-40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71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neurological)</a:t>
            </a:r>
            <a:r>
              <a:rPr lang="en-US" altLang="zh-CN" sz="1450" b="1" spc="-63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110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1450" b="1" spc="-104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38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his</a:t>
            </a:r>
            <a:r>
              <a:rPr lang="en-US" altLang="zh-CN" sz="1450" b="1" spc="-32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62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or</a:t>
            </a:r>
            <a:r>
              <a:rPr lang="en-US" altLang="zh-CN" sz="1450" b="1" spc="-54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98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her</a:t>
            </a:r>
            <a:r>
              <a:rPr lang="en-US" altLang="zh-CN" sz="1450" b="1" spc="-90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90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complex</a:t>
            </a:r>
            <a:r>
              <a:rPr lang="en-US" altLang="zh-CN" sz="1450" b="1" spc="-82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103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environment</a:t>
            </a:r>
            <a:r>
              <a:rPr lang="en-US" altLang="zh-CN" sz="1350" spc="-151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.</a:t>
            </a:r>
            <a:endParaRPr lang="en-US" altLang="zh-CN" sz="1350">
              <a:latin typeface="Arial"/>
              <a:ea typeface="Arial"/>
              <a:cs typeface="Arial"/>
            </a:endParaRPr>
          </a:p>
        </p:txBody>
      </p:sp>
      <p:sp>
        <p:nvSpPr>
          <p:cNvPr id="246" name="Text Box246"/>
          <p:cNvSpPr txBox="1"/>
          <p:nvPr/>
        </p:nvSpPr>
        <p:spPr>
          <a:xfrm>
            <a:off x="1051418" y="2306475"/>
            <a:ext cx="107391" cy="1667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13"/>
              </a:lnSpc>
            </a:pPr>
            <a:r>
              <a:rPr lang="en-US" altLang="zh-CN" sz="1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247" name="Text Box247"/>
          <p:cNvSpPr txBox="1"/>
          <p:nvPr/>
        </p:nvSpPr>
        <p:spPr>
          <a:xfrm>
            <a:off x="1047553" y="3174723"/>
            <a:ext cx="111226" cy="17273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60"/>
              </a:lnSpc>
            </a:pPr>
            <a:r>
              <a:rPr lang="en-US" altLang="zh-CN" sz="145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  <p:sp>
        <p:nvSpPr>
          <p:cNvPr id="248" name="Text Box248"/>
          <p:cNvSpPr txBox="1"/>
          <p:nvPr/>
        </p:nvSpPr>
        <p:spPr>
          <a:xfrm>
            <a:off x="930150" y="577148"/>
            <a:ext cx="5625465" cy="48158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792"/>
              </a:lnSpc>
            </a:pPr>
            <a:r>
              <a:rPr lang="en-US" altLang="zh-CN" sz="3000" b="1" spc="-388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TRANSACTIONAL</a:t>
            </a:r>
            <a:r>
              <a:rPr lang="en-US" altLang="zh-CN" sz="3000" b="1" spc="-233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b="1" spc="-446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MODEL</a:t>
            </a:r>
            <a:r>
              <a:rPr lang="en-US" altLang="zh-CN" sz="3000" b="1" spc="-236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b="1" spc="-459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3000" b="1" spc="-234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000" b="1" spc="-408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STRESS</a:t>
            </a:r>
            <a:endParaRPr lang="en-US" altLang="zh-CN" sz="3000">
              <a:latin typeface="Arial"/>
              <a:ea typeface="Arial"/>
              <a:cs typeface="Arial"/>
            </a:endParaRPr>
          </a:p>
        </p:txBody>
      </p:sp>
      <p:sp>
        <p:nvSpPr>
          <p:cNvPr id="249" name="Text Box249"/>
          <p:cNvSpPr txBox="1"/>
          <p:nvPr/>
        </p:nvSpPr>
        <p:spPr>
          <a:xfrm>
            <a:off x="1387350" y="1606527"/>
            <a:ext cx="6689942" cy="22447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768"/>
              </a:lnSpc>
            </a:pPr>
            <a:r>
              <a:rPr lang="en-US" altLang="zh-CN" sz="1450" b="1" spc="11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(TTSC)</a:t>
            </a:r>
            <a:r>
              <a:rPr lang="en-US" altLang="zh-CN" sz="1450" b="1" spc="-6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108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which</a:t>
            </a:r>
            <a:r>
              <a:rPr lang="en-US" altLang="zh-CN" sz="1450" b="1" spc="-98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72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presents</a:t>
            </a:r>
            <a:r>
              <a:rPr lang="en-US" altLang="zh-CN" sz="1450" b="1" spc="-68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33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stress</a:t>
            </a:r>
            <a:r>
              <a:rPr lang="en-US" altLang="zh-CN" sz="1450" b="1" spc="-38" dirty="0">
                <a:solidFill>
                  <a:srgbClr val="373D3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26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as</a:t>
            </a:r>
            <a:r>
              <a:rPr lang="en-US" altLang="zh-CN" sz="1450" b="1" spc="-19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88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sz="1450" b="1" spc="-80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95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product</a:t>
            </a:r>
            <a:r>
              <a:rPr lang="en-US" altLang="zh-CN" sz="1450" b="1" spc="-89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71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1450" b="1" spc="-64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88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sz="1450" b="1" spc="-80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81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transaction</a:t>
            </a:r>
            <a:r>
              <a:rPr lang="en-US" altLang="zh-CN" sz="1450" b="1" spc="-79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128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between</a:t>
            </a:r>
            <a:r>
              <a:rPr lang="en-US" altLang="zh-CN" sz="1450" b="1" spc="-118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450" b="1" spc="88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a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  <p:sp>
        <p:nvSpPr>
          <p:cNvPr id="250" name="Text Box250"/>
          <p:cNvSpPr txBox="1"/>
          <p:nvPr/>
        </p:nvSpPr>
        <p:spPr>
          <a:xfrm>
            <a:off x="1047553" y="2517498"/>
            <a:ext cx="149326" cy="17273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60"/>
              </a:lnSpc>
            </a:pPr>
            <a:r>
              <a:rPr lang="en-US" altLang="zh-CN" sz="1450" spc="0" dirty="0">
                <a:solidFill>
                  <a:srgbClr val="6D9EEB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  <p:sp>
        <p:nvSpPr>
          <p:cNvPr id="251" name="Text Box251"/>
          <p:cNvSpPr txBox="1"/>
          <p:nvPr/>
        </p:nvSpPr>
        <p:spPr>
          <a:xfrm>
            <a:off x="1047553" y="3393798"/>
            <a:ext cx="149326" cy="17273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60"/>
              </a:lnSpc>
            </a:pPr>
            <a:r>
              <a:rPr lang="en-US" altLang="zh-CN" sz="1450" spc="0" dirty="0">
                <a:solidFill>
                  <a:srgbClr val="6D9EEB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age25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53" name="Text Box253"/>
          <p:cNvSpPr txBox="1"/>
          <p:nvPr/>
        </p:nvSpPr>
        <p:spPr>
          <a:xfrm>
            <a:off x="-75" y="0"/>
            <a:ext cx="1851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854477" algn="l" rtl="0">
              <a:lnSpc>
                <a:spcPts val="3034"/>
              </a:lnSpc>
            </a:pPr>
            <a:r>
              <a:rPr lang="en-US" altLang="zh-CN" sz="2400" spc="-77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11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54" name="Text Box254"/>
          <p:cNvSpPr txBox="1"/>
          <p:nvPr/>
        </p:nvSpPr>
        <p:spPr>
          <a:xfrm>
            <a:off x="-75" y="0"/>
            <a:ext cx="1851600" cy="51435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0717"/>
              </a:lnSpc>
            </a:pPr>
            <a:endParaRPr/>
          </a:p>
          <a:p>
            <a:pPr marL="184950" algn="l" rtl="0">
              <a:lnSpc>
                <a:spcPts val="2528"/>
              </a:lnSpc>
            </a:pPr>
            <a:r>
              <a:rPr lang="en-US" altLang="zh-CN" sz="2000" b="1" spc="-254" dirty="0">
                <a:solidFill>
                  <a:srgbClr val="1C4587"/>
                </a:solidFill>
                <a:latin typeface="Arial"/>
                <a:ea typeface="Arial"/>
                <a:cs typeface="Arial"/>
              </a:rPr>
              <a:t>THEORIES</a:t>
            </a:r>
            <a:r>
              <a:rPr lang="en-US" altLang="zh-CN" sz="2000" b="1" spc="-158" dirty="0">
                <a:solidFill>
                  <a:srgbClr val="1C4587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spc="-306" dirty="0">
                <a:solidFill>
                  <a:srgbClr val="1C4587"/>
                </a:solidFill>
                <a:latin typeface="Arial"/>
                <a:ea typeface="Arial"/>
                <a:cs typeface="Arial"/>
              </a:rPr>
              <a:t>OF</a:t>
            </a:r>
            <a:endParaRPr lang="en-US" altLang="zh-CN" sz="2000">
              <a:latin typeface="Arial"/>
              <a:ea typeface="Arial"/>
              <a:cs typeface="Arial"/>
            </a:endParaRPr>
          </a:p>
          <a:p>
            <a:pPr marL="184950" algn="l" rtl="0">
              <a:lnSpc>
                <a:spcPts val="2400"/>
              </a:lnSpc>
            </a:pPr>
            <a:r>
              <a:rPr lang="en-US" altLang="zh-CN" sz="2000" b="1" spc="-272" dirty="0">
                <a:solidFill>
                  <a:srgbClr val="1C4587"/>
                </a:solidFill>
                <a:latin typeface="Arial"/>
                <a:ea typeface="Arial"/>
                <a:cs typeface="Arial"/>
              </a:rPr>
              <a:t>STRESS</a:t>
            </a:r>
            <a:r>
              <a:rPr lang="en-US" altLang="zh-CN" sz="2000" b="1" spc="-154" dirty="0">
                <a:solidFill>
                  <a:srgbClr val="1C4587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spc="-293" dirty="0">
                <a:solidFill>
                  <a:srgbClr val="1C4587"/>
                </a:solidFill>
                <a:latin typeface="Arial"/>
                <a:ea typeface="Arial"/>
                <a:cs typeface="Arial"/>
              </a:rPr>
              <a:t>AS</a:t>
            </a:r>
            <a:r>
              <a:rPr lang="en-US" altLang="zh-CN" sz="2000" b="1" spc="-156" dirty="0">
                <a:solidFill>
                  <a:srgbClr val="1C4587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b="1" spc="-296" dirty="0">
                <a:solidFill>
                  <a:srgbClr val="1C4587"/>
                </a:solidFill>
                <a:latin typeface="Arial"/>
                <a:ea typeface="Arial"/>
                <a:cs typeface="Arial"/>
              </a:rPr>
              <a:t>A</a:t>
            </a:r>
            <a:endParaRPr lang="en-US" altLang="zh-CN" sz="2000">
              <a:latin typeface="Arial"/>
              <a:ea typeface="Arial"/>
              <a:cs typeface="Arial"/>
            </a:endParaRPr>
          </a:p>
          <a:p>
            <a:pPr marL="184950" algn="l" rtl="0">
              <a:lnSpc>
                <a:spcPts val="2400"/>
              </a:lnSpc>
            </a:pPr>
            <a:r>
              <a:rPr lang="en-US" altLang="zh-CN" sz="2000" b="1" spc="-274" dirty="0">
                <a:solidFill>
                  <a:srgbClr val="1C4587"/>
                </a:solidFill>
                <a:latin typeface="Arial"/>
                <a:ea typeface="Arial"/>
                <a:cs typeface="Arial"/>
              </a:rPr>
              <a:t>RESPONSE,</a:t>
            </a:r>
            <a:endParaRPr lang="en-US" altLang="zh-CN" sz="2000">
              <a:latin typeface="Arial"/>
              <a:ea typeface="Arial"/>
              <a:cs typeface="Arial"/>
            </a:endParaRPr>
          </a:p>
          <a:p>
            <a:pPr marL="184950" algn="l" rtl="0">
              <a:lnSpc>
                <a:spcPts val="2400"/>
              </a:lnSpc>
            </a:pPr>
            <a:r>
              <a:rPr lang="en-US" altLang="zh-CN" sz="2000" b="1" spc="-228" dirty="0">
                <a:solidFill>
                  <a:srgbClr val="1C4587"/>
                </a:solidFill>
                <a:latin typeface="Arial"/>
                <a:ea typeface="Arial"/>
                <a:cs typeface="Arial"/>
              </a:rPr>
              <a:t>STIMULUS,</a:t>
            </a:r>
            <a:endParaRPr lang="en-US" altLang="zh-CN" sz="2000">
              <a:latin typeface="Arial"/>
              <a:ea typeface="Arial"/>
              <a:cs typeface="Arial"/>
            </a:endParaRPr>
          </a:p>
          <a:p>
            <a:pPr marL="184950" algn="l" rtl="0">
              <a:lnSpc>
                <a:spcPts val="2400"/>
              </a:lnSpc>
            </a:pPr>
            <a:r>
              <a:rPr lang="en-US" altLang="zh-CN" sz="2000" b="1" spc="-270" dirty="0">
                <a:solidFill>
                  <a:srgbClr val="1C4587"/>
                </a:solidFill>
                <a:latin typeface="Arial"/>
                <a:ea typeface="Arial"/>
                <a:cs typeface="Arial"/>
              </a:rPr>
              <a:t>AND</a:t>
            </a:r>
            <a:endParaRPr lang="en-US" altLang="zh-CN" sz="2000">
              <a:latin typeface="Arial"/>
              <a:ea typeface="Arial"/>
              <a:cs typeface="Arial"/>
            </a:endParaRPr>
          </a:p>
          <a:p>
            <a:pPr marL="184950" algn="l" rtl="0">
              <a:lnSpc>
                <a:spcPts val="2400"/>
              </a:lnSpc>
            </a:pPr>
            <a:r>
              <a:rPr lang="en-US" altLang="zh-CN" sz="2000" b="1" spc="-255" dirty="0">
                <a:solidFill>
                  <a:srgbClr val="1C4587"/>
                </a:solidFill>
                <a:latin typeface="Arial"/>
                <a:ea typeface="Arial"/>
                <a:cs typeface="Arial"/>
              </a:rPr>
              <a:t>TRANSACTION</a:t>
            </a:r>
            <a:endParaRPr lang="en-US" altLang="zh-CN" sz="2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ath255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6" name="Path256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257" name="Group257"/>
          <p:cNvGrpSpPr/>
          <p:nvPr/>
        </p:nvGrpSpPr>
        <p:grpSpPr>
          <a:xfrm>
            <a:off x="923899" y="3241266"/>
            <a:ext cx="3657190" cy="286284"/>
            <a:chOff x="923899" y="3241266"/>
            <a:chExt cx="3657190" cy="286284"/>
          </a:xfrm>
        </p:grpSpPr>
        <p:sp>
          <p:nvSpPr>
            <p:cNvPr id="258" name="Text Box258"/>
            <p:cNvSpPr txBox="1"/>
            <p:nvPr/>
          </p:nvSpPr>
          <p:spPr>
            <a:xfrm>
              <a:off x="923899" y="3243050"/>
              <a:ext cx="3592371" cy="281940"/>
            </a:xfrm>
            <a:prstGeom prst="rect">
              <a:avLst/>
            </a:prstGeom>
            <a:ln w="114777">
              <a:solidFill>
                <a:srgbClr val="FFFFFF"/>
              </a:solidFill>
            </a:ln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1848"/>
                </a:lnSpc>
                <a:spcBef>
                  <a:spcPts val="187"/>
                </a:spcBef>
              </a:pPr>
              <a:r>
                <a:rPr lang="en-US" altLang="zh-CN" sz="1850" spc="0" dirty="0">
                  <a:solidFill>
                    <a:srgbClr val="3C78D8"/>
                  </a:solidFill>
                  <a:latin typeface="MS PGothic"/>
                  <a:ea typeface="MS PGothic"/>
                  <a:cs typeface="MS PGothic"/>
                </a:rPr>
                <a:t>➔</a:t>
              </a:r>
              <a:endParaRPr lang="en-US" altLang="zh-CN" sz="1850">
                <a:latin typeface="MS PGothic"/>
                <a:ea typeface="MS PGothic"/>
                <a:cs typeface="MS PGothic"/>
              </a:endParaRPr>
            </a:p>
          </p:txBody>
        </p:sp>
        <p:pic>
          <p:nvPicPr>
            <p:cNvPr id="259" name="Image25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9377" y="3287330"/>
              <a:ext cx="3087681" cy="226814"/>
            </a:xfrm>
            <a:prstGeom prst="rect">
              <a:avLst/>
            </a:prstGeom>
            <a:noFill/>
          </p:spPr>
        </p:pic>
        <p:pic>
          <p:nvPicPr>
            <p:cNvPr id="260" name="Image26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6270" y="3241266"/>
              <a:ext cx="64819" cy="286284"/>
            </a:xfrm>
            <a:prstGeom prst="rect">
              <a:avLst/>
            </a:prstGeom>
            <a:noFill/>
          </p:spPr>
        </p:pic>
      </p:grpSp>
      <p:pic>
        <p:nvPicPr>
          <p:cNvPr id="261" name="Image26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7619" y="3706430"/>
            <a:ext cx="1724628" cy="183654"/>
          </a:xfrm>
          <a:prstGeom prst="rect">
            <a:avLst/>
          </a:prstGeom>
          <a:noFill/>
        </p:spPr>
      </p:pic>
      <p:grpSp>
        <p:nvGrpSpPr>
          <p:cNvPr id="262" name="Group262"/>
          <p:cNvGrpSpPr/>
          <p:nvPr/>
        </p:nvGrpSpPr>
        <p:grpSpPr>
          <a:xfrm>
            <a:off x="928959" y="1698216"/>
            <a:ext cx="6852728" cy="610134"/>
            <a:chOff x="928959" y="1698216"/>
            <a:chExt cx="6852728" cy="610134"/>
          </a:xfrm>
        </p:grpSpPr>
        <p:pic>
          <p:nvPicPr>
            <p:cNvPr id="263" name="Image26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959" y="1698216"/>
              <a:ext cx="6787910" cy="286284"/>
            </a:xfrm>
            <a:prstGeom prst="rect">
              <a:avLst/>
            </a:prstGeom>
            <a:noFill/>
          </p:spPr>
        </p:pic>
        <p:pic>
          <p:nvPicPr>
            <p:cNvPr id="264" name="Image26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6869" y="1698216"/>
              <a:ext cx="64818" cy="286284"/>
            </a:xfrm>
            <a:prstGeom prst="rect">
              <a:avLst/>
            </a:prstGeom>
            <a:noFill/>
          </p:spPr>
        </p:pic>
        <p:pic>
          <p:nvPicPr>
            <p:cNvPr id="265" name="Image26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0150" y="2022066"/>
              <a:ext cx="3911207" cy="286284"/>
            </a:xfrm>
            <a:prstGeom prst="rect">
              <a:avLst/>
            </a:prstGeom>
            <a:noFill/>
          </p:spPr>
        </p:pic>
      </p:grpSp>
      <p:grpSp>
        <p:nvGrpSpPr>
          <p:cNvPr id="266" name="Group266"/>
          <p:cNvGrpSpPr/>
          <p:nvPr/>
        </p:nvGrpSpPr>
        <p:grpSpPr>
          <a:xfrm>
            <a:off x="923899" y="2822166"/>
            <a:ext cx="2037186" cy="286284"/>
            <a:chOff x="923899" y="2822166"/>
            <a:chExt cx="2037186" cy="286284"/>
          </a:xfrm>
        </p:grpSpPr>
        <p:sp>
          <p:nvSpPr>
            <p:cNvPr id="267" name="Text Box267"/>
            <p:cNvSpPr txBox="1"/>
            <p:nvPr/>
          </p:nvSpPr>
          <p:spPr>
            <a:xfrm>
              <a:off x="923899" y="2847680"/>
              <a:ext cx="234950" cy="234715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1848"/>
                </a:lnSpc>
              </a:pPr>
              <a:r>
                <a:rPr lang="en-US" altLang="zh-CN" sz="1850" spc="0" dirty="0">
                  <a:solidFill>
                    <a:srgbClr val="3C78D8"/>
                  </a:solidFill>
                  <a:latin typeface="MS PGothic"/>
                  <a:ea typeface="MS PGothic"/>
                  <a:cs typeface="MS PGothic"/>
                </a:rPr>
                <a:t>➔</a:t>
              </a:r>
              <a:endParaRPr lang="en-US" altLang="zh-CN" sz="1850">
                <a:latin typeface="MS PGothic"/>
                <a:ea typeface="MS PGothic"/>
                <a:cs typeface="MS PGothic"/>
              </a:endParaRPr>
            </a:p>
          </p:txBody>
        </p:sp>
        <p:pic>
          <p:nvPicPr>
            <p:cNvPr id="268" name="Image26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6159" y="2822166"/>
              <a:ext cx="1510107" cy="286284"/>
            </a:xfrm>
            <a:prstGeom prst="rect">
              <a:avLst/>
            </a:prstGeom>
            <a:noFill/>
          </p:spPr>
        </p:pic>
        <p:pic>
          <p:nvPicPr>
            <p:cNvPr id="269" name="Image26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6266" y="2822166"/>
              <a:ext cx="64819" cy="286284"/>
            </a:xfrm>
            <a:prstGeom prst="rect">
              <a:avLst/>
            </a:prstGeom>
            <a:noFill/>
          </p:spPr>
        </p:pic>
      </p:grpSp>
      <p:sp>
        <p:nvSpPr>
          <p:cNvPr id="270" name="Text Box270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226748" algn="l" rtl="0">
              <a:lnSpc>
                <a:spcPts val="3034"/>
              </a:lnSpc>
            </a:pPr>
            <a:r>
              <a:rPr lang="en-US" altLang="zh-CN" sz="2400" spc="-48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12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71" name="Text Box271"/>
          <p:cNvSpPr txBox="1"/>
          <p:nvPr/>
        </p:nvSpPr>
        <p:spPr>
          <a:xfrm>
            <a:off x="923899" y="3662150"/>
            <a:ext cx="2204401" cy="281940"/>
          </a:xfrm>
          <a:prstGeom prst="rect">
            <a:avLst/>
          </a:prstGeom>
          <a:ln w="114777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848"/>
              </a:lnSpc>
              <a:spcBef>
                <a:spcPts val="187"/>
              </a:spcBef>
            </a:pPr>
            <a:r>
              <a:rPr lang="en-US" altLang="zh-CN" sz="1850" spc="0" dirty="0">
                <a:solidFill>
                  <a:srgbClr val="3C78D8"/>
                </a:solidFill>
                <a:latin typeface="MS PGothic"/>
                <a:ea typeface="MS PGothic"/>
                <a:cs typeface="MS PGothic"/>
              </a:rPr>
              <a:t>➔</a:t>
            </a:r>
            <a:endParaRPr lang="en-US" altLang="zh-CN" sz="1850">
              <a:latin typeface="MS PGothic"/>
              <a:ea typeface="MS PGothic"/>
              <a:cs typeface="MS PGothic"/>
            </a:endParaRPr>
          </a:p>
        </p:txBody>
      </p:sp>
      <p:sp>
        <p:nvSpPr>
          <p:cNvPr id="272" name="Text Box272"/>
          <p:cNvSpPr txBox="1"/>
          <p:nvPr/>
        </p:nvSpPr>
        <p:spPr>
          <a:xfrm>
            <a:off x="930150" y="526970"/>
            <a:ext cx="3128125" cy="52974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171"/>
              </a:lnSpc>
            </a:pPr>
            <a:r>
              <a:rPr lang="en-US" altLang="zh-CN" sz="3300" b="1" spc="-38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TYPES</a:t>
            </a:r>
            <a:r>
              <a:rPr lang="en-US" altLang="zh-CN" sz="3300" b="1" spc="-255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505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3300" b="1" spc="-257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448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STRESS</a:t>
            </a:r>
            <a:endParaRPr lang="en-US" altLang="zh-CN" sz="33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ath273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4" name="Path274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275" name="Group275"/>
          <p:cNvGrpSpPr/>
          <p:nvPr/>
        </p:nvGrpSpPr>
        <p:grpSpPr>
          <a:xfrm>
            <a:off x="1043687" y="1796401"/>
            <a:ext cx="4968428" cy="232220"/>
            <a:chOff x="1043687" y="1796401"/>
            <a:chExt cx="4968428" cy="232220"/>
          </a:xfrm>
        </p:grpSpPr>
        <p:pic>
          <p:nvPicPr>
            <p:cNvPr id="276" name="Image27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687" y="1796401"/>
              <a:ext cx="4915850" cy="232220"/>
            </a:xfrm>
            <a:prstGeom prst="rect">
              <a:avLst/>
            </a:prstGeom>
            <a:noFill/>
          </p:spPr>
        </p:pic>
        <p:pic>
          <p:nvPicPr>
            <p:cNvPr id="277" name="Image27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9537" y="1796401"/>
              <a:ext cx="52578" cy="232220"/>
            </a:xfrm>
            <a:prstGeom prst="rect">
              <a:avLst/>
            </a:prstGeom>
            <a:noFill/>
          </p:spPr>
        </p:pic>
      </p:grpSp>
      <p:pic>
        <p:nvPicPr>
          <p:cNvPr id="278" name="Image27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9434" y="2623153"/>
            <a:ext cx="5354490" cy="179190"/>
          </a:xfrm>
          <a:prstGeom prst="rect">
            <a:avLst/>
          </a:prstGeom>
          <a:noFill/>
        </p:spPr>
      </p:pic>
      <p:pic>
        <p:nvPicPr>
          <p:cNvPr id="279" name="Image27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1220" y="2880328"/>
            <a:ext cx="872948" cy="143471"/>
          </a:xfrm>
          <a:prstGeom prst="rect">
            <a:avLst/>
          </a:prstGeom>
          <a:noFill/>
        </p:spPr>
      </p:pic>
      <p:grpSp>
        <p:nvGrpSpPr>
          <p:cNvPr id="280" name="Group280"/>
          <p:cNvGrpSpPr/>
          <p:nvPr/>
        </p:nvGrpSpPr>
        <p:grpSpPr>
          <a:xfrm>
            <a:off x="1043687" y="3377551"/>
            <a:ext cx="6068374" cy="765620"/>
            <a:chOff x="1043687" y="3377551"/>
            <a:chExt cx="6068374" cy="765620"/>
          </a:xfrm>
        </p:grpSpPr>
        <p:pic>
          <p:nvPicPr>
            <p:cNvPr id="281" name="Image28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687" y="3377551"/>
              <a:ext cx="5927404" cy="232219"/>
            </a:xfrm>
            <a:prstGeom prst="rect">
              <a:avLst/>
            </a:prstGeom>
            <a:noFill/>
          </p:spPr>
        </p:pic>
        <p:pic>
          <p:nvPicPr>
            <p:cNvPr id="282" name="Image28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091" y="3377551"/>
              <a:ext cx="52578" cy="232219"/>
            </a:xfrm>
            <a:prstGeom prst="rect">
              <a:avLst/>
            </a:prstGeom>
            <a:noFill/>
          </p:spPr>
        </p:pic>
        <p:pic>
          <p:nvPicPr>
            <p:cNvPr id="283" name="Image28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7350" y="3644251"/>
              <a:ext cx="5672133" cy="232219"/>
            </a:xfrm>
            <a:prstGeom prst="rect">
              <a:avLst/>
            </a:prstGeom>
            <a:noFill/>
          </p:spPr>
        </p:pic>
        <p:pic>
          <p:nvPicPr>
            <p:cNvPr id="284" name="Image28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9483" y="3644251"/>
              <a:ext cx="52578" cy="232219"/>
            </a:xfrm>
            <a:prstGeom prst="rect">
              <a:avLst/>
            </a:prstGeom>
            <a:noFill/>
          </p:spPr>
        </p:pic>
        <p:pic>
          <p:nvPicPr>
            <p:cNvPr id="285" name="Image28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7350" y="3910951"/>
              <a:ext cx="3223448" cy="232220"/>
            </a:xfrm>
            <a:prstGeom prst="rect">
              <a:avLst/>
            </a:prstGeom>
            <a:noFill/>
          </p:spPr>
        </p:pic>
      </p:grpSp>
      <p:grpSp>
        <p:nvGrpSpPr>
          <p:cNvPr id="286" name="Group286"/>
          <p:cNvGrpSpPr/>
          <p:nvPr/>
        </p:nvGrpSpPr>
        <p:grpSpPr>
          <a:xfrm>
            <a:off x="1386457" y="2329900"/>
            <a:ext cx="5494275" cy="224418"/>
            <a:chOff x="1386457" y="2329900"/>
            <a:chExt cx="5494275" cy="224418"/>
          </a:xfrm>
        </p:grpSpPr>
        <p:pic>
          <p:nvPicPr>
            <p:cNvPr id="287" name="Image28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86457" y="2329900"/>
              <a:ext cx="5225657" cy="224418"/>
            </a:xfrm>
            <a:prstGeom prst="rect">
              <a:avLst/>
            </a:prstGeom>
            <a:noFill/>
          </p:spPr>
        </p:pic>
        <p:pic>
          <p:nvPicPr>
            <p:cNvPr id="288" name="Image28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29378" y="2370146"/>
              <a:ext cx="251354" cy="139303"/>
            </a:xfrm>
            <a:prstGeom prst="rect">
              <a:avLst/>
            </a:prstGeom>
            <a:noFill/>
          </p:spPr>
        </p:pic>
      </p:grpSp>
      <p:sp>
        <p:nvSpPr>
          <p:cNvPr id="289" name="Text Box289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224767" algn="l" rtl="0">
              <a:lnSpc>
                <a:spcPts val="3034"/>
              </a:lnSpc>
            </a:pPr>
            <a:r>
              <a:rPr lang="en-US" altLang="zh-CN" sz="2400" spc="-46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13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90" name="Text Box290"/>
          <p:cNvSpPr txBox="1"/>
          <p:nvPr/>
        </p:nvSpPr>
        <p:spPr>
          <a:xfrm>
            <a:off x="1043687" y="2108821"/>
            <a:ext cx="115062" cy="17868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407"/>
              </a:lnSpc>
            </a:pPr>
            <a:r>
              <a:rPr lang="en-US" altLang="zh-CN" sz="15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500">
              <a:latin typeface="Arial"/>
              <a:ea typeface="Arial"/>
              <a:cs typeface="Arial"/>
            </a:endParaRPr>
          </a:p>
        </p:txBody>
      </p:sp>
      <p:sp>
        <p:nvSpPr>
          <p:cNvPr id="291" name="Text Box291"/>
          <p:cNvSpPr txBox="1"/>
          <p:nvPr/>
        </p:nvSpPr>
        <p:spPr>
          <a:xfrm>
            <a:off x="930150" y="526970"/>
            <a:ext cx="2618918" cy="52974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171"/>
              </a:lnSpc>
            </a:pPr>
            <a:r>
              <a:rPr lang="en-US" altLang="zh-CN" sz="3300" b="1" spc="-444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ACUTE</a:t>
            </a:r>
            <a:r>
              <a:rPr lang="en-US" altLang="zh-CN" sz="3300" b="1" spc="-255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448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STRESS</a:t>
            </a:r>
            <a:endParaRPr lang="en-US" altLang="zh-CN" sz="3300">
              <a:latin typeface="Arial"/>
              <a:ea typeface="Arial"/>
              <a:cs typeface="Arial"/>
            </a:endParaRPr>
          </a:p>
        </p:txBody>
      </p:sp>
      <p:sp>
        <p:nvSpPr>
          <p:cNvPr id="292" name="Text Box292"/>
          <p:cNvSpPr txBox="1"/>
          <p:nvPr/>
        </p:nvSpPr>
        <p:spPr>
          <a:xfrm>
            <a:off x="1043687" y="1842121"/>
            <a:ext cx="153162" cy="17868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407"/>
              </a:lnSpc>
            </a:pPr>
            <a:r>
              <a:rPr lang="en-US" altLang="zh-CN" sz="1500" spc="0" dirty="0">
                <a:solidFill>
                  <a:srgbClr val="6D9EEB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500">
              <a:latin typeface="Arial"/>
              <a:ea typeface="Arial"/>
              <a:cs typeface="Arial"/>
            </a:endParaRPr>
          </a:p>
        </p:txBody>
      </p:sp>
      <p:sp>
        <p:nvSpPr>
          <p:cNvPr id="293" name="Text Box293"/>
          <p:cNvSpPr txBox="1"/>
          <p:nvPr/>
        </p:nvSpPr>
        <p:spPr>
          <a:xfrm>
            <a:off x="1047553" y="2374048"/>
            <a:ext cx="149326" cy="17273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60"/>
              </a:lnSpc>
            </a:pPr>
            <a:r>
              <a:rPr lang="en-US" altLang="zh-CN" sz="1450" spc="0" dirty="0">
                <a:solidFill>
                  <a:srgbClr val="6D9EEB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  <p:sp>
        <p:nvSpPr>
          <p:cNvPr id="294" name="Text Box294"/>
          <p:cNvSpPr txBox="1"/>
          <p:nvPr/>
        </p:nvSpPr>
        <p:spPr>
          <a:xfrm>
            <a:off x="1039912" y="3148520"/>
            <a:ext cx="156997" cy="18464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454"/>
              </a:lnSpc>
            </a:pPr>
            <a:r>
              <a:rPr lang="en-US" altLang="zh-CN" sz="155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550">
              <a:latin typeface="Arial"/>
              <a:ea typeface="Arial"/>
              <a:cs typeface="Arial"/>
            </a:endParaRPr>
          </a:p>
        </p:txBody>
      </p:sp>
      <p:sp>
        <p:nvSpPr>
          <p:cNvPr id="295" name="Text Box295"/>
          <p:cNvSpPr txBox="1"/>
          <p:nvPr/>
        </p:nvSpPr>
        <p:spPr>
          <a:xfrm>
            <a:off x="1043687" y="3423271"/>
            <a:ext cx="153162" cy="17868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407"/>
              </a:lnSpc>
            </a:pPr>
            <a:r>
              <a:rPr lang="en-US" altLang="zh-CN" sz="1500" spc="0" dirty="0">
                <a:solidFill>
                  <a:srgbClr val="6D9EEB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5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ath29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7" name="Path297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298" name="Group298"/>
          <p:cNvGrpSpPr/>
          <p:nvPr/>
        </p:nvGrpSpPr>
        <p:grpSpPr>
          <a:xfrm>
            <a:off x="1391220" y="1671453"/>
            <a:ext cx="6281072" cy="362546"/>
            <a:chOff x="1391220" y="1671453"/>
            <a:chExt cx="6281072" cy="362546"/>
          </a:xfrm>
        </p:grpSpPr>
        <p:pic>
          <p:nvPicPr>
            <p:cNvPr id="299" name="Image29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4614" y="1671453"/>
              <a:ext cx="6267678" cy="179189"/>
            </a:xfrm>
            <a:prstGeom prst="rect">
              <a:avLst/>
            </a:prstGeom>
            <a:noFill/>
          </p:spPr>
        </p:pic>
        <p:pic>
          <p:nvPicPr>
            <p:cNvPr id="300" name="Image30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1220" y="1912555"/>
              <a:ext cx="586119" cy="121444"/>
            </a:xfrm>
            <a:prstGeom prst="rect">
              <a:avLst/>
            </a:prstGeom>
            <a:noFill/>
          </p:spPr>
        </p:pic>
      </p:grpSp>
      <p:grpSp>
        <p:nvGrpSpPr>
          <p:cNvPr id="301" name="Group301"/>
          <p:cNvGrpSpPr/>
          <p:nvPr/>
        </p:nvGrpSpPr>
        <p:grpSpPr>
          <a:xfrm>
            <a:off x="1047553" y="2292600"/>
            <a:ext cx="6558708" cy="881643"/>
            <a:chOff x="1047553" y="2292600"/>
            <a:chExt cx="6558708" cy="881643"/>
          </a:xfrm>
        </p:grpSpPr>
        <p:pic>
          <p:nvPicPr>
            <p:cNvPr id="302" name="Image30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7553" y="2292600"/>
              <a:ext cx="6507895" cy="224418"/>
            </a:xfrm>
            <a:prstGeom prst="rect">
              <a:avLst/>
            </a:prstGeom>
            <a:noFill/>
          </p:spPr>
        </p:pic>
        <p:pic>
          <p:nvPicPr>
            <p:cNvPr id="303" name="Image30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5448" y="2292600"/>
              <a:ext cx="50813" cy="224418"/>
            </a:xfrm>
            <a:prstGeom prst="rect">
              <a:avLst/>
            </a:prstGeom>
            <a:noFill/>
          </p:spPr>
        </p:pic>
        <p:pic>
          <p:nvPicPr>
            <p:cNvPr id="304" name="Image30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7350" y="2511675"/>
              <a:ext cx="4852514" cy="224418"/>
            </a:xfrm>
            <a:prstGeom prst="rect">
              <a:avLst/>
            </a:prstGeom>
            <a:noFill/>
          </p:spPr>
        </p:pic>
        <p:pic>
          <p:nvPicPr>
            <p:cNvPr id="305" name="Image30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9864" y="2511675"/>
              <a:ext cx="50814" cy="224418"/>
            </a:xfrm>
            <a:prstGeom prst="rect">
              <a:avLst/>
            </a:prstGeom>
            <a:noFill/>
          </p:spPr>
        </p:pic>
        <p:pic>
          <p:nvPicPr>
            <p:cNvPr id="306" name="Image30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7350" y="2730750"/>
              <a:ext cx="6072179" cy="224418"/>
            </a:xfrm>
            <a:prstGeom prst="rect">
              <a:avLst/>
            </a:prstGeom>
            <a:noFill/>
          </p:spPr>
        </p:pic>
        <p:pic>
          <p:nvPicPr>
            <p:cNvPr id="307" name="Image30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59529" y="2730750"/>
              <a:ext cx="50811" cy="224418"/>
            </a:xfrm>
            <a:prstGeom prst="rect">
              <a:avLst/>
            </a:prstGeom>
            <a:noFill/>
          </p:spPr>
        </p:pic>
        <p:pic>
          <p:nvPicPr>
            <p:cNvPr id="308" name="Image30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7350" y="2949825"/>
              <a:ext cx="1468567" cy="224418"/>
            </a:xfrm>
            <a:prstGeom prst="rect">
              <a:avLst/>
            </a:prstGeom>
            <a:noFill/>
          </p:spPr>
        </p:pic>
      </p:grpSp>
      <p:grpSp>
        <p:nvGrpSpPr>
          <p:cNvPr id="309" name="Group309"/>
          <p:cNvGrpSpPr/>
          <p:nvPr/>
        </p:nvGrpSpPr>
        <p:grpSpPr>
          <a:xfrm>
            <a:off x="1047553" y="3387975"/>
            <a:ext cx="6413270" cy="443493"/>
            <a:chOff x="1047553" y="3387975"/>
            <a:chExt cx="6413270" cy="443493"/>
          </a:xfrm>
        </p:grpSpPr>
        <p:pic>
          <p:nvPicPr>
            <p:cNvPr id="310" name="Image3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7553" y="3387975"/>
              <a:ext cx="6362459" cy="224418"/>
            </a:xfrm>
            <a:prstGeom prst="rect">
              <a:avLst/>
            </a:prstGeom>
            <a:noFill/>
          </p:spPr>
        </p:pic>
        <p:pic>
          <p:nvPicPr>
            <p:cNvPr id="311" name="Image3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10012" y="3387975"/>
              <a:ext cx="50811" cy="224418"/>
            </a:xfrm>
            <a:prstGeom prst="rect">
              <a:avLst/>
            </a:prstGeom>
            <a:noFill/>
          </p:spPr>
        </p:pic>
        <p:pic>
          <p:nvPicPr>
            <p:cNvPr id="312" name="Image31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87350" y="3607050"/>
              <a:ext cx="2081621" cy="224418"/>
            </a:xfrm>
            <a:prstGeom prst="rect">
              <a:avLst/>
            </a:prstGeom>
            <a:noFill/>
          </p:spPr>
        </p:pic>
        <p:pic>
          <p:nvPicPr>
            <p:cNvPr id="313" name="Image3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8971" y="3607050"/>
              <a:ext cx="50811" cy="224418"/>
            </a:xfrm>
            <a:prstGeom prst="rect">
              <a:avLst/>
            </a:prstGeom>
            <a:noFill/>
          </p:spPr>
        </p:pic>
      </p:grpSp>
      <p:grpSp>
        <p:nvGrpSpPr>
          <p:cNvPr id="314" name="Group314"/>
          <p:cNvGrpSpPr/>
          <p:nvPr/>
        </p:nvGrpSpPr>
        <p:grpSpPr>
          <a:xfrm>
            <a:off x="930150" y="4019800"/>
            <a:ext cx="2761135" cy="224419"/>
            <a:chOff x="930150" y="4019800"/>
            <a:chExt cx="2761135" cy="224419"/>
          </a:xfrm>
        </p:grpSpPr>
        <p:pic>
          <p:nvPicPr>
            <p:cNvPr id="315" name="Image31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0150" y="4019800"/>
              <a:ext cx="2711070" cy="224419"/>
            </a:xfrm>
            <a:prstGeom prst="rect">
              <a:avLst/>
            </a:prstGeom>
            <a:noFill/>
          </p:spPr>
        </p:pic>
        <p:pic>
          <p:nvPicPr>
            <p:cNvPr id="316" name="Image31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40473" y="4019800"/>
              <a:ext cx="50812" cy="224419"/>
            </a:xfrm>
            <a:prstGeom prst="rect">
              <a:avLst/>
            </a:prstGeom>
            <a:noFill/>
          </p:spPr>
        </p:pic>
      </p:grpSp>
      <p:pic>
        <p:nvPicPr>
          <p:cNvPr id="317" name="Image31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0150" y="4429375"/>
            <a:ext cx="2129121" cy="224419"/>
          </a:xfrm>
          <a:prstGeom prst="rect">
            <a:avLst/>
          </a:prstGeom>
          <a:noFill/>
        </p:spPr>
      </p:pic>
      <p:sp>
        <p:nvSpPr>
          <p:cNvPr id="318" name="Text Box318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231473" algn="l" rtl="0">
              <a:lnSpc>
                <a:spcPts val="3034"/>
              </a:lnSpc>
            </a:pPr>
            <a:r>
              <a:rPr lang="en-US" altLang="zh-CN" sz="2400" spc="-52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14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319" name="Text Box319"/>
          <p:cNvSpPr txBox="1"/>
          <p:nvPr/>
        </p:nvSpPr>
        <p:spPr>
          <a:xfrm>
            <a:off x="1047553" y="3213048"/>
            <a:ext cx="111226" cy="17273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60"/>
              </a:lnSpc>
            </a:pPr>
            <a:r>
              <a:rPr lang="en-US" altLang="zh-CN" sz="145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  <p:sp>
        <p:nvSpPr>
          <p:cNvPr id="320" name="Text Box320"/>
          <p:cNvSpPr txBox="1"/>
          <p:nvPr/>
        </p:nvSpPr>
        <p:spPr>
          <a:xfrm>
            <a:off x="930150" y="541271"/>
            <a:ext cx="4173627" cy="51369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045"/>
              </a:lnSpc>
            </a:pPr>
            <a:r>
              <a:rPr lang="en-US" altLang="zh-CN" sz="3200" b="1" spc="-385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EPISODIC</a:t>
            </a:r>
            <a:r>
              <a:rPr lang="en-US" altLang="zh-CN" sz="3200" b="1" spc="-248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b="1" spc="-43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ACUTE</a:t>
            </a:r>
            <a:r>
              <a:rPr lang="en-US" altLang="zh-CN" sz="3200" b="1" spc="-25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b="1" spc="-434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STRESS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321" name="Text Box321"/>
          <p:cNvSpPr txBox="1"/>
          <p:nvPr/>
        </p:nvSpPr>
        <p:spPr>
          <a:xfrm>
            <a:off x="1047553" y="1679523"/>
            <a:ext cx="149326" cy="17273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60"/>
              </a:lnSpc>
            </a:pPr>
            <a:r>
              <a:rPr lang="en-US" altLang="zh-CN" sz="145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  <p:sp>
        <p:nvSpPr>
          <p:cNvPr id="322" name="Text Box322"/>
          <p:cNvSpPr txBox="1"/>
          <p:nvPr/>
        </p:nvSpPr>
        <p:spPr>
          <a:xfrm>
            <a:off x="1047553" y="2117673"/>
            <a:ext cx="149326" cy="17273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60"/>
              </a:lnSpc>
            </a:pPr>
            <a:r>
              <a:rPr lang="en-US" altLang="zh-CN" sz="145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  <p:sp>
        <p:nvSpPr>
          <p:cNvPr id="323" name="Text Box323"/>
          <p:cNvSpPr txBox="1"/>
          <p:nvPr/>
        </p:nvSpPr>
        <p:spPr>
          <a:xfrm>
            <a:off x="1047553" y="2336748"/>
            <a:ext cx="149326" cy="17273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60"/>
              </a:lnSpc>
            </a:pPr>
            <a:r>
              <a:rPr lang="en-US" altLang="zh-CN" sz="145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  <p:sp>
        <p:nvSpPr>
          <p:cNvPr id="324" name="Text Box324"/>
          <p:cNvSpPr txBox="1"/>
          <p:nvPr/>
        </p:nvSpPr>
        <p:spPr>
          <a:xfrm>
            <a:off x="1047553" y="3432123"/>
            <a:ext cx="149326" cy="17273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60"/>
              </a:lnSpc>
            </a:pPr>
            <a:r>
              <a:rPr lang="en-US" altLang="zh-CN" sz="145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ath325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26" name="Path326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327" name="Group327"/>
          <p:cNvGrpSpPr/>
          <p:nvPr/>
        </p:nvGrpSpPr>
        <p:grpSpPr>
          <a:xfrm>
            <a:off x="1387350" y="1488075"/>
            <a:ext cx="6938731" cy="442442"/>
            <a:chOff x="1387350" y="1488075"/>
            <a:chExt cx="6938731" cy="442442"/>
          </a:xfrm>
        </p:grpSpPr>
        <p:pic>
          <p:nvPicPr>
            <p:cNvPr id="328" name="Image32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7350" y="1488075"/>
              <a:ext cx="4615579" cy="229089"/>
            </a:xfrm>
            <a:prstGeom prst="rect">
              <a:avLst/>
            </a:prstGeom>
            <a:noFill/>
          </p:spPr>
        </p:pic>
        <p:pic>
          <p:nvPicPr>
            <p:cNvPr id="329" name="Image32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7841" y="1534331"/>
              <a:ext cx="1469853" cy="173682"/>
            </a:xfrm>
            <a:prstGeom prst="rect">
              <a:avLst/>
            </a:prstGeom>
            <a:noFill/>
          </p:spPr>
        </p:pic>
        <p:pic>
          <p:nvPicPr>
            <p:cNvPr id="330" name="Image33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2382" y="1751328"/>
              <a:ext cx="6883954" cy="179189"/>
            </a:xfrm>
            <a:prstGeom prst="rect">
              <a:avLst/>
            </a:prstGeom>
            <a:noFill/>
          </p:spPr>
        </p:pic>
        <p:pic>
          <p:nvPicPr>
            <p:cNvPr id="331" name="Image3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97953" y="1866223"/>
              <a:ext cx="28128" cy="28427"/>
            </a:xfrm>
            <a:prstGeom prst="rect">
              <a:avLst/>
            </a:prstGeom>
            <a:noFill/>
          </p:spPr>
        </p:pic>
      </p:grpSp>
      <p:grpSp>
        <p:nvGrpSpPr>
          <p:cNvPr id="332" name="Group332"/>
          <p:cNvGrpSpPr/>
          <p:nvPr/>
        </p:nvGrpSpPr>
        <p:grpSpPr>
          <a:xfrm>
            <a:off x="1047553" y="2143875"/>
            <a:ext cx="7096091" cy="443493"/>
            <a:chOff x="1047553" y="2143875"/>
            <a:chExt cx="7096091" cy="443493"/>
          </a:xfrm>
        </p:grpSpPr>
        <p:pic>
          <p:nvPicPr>
            <p:cNvPr id="333" name="Image33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7553" y="2143875"/>
              <a:ext cx="7045280" cy="224418"/>
            </a:xfrm>
            <a:prstGeom prst="rect">
              <a:avLst/>
            </a:prstGeom>
            <a:noFill/>
          </p:spPr>
        </p:pic>
        <p:pic>
          <p:nvPicPr>
            <p:cNvPr id="334" name="Image33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2833" y="2143875"/>
              <a:ext cx="50811" cy="224418"/>
            </a:xfrm>
            <a:prstGeom prst="rect">
              <a:avLst/>
            </a:prstGeom>
            <a:noFill/>
          </p:spPr>
        </p:pic>
        <p:pic>
          <p:nvPicPr>
            <p:cNvPr id="335" name="Image33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7350" y="2362950"/>
              <a:ext cx="3225252" cy="224418"/>
            </a:xfrm>
            <a:prstGeom prst="rect">
              <a:avLst/>
            </a:prstGeom>
            <a:noFill/>
          </p:spPr>
        </p:pic>
      </p:grpSp>
      <p:grpSp>
        <p:nvGrpSpPr>
          <p:cNvPr id="336" name="Group336"/>
          <p:cNvGrpSpPr/>
          <p:nvPr/>
        </p:nvGrpSpPr>
        <p:grpSpPr>
          <a:xfrm>
            <a:off x="1402382" y="2837178"/>
            <a:ext cx="6721270" cy="800695"/>
            <a:chOff x="1402382" y="2837178"/>
            <a:chExt cx="6721270" cy="800695"/>
          </a:xfrm>
        </p:grpSpPr>
        <p:pic>
          <p:nvPicPr>
            <p:cNvPr id="337" name="Image33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04614" y="2837178"/>
              <a:ext cx="6719038" cy="179189"/>
            </a:xfrm>
            <a:prstGeom prst="rect">
              <a:avLst/>
            </a:prstGeom>
            <a:noFill/>
          </p:spPr>
        </p:pic>
        <p:pic>
          <p:nvPicPr>
            <p:cNvPr id="338" name="Image33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2382" y="3056253"/>
              <a:ext cx="1726687" cy="179189"/>
            </a:xfrm>
            <a:prstGeom prst="rect">
              <a:avLst/>
            </a:prstGeom>
            <a:noFill/>
          </p:spPr>
        </p:pic>
        <p:pic>
          <p:nvPicPr>
            <p:cNvPr id="339" name="Image33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43657" y="3275328"/>
              <a:ext cx="721472" cy="179189"/>
            </a:xfrm>
            <a:prstGeom prst="rect">
              <a:avLst/>
            </a:prstGeom>
            <a:noFill/>
          </p:spPr>
        </p:pic>
        <p:pic>
          <p:nvPicPr>
            <p:cNvPr id="340" name="Image34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61814" y="3499910"/>
              <a:ext cx="1033044" cy="137963"/>
            </a:xfrm>
            <a:prstGeom prst="rect">
              <a:avLst/>
            </a:prstGeom>
            <a:noFill/>
          </p:spPr>
        </p:pic>
      </p:grpSp>
      <p:pic>
        <p:nvPicPr>
          <p:cNvPr id="341" name="Image34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852587" y="3713478"/>
            <a:ext cx="2265984" cy="143917"/>
          </a:xfrm>
          <a:prstGeom prst="rect">
            <a:avLst/>
          </a:prstGeom>
          <a:noFill/>
        </p:spPr>
      </p:pic>
      <p:grpSp>
        <p:nvGrpSpPr>
          <p:cNvPr id="342" name="Group342"/>
          <p:cNvGrpSpPr/>
          <p:nvPr/>
        </p:nvGrpSpPr>
        <p:grpSpPr>
          <a:xfrm>
            <a:off x="1850950" y="3932553"/>
            <a:ext cx="1978323" cy="616000"/>
            <a:chOff x="1850950" y="3932553"/>
            <a:chExt cx="1978323" cy="616000"/>
          </a:xfrm>
        </p:grpSpPr>
        <p:pic>
          <p:nvPicPr>
            <p:cNvPr id="343" name="Image343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12626" y="3932553"/>
              <a:ext cx="1916647" cy="179189"/>
            </a:xfrm>
            <a:prstGeom prst="rect">
              <a:avLst/>
            </a:prstGeom>
            <a:noFill/>
          </p:spPr>
        </p:pic>
        <p:pic>
          <p:nvPicPr>
            <p:cNvPr id="344" name="Image344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61814" y="4151628"/>
              <a:ext cx="1039089" cy="177850"/>
            </a:xfrm>
            <a:prstGeom prst="rect">
              <a:avLst/>
            </a:prstGeom>
            <a:noFill/>
          </p:spPr>
        </p:pic>
        <p:pic>
          <p:nvPicPr>
            <p:cNvPr id="345" name="Image345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50950" y="4370703"/>
              <a:ext cx="1603943" cy="177850"/>
            </a:xfrm>
            <a:prstGeom prst="rect">
              <a:avLst/>
            </a:prstGeom>
            <a:noFill/>
          </p:spPr>
        </p:pic>
      </p:grpSp>
      <p:sp>
        <p:nvSpPr>
          <p:cNvPr id="346" name="Text Box346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226748" algn="l" rtl="0">
              <a:lnSpc>
                <a:spcPts val="3034"/>
              </a:lnSpc>
            </a:pPr>
            <a:r>
              <a:rPr lang="en-US" altLang="zh-CN" sz="2400" spc="-48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15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347" name="Text Box347"/>
          <p:cNvSpPr txBox="1"/>
          <p:nvPr/>
        </p:nvSpPr>
        <p:spPr>
          <a:xfrm>
            <a:off x="1047553" y="2626173"/>
            <a:ext cx="111226" cy="17273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60"/>
              </a:lnSpc>
            </a:pPr>
            <a:r>
              <a:rPr lang="en-US" altLang="zh-CN" sz="145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  <p:sp>
        <p:nvSpPr>
          <p:cNvPr id="348" name="Text Box348"/>
          <p:cNvSpPr txBox="1"/>
          <p:nvPr/>
        </p:nvSpPr>
        <p:spPr>
          <a:xfrm>
            <a:off x="930150" y="526970"/>
            <a:ext cx="3010776" cy="52974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171"/>
              </a:lnSpc>
            </a:pPr>
            <a:r>
              <a:rPr lang="en-US" altLang="zh-CN" sz="3300" b="1" spc="-452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CHRONIC</a:t>
            </a:r>
            <a:r>
              <a:rPr lang="en-US" altLang="zh-CN" sz="3300" b="1" spc="-258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448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STRESS</a:t>
            </a:r>
            <a:endParaRPr lang="en-US" altLang="zh-CN" sz="3300">
              <a:latin typeface="Arial"/>
              <a:ea typeface="Arial"/>
              <a:cs typeface="Arial"/>
            </a:endParaRPr>
          </a:p>
        </p:txBody>
      </p:sp>
      <p:sp>
        <p:nvSpPr>
          <p:cNvPr id="349" name="Text Box349"/>
          <p:cNvSpPr txBox="1"/>
          <p:nvPr/>
        </p:nvSpPr>
        <p:spPr>
          <a:xfrm>
            <a:off x="1043687" y="1532271"/>
            <a:ext cx="153162" cy="17868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407"/>
              </a:lnSpc>
            </a:pPr>
            <a:r>
              <a:rPr lang="en-US" altLang="zh-CN" sz="1500" spc="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500">
              <a:latin typeface="Arial"/>
              <a:ea typeface="Arial"/>
              <a:cs typeface="Arial"/>
            </a:endParaRPr>
          </a:p>
        </p:txBody>
      </p:sp>
      <p:sp>
        <p:nvSpPr>
          <p:cNvPr id="350" name="Text Box350"/>
          <p:cNvSpPr txBox="1"/>
          <p:nvPr/>
        </p:nvSpPr>
        <p:spPr>
          <a:xfrm>
            <a:off x="1055194" y="1975526"/>
            <a:ext cx="141655" cy="16082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266"/>
              </a:lnSpc>
            </a:pPr>
            <a:r>
              <a:rPr lang="en-US" altLang="zh-CN" sz="135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350">
              <a:latin typeface="Arial"/>
              <a:ea typeface="Arial"/>
              <a:cs typeface="Arial"/>
            </a:endParaRPr>
          </a:p>
        </p:txBody>
      </p:sp>
      <p:sp>
        <p:nvSpPr>
          <p:cNvPr id="351" name="Text Box351"/>
          <p:cNvSpPr txBox="1"/>
          <p:nvPr/>
        </p:nvSpPr>
        <p:spPr>
          <a:xfrm>
            <a:off x="1047553" y="2188023"/>
            <a:ext cx="149326" cy="17273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60"/>
              </a:lnSpc>
            </a:pPr>
            <a:r>
              <a:rPr lang="en-US" altLang="zh-CN" sz="1450" spc="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  <p:sp>
        <p:nvSpPr>
          <p:cNvPr id="352" name="Text Box352"/>
          <p:cNvSpPr txBox="1"/>
          <p:nvPr/>
        </p:nvSpPr>
        <p:spPr>
          <a:xfrm>
            <a:off x="1047553" y="2845248"/>
            <a:ext cx="149326" cy="17273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60"/>
              </a:lnSpc>
            </a:pPr>
            <a:r>
              <a:rPr lang="en-US" altLang="zh-CN" sz="1450" spc="0" dirty="0">
                <a:solidFill>
                  <a:srgbClr val="6D9EEB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  <p:sp>
        <p:nvSpPr>
          <p:cNvPr id="353" name="Text Box353"/>
          <p:cNvSpPr txBox="1"/>
          <p:nvPr/>
        </p:nvSpPr>
        <p:spPr>
          <a:xfrm>
            <a:off x="1504753" y="3283398"/>
            <a:ext cx="149326" cy="17273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60"/>
              </a:lnSpc>
            </a:pPr>
            <a:r>
              <a:rPr lang="en-US" altLang="zh-CN" sz="1450" spc="0" dirty="0">
                <a:solidFill>
                  <a:srgbClr val="1155CC"/>
                </a:solidFill>
                <a:latin typeface="Arial"/>
                <a:ea typeface="Arial"/>
                <a:cs typeface="Arial"/>
              </a:rPr>
              <a:t>○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  <p:sp>
        <p:nvSpPr>
          <p:cNvPr id="354" name="Text Box354"/>
          <p:cNvSpPr txBox="1"/>
          <p:nvPr/>
        </p:nvSpPr>
        <p:spPr>
          <a:xfrm>
            <a:off x="1504753" y="3502473"/>
            <a:ext cx="149326" cy="17273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60"/>
              </a:lnSpc>
            </a:pPr>
            <a:r>
              <a:rPr lang="en-US" altLang="zh-CN" sz="1450" spc="0" dirty="0">
                <a:solidFill>
                  <a:srgbClr val="231F20"/>
                </a:solidFill>
                <a:latin typeface="Arial"/>
                <a:ea typeface="Arial"/>
                <a:cs typeface="Arial"/>
              </a:rPr>
              <a:t>○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  <p:sp>
        <p:nvSpPr>
          <p:cNvPr id="355" name="Text Box355"/>
          <p:cNvSpPr txBox="1"/>
          <p:nvPr/>
        </p:nvSpPr>
        <p:spPr>
          <a:xfrm>
            <a:off x="1504753" y="3721548"/>
            <a:ext cx="149326" cy="17273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60"/>
              </a:lnSpc>
            </a:pPr>
            <a:r>
              <a:rPr lang="en-US" altLang="zh-CN" sz="1450" spc="0" dirty="0">
                <a:solidFill>
                  <a:srgbClr val="231F20"/>
                </a:solidFill>
                <a:latin typeface="Arial"/>
                <a:ea typeface="Arial"/>
                <a:cs typeface="Arial"/>
              </a:rPr>
              <a:t>○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  <p:sp>
        <p:nvSpPr>
          <p:cNvPr id="356" name="Text Box356"/>
          <p:cNvSpPr txBox="1"/>
          <p:nvPr/>
        </p:nvSpPr>
        <p:spPr>
          <a:xfrm>
            <a:off x="1504753" y="3940623"/>
            <a:ext cx="149326" cy="17273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60"/>
              </a:lnSpc>
            </a:pPr>
            <a:r>
              <a:rPr lang="en-US" altLang="zh-CN" sz="1450" spc="0" dirty="0">
                <a:solidFill>
                  <a:srgbClr val="231F20"/>
                </a:solidFill>
                <a:latin typeface="Arial"/>
                <a:ea typeface="Arial"/>
                <a:cs typeface="Arial"/>
              </a:rPr>
              <a:t>○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  <p:sp>
        <p:nvSpPr>
          <p:cNvPr id="357" name="Text Box357"/>
          <p:cNvSpPr txBox="1"/>
          <p:nvPr/>
        </p:nvSpPr>
        <p:spPr>
          <a:xfrm>
            <a:off x="1504753" y="4159698"/>
            <a:ext cx="149326" cy="17273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60"/>
              </a:lnSpc>
            </a:pPr>
            <a:r>
              <a:rPr lang="en-US" altLang="zh-CN" sz="1450" spc="0" dirty="0">
                <a:solidFill>
                  <a:srgbClr val="231F20"/>
                </a:solidFill>
                <a:latin typeface="Arial"/>
                <a:ea typeface="Arial"/>
                <a:cs typeface="Arial"/>
              </a:rPr>
              <a:t>○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  <p:sp>
        <p:nvSpPr>
          <p:cNvPr id="358" name="Text Box358"/>
          <p:cNvSpPr txBox="1"/>
          <p:nvPr/>
        </p:nvSpPr>
        <p:spPr>
          <a:xfrm>
            <a:off x="1504753" y="4378773"/>
            <a:ext cx="149326" cy="17273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60"/>
              </a:lnSpc>
            </a:pPr>
            <a:r>
              <a:rPr lang="en-US" altLang="zh-CN" sz="1450" spc="0" dirty="0">
                <a:solidFill>
                  <a:srgbClr val="231F20"/>
                </a:solidFill>
                <a:latin typeface="Arial"/>
                <a:ea typeface="Arial"/>
                <a:cs typeface="Arial"/>
              </a:rPr>
              <a:t>○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ath35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60" name="Path360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61" name="Image36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225" y="1598825"/>
            <a:ext cx="5387725" cy="3351450"/>
          </a:xfrm>
          <a:prstGeom prst="rect">
            <a:avLst/>
          </a:prstGeom>
          <a:noFill/>
        </p:spPr>
      </p:pic>
      <p:sp>
        <p:nvSpPr>
          <p:cNvPr id="362" name="Path362"/>
          <p:cNvSpPr/>
          <p:nvPr/>
        </p:nvSpPr>
        <p:spPr>
          <a:xfrm>
            <a:off x="6345725" y="1598825"/>
            <a:ext cx="2330101" cy="2640000"/>
          </a:xfrm>
          <a:custGeom>
            <a:avLst/>
            <a:gdLst/>
            <a:ahLst/>
            <a:cxnLst/>
            <a:rect l="l" t="t" r="r" b="b"/>
            <a:pathLst>
              <a:path w="2330101" h="2640000">
                <a:moveTo>
                  <a:pt x="0" y="388358"/>
                </a:moveTo>
                <a:lnTo>
                  <a:pt x="0" y="388358"/>
                </a:lnTo>
                <a:cubicBezTo>
                  <a:pt x="0" y="173874"/>
                  <a:pt x="173874" y="0"/>
                  <a:pt x="388358" y="0"/>
                </a:cubicBezTo>
                <a:lnTo>
                  <a:pt x="1941742" y="0"/>
                </a:lnTo>
                <a:lnTo>
                  <a:pt x="1941742" y="0"/>
                </a:lnTo>
                <a:cubicBezTo>
                  <a:pt x="2044741" y="0"/>
                  <a:pt x="2143521" y="40916"/>
                  <a:pt x="2216352" y="113747"/>
                </a:cubicBezTo>
                <a:cubicBezTo>
                  <a:pt x="2289184" y="186579"/>
                  <a:pt x="2330100" y="285359"/>
                  <a:pt x="2330100" y="388358"/>
                </a:cubicBezTo>
                <a:lnTo>
                  <a:pt x="2330100" y="2251643"/>
                </a:lnTo>
                <a:cubicBezTo>
                  <a:pt x="2330100" y="2466126"/>
                  <a:pt x="2156227" y="2640000"/>
                  <a:pt x="1941742" y="2640000"/>
                </a:cubicBezTo>
                <a:lnTo>
                  <a:pt x="388358" y="2640000"/>
                </a:lnTo>
                <a:cubicBezTo>
                  <a:pt x="173874" y="2640000"/>
                  <a:pt x="0" y="2466126"/>
                  <a:pt x="0" y="2251643"/>
                </a:cubicBezTo>
                <a:lnTo>
                  <a:pt x="0" y="388358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63" name="Path363"/>
          <p:cNvSpPr/>
          <p:nvPr/>
        </p:nvSpPr>
        <p:spPr>
          <a:xfrm>
            <a:off x="-912325" y="-5659225"/>
            <a:ext cx="16846199" cy="17156101"/>
          </a:xfrm>
          <a:custGeom>
            <a:avLst/>
            <a:gdLst/>
            <a:ahLst/>
            <a:cxnLst/>
            <a:rect l="l" t="t" r="r" b="b"/>
            <a:pathLst>
              <a:path w="16846199" h="17156101">
                <a:moveTo>
                  <a:pt x="7258050" y="7646408"/>
                </a:moveTo>
                <a:lnTo>
                  <a:pt x="7258050" y="7646408"/>
                </a:lnTo>
                <a:cubicBezTo>
                  <a:pt x="7258050" y="7431924"/>
                  <a:pt x="7431924" y="7258050"/>
                  <a:pt x="7646408" y="7258050"/>
                </a:cubicBezTo>
                <a:lnTo>
                  <a:pt x="9199792" y="7258050"/>
                </a:lnTo>
                <a:lnTo>
                  <a:pt x="9199792" y="7258050"/>
                </a:lnTo>
                <a:cubicBezTo>
                  <a:pt x="9302792" y="7258050"/>
                  <a:pt x="9401572" y="7298966"/>
                  <a:pt x="9474402" y="7371798"/>
                </a:cubicBezTo>
                <a:cubicBezTo>
                  <a:pt x="9547234" y="7444629"/>
                  <a:pt x="9588150" y="7543409"/>
                  <a:pt x="9588150" y="7646408"/>
                </a:cubicBezTo>
                <a:lnTo>
                  <a:pt x="9588150" y="9509692"/>
                </a:lnTo>
                <a:cubicBezTo>
                  <a:pt x="9588150" y="9724176"/>
                  <a:pt x="9414278" y="9898050"/>
                  <a:pt x="9199792" y="9898050"/>
                </a:cubicBezTo>
                <a:lnTo>
                  <a:pt x="7646408" y="9898050"/>
                </a:lnTo>
                <a:cubicBezTo>
                  <a:pt x="7431924" y="9898050"/>
                  <a:pt x="7258050" y="9724176"/>
                  <a:pt x="7258050" y="9509692"/>
                </a:cubicBezTo>
                <a:lnTo>
                  <a:pt x="7258050" y="7646408"/>
                </a:lnTo>
                <a:close/>
              </a:path>
            </a:pathLst>
          </a:custGeom>
          <a:solidFill/>
          <a:ln w="28575" cap="sq">
            <a:solidFill>
              <a:srgbClr val="1155CC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364" name="Group364"/>
          <p:cNvGrpSpPr/>
          <p:nvPr/>
        </p:nvGrpSpPr>
        <p:grpSpPr>
          <a:xfrm>
            <a:off x="6562906" y="2188025"/>
            <a:ext cx="1706994" cy="1495723"/>
            <a:chOff x="6562906" y="2188025"/>
            <a:chExt cx="1706994" cy="1495723"/>
          </a:xfrm>
        </p:grpSpPr>
        <p:pic>
          <p:nvPicPr>
            <p:cNvPr id="365" name="Image36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5436" y="2201420"/>
              <a:ext cx="1124319" cy="155228"/>
            </a:xfrm>
            <a:prstGeom prst="rect">
              <a:avLst/>
            </a:prstGeom>
            <a:noFill/>
          </p:spPr>
        </p:pic>
        <p:pic>
          <p:nvPicPr>
            <p:cNvPr id="366" name="Image36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0464" y="2188025"/>
              <a:ext cx="153895" cy="168027"/>
            </a:xfrm>
            <a:prstGeom prst="rect">
              <a:avLst/>
            </a:prstGeom>
            <a:noFill/>
          </p:spPr>
        </p:pic>
        <p:pic>
          <p:nvPicPr>
            <p:cNvPr id="367" name="Image36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2906" y="2445200"/>
              <a:ext cx="1603841" cy="208359"/>
            </a:xfrm>
            <a:prstGeom prst="rect">
              <a:avLst/>
            </a:prstGeom>
            <a:noFill/>
          </p:spPr>
        </p:pic>
        <p:pic>
          <p:nvPicPr>
            <p:cNvPr id="368" name="Image36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65436" y="3230120"/>
              <a:ext cx="1056558" cy="155228"/>
            </a:xfrm>
            <a:prstGeom prst="rect">
              <a:avLst/>
            </a:prstGeom>
            <a:noFill/>
          </p:spPr>
        </p:pic>
        <p:pic>
          <p:nvPicPr>
            <p:cNvPr id="369" name="Image36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3142" y="3216725"/>
              <a:ext cx="153895" cy="168027"/>
            </a:xfrm>
            <a:prstGeom prst="rect">
              <a:avLst/>
            </a:prstGeom>
            <a:noFill/>
          </p:spPr>
        </p:pic>
        <p:pic>
          <p:nvPicPr>
            <p:cNvPr id="370" name="Image37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2906" y="3473900"/>
              <a:ext cx="1706994" cy="209848"/>
            </a:xfrm>
            <a:prstGeom prst="rect">
              <a:avLst/>
            </a:prstGeom>
            <a:noFill/>
          </p:spPr>
        </p:pic>
      </p:grpSp>
      <p:sp>
        <p:nvSpPr>
          <p:cNvPr id="371" name="Text Box371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220043" algn="l" rtl="0">
              <a:lnSpc>
                <a:spcPts val="3034"/>
              </a:lnSpc>
            </a:pPr>
            <a:r>
              <a:rPr lang="en-US" altLang="zh-CN" sz="2400" spc="-43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16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372" name="Text Box372"/>
          <p:cNvSpPr txBox="1"/>
          <p:nvPr/>
        </p:nvSpPr>
        <p:spPr>
          <a:xfrm>
            <a:off x="818600" y="551647"/>
            <a:ext cx="3105417" cy="4976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18"/>
              </a:lnSpc>
            </a:pPr>
            <a:r>
              <a:rPr lang="en-US" altLang="zh-CN" sz="3100" b="1" spc="-397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LEVELS</a:t>
            </a:r>
            <a:r>
              <a:rPr lang="en-US" altLang="zh-CN" sz="3100" b="1" spc="-241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100" b="1" spc="-474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3100" b="1" spc="-242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100" b="1" spc="-421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STRESS</a:t>
            </a:r>
            <a:endParaRPr lang="en-US" altLang="zh-CN" sz="31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ath373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74" name="Path374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75" name="Image37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803" y="1795325"/>
            <a:ext cx="4484814" cy="881643"/>
          </a:xfrm>
          <a:prstGeom prst="rect">
            <a:avLst/>
          </a:prstGeom>
          <a:noFill/>
        </p:spPr>
      </p:pic>
      <p:pic>
        <p:nvPicPr>
          <p:cNvPr id="376" name="Image37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5375" y="1231375"/>
            <a:ext cx="2902475" cy="3044550"/>
          </a:xfrm>
          <a:prstGeom prst="rect">
            <a:avLst/>
          </a:prstGeom>
          <a:noFill/>
        </p:spPr>
      </p:pic>
      <p:grpSp>
        <p:nvGrpSpPr>
          <p:cNvPr id="377" name="Group377"/>
          <p:cNvGrpSpPr/>
          <p:nvPr/>
        </p:nvGrpSpPr>
        <p:grpSpPr>
          <a:xfrm>
            <a:off x="971803" y="3043100"/>
            <a:ext cx="4470822" cy="881643"/>
            <a:chOff x="971803" y="3043100"/>
            <a:chExt cx="4470822" cy="881643"/>
          </a:xfrm>
        </p:grpSpPr>
        <p:pic>
          <p:nvPicPr>
            <p:cNvPr id="378" name="Image37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803" y="3043100"/>
              <a:ext cx="4420010" cy="224418"/>
            </a:xfrm>
            <a:prstGeom prst="rect">
              <a:avLst/>
            </a:prstGeom>
            <a:noFill/>
          </p:spPr>
        </p:pic>
        <p:pic>
          <p:nvPicPr>
            <p:cNvPr id="379" name="Image37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1813" y="3043100"/>
              <a:ext cx="50812" cy="224418"/>
            </a:xfrm>
            <a:prstGeom prst="rect">
              <a:avLst/>
            </a:prstGeom>
            <a:noFill/>
          </p:spPr>
        </p:pic>
        <p:pic>
          <p:nvPicPr>
            <p:cNvPr id="380" name="Image38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1600" y="3262175"/>
              <a:ext cx="3781236" cy="224418"/>
            </a:xfrm>
            <a:prstGeom prst="rect">
              <a:avLst/>
            </a:prstGeom>
            <a:noFill/>
          </p:spPr>
        </p:pic>
        <p:pic>
          <p:nvPicPr>
            <p:cNvPr id="381" name="Image38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92836" y="3262175"/>
              <a:ext cx="50812" cy="224418"/>
            </a:xfrm>
            <a:prstGeom prst="rect">
              <a:avLst/>
            </a:prstGeom>
            <a:noFill/>
          </p:spPr>
        </p:pic>
        <p:pic>
          <p:nvPicPr>
            <p:cNvPr id="382" name="Image38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1600" y="3481250"/>
              <a:ext cx="3873655" cy="224418"/>
            </a:xfrm>
            <a:prstGeom prst="rect">
              <a:avLst/>
            </a:prstGeom>
            <a:noFill/>
          </p:spPr>
        </p:pic>
        <p:pic>
          <p:nvPicPr>
            <p:cNvPr id="383" name="Image38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5255" y="3481250"/>
              <a:ext cx="50812" cy="224418"/>
            </a:xfrm>
            <a:prstGeom prst="rect">
              <a:avLst/>
            </a:prstGeom>
            <a:noFill/>
          </p:spPr>
        </p:pic>
        <p:pic>
          <p:nvPicPr>
            <p:cNvPr id="384" name="Image38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1600" y="3700325"/>
              <a:ext cx="3403835" cy="224418"/>
            </a:xfrm>
            <a:prstGeom prst="rect">
              <a:avLst/>
            </a:prstGeom>
            <a:noFill/>
          </p:spPr>
        </p:pic>
      </p:grpSp>
      <p:sp>
        <p:nvSpPr>
          <p:cNvPr id="385" name="Text Box385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229034" algn="l" rtl="0">
              <a:lnSpc>
                <a:spcPts val="3034"/>
              </a:lnSpc>
            </a:pPr>
            <a:r>
              <a:rPr lang="en-US" altLang="zh-CN" sz="2400" spc="-50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17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386" name="Text Box386"/>
          <p:cNvSpPr txBox="1"/>
          <p:nvPr/>
        </p:nvSpPr>
        <p:spPr>
          <a:xfrm>
            <a:off x="930150" y="476790"/>
            <a:ext cx="2255520" cy="57790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550"/>
              </a:lnSpc>
            </a:pPr>
            <a:r>
              <a:rPr lang="en-US" altLang="zh-CN" sz="3600" b="1" spc="-527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STRESSORS</a:t>
            </a:r>
            <a:endParaRPr lang="en-US" altLang="zh-CN" sz="3600">
              <a:latin typeface="Arial"/>
              <a:ea typeface="Arial"/>
              <a:cs typeface="Arial"/>
            </a:endParaRPr>
          </a:p>
        </p:txBody>
      </p:sp>
      <p:sp>
        <p:nvSpPr>
          <p:cNvPr id="387" name="Text Box387"/>
          <p:cNvSpPr txBox="1"/>
          <p:nvPr/>
        </p:nvSpPr>
        <p:spPr>
          <a:xfrm>
            <a:off x="971803" y="1839473"/>
            <a:ext cx="149326" cy="17273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60"/>
              </a:lnSpc>
            </a:pPr>
            <a:r>
              <a:rPr lang="en-US" altLang="zh-CN" sz="145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  <p:sp>
        <p:nvSpPr>
          <p:cNvPr id="388" name="Text Box388"/>
          <p:cNvSpPr txBox="1"/>
          <p:nvPr/>
        </p:nvSpPr>
        <p:spPr>
          <a:xfrm>
            <a:off x="971803" y="3087248"/>
            <a:ext cx="149326" cy="17273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60"/>
              </a:lnSpc>
            </a:pPr>
            <a:r>
              <a:rPr lang="en-US" altLang="zh-CN" sz="145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ath38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90" name="Path390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91" name="Image39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4075" y="2483675"/>
            <a:ext cx="2378728" cy="209848"/>
          </a:xfrm>
          <a:prstGeom prst="rect">
            <a:avLst/>
          </a:prstGeom>
          <a:noFill/>
        </p:spPr>
      </p:pic>
      <p:pic>
        <p:nvPicPr>
          <p:cNvPr id="392" name="Image39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4791" y="3004425"/>
            <a:ext cx="1991440" cy="161627"/>
          </a:xfrm>
          <a:prstGeom prst="rect">
            <a:avLst/>
          </a:prstGeom>
          <a:noFill/>
        </p:spPr>
      </p:pic>
      <p:pic>
        <p:nvPicPr>
          <p:cNvPr id="393" name="Image39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4791" y="3509250"/>
            <a:ext cx="2396280" cy="203448"/>
          </a:xfrm>
          <a:prstGeom prst="rect">
            <a:avLst/>
          </a:prstGeom>
          <a:noFill/>
        </p:spPr>
      </p:pic>
      <p:grpSp>
        <p:nvGrpSpPr>
          <p:cNvPr id="394" name="Group394"/>
          <p:cNvGrpSpPr/>
          <p:nvPr/>
        </p:nvGrpSpPr>
        <p:grpSpPr>
          <a:xfrm>
            <a:off x="1395089" y="1738207"/>
            <a:ext cx="4662681" cy="445294"/>
            <a:chOff x="1395089" y="1738207"/>
            <a:chExt cx="4662681" cy="445294"/>
          </a:xfrm>
        </p:grpSpPr>
        <p:pic>
          <p:nvPicPr>
            <p:cNvPr id="395" name="Image39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6400" y="1738207"/>
              <a:ext cx="4651370" cy="197644"/>
            </a:xfrm>
            <a:prstGeom prst="rect">
              <a:avLst/>
            </a:prstGeom>
            <a:noFill/>
          </p:spPr>
        </p:pic>
        <p:pic>
          <p:nvPicPr>
            <p:cNvPr id="396" name="Image39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5089" y="1985857"/>
              <a:ext cx="3251956" cy="197644"/>
            </a:xfrm>
            <a:prstGeom prst="rect">
              <a:avLst/>
            </a:prstGeom>
            <a:noFill/>
          </p:spPr>
        </p:pic>
      </p:grpSp>
      <p:sp>
        <p:nvSpPr>
          <p:cNvPr id="397" name="Text Box397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222481" algn="l" rtl="0">
              <a:lnSpc>
                <a:spcPts val="3034"/>
              </a:lnSpc>
            </a:pPr>
            <a:r>
              <a:rPr lang="en-US" altLang="zh-CN" sz="2400" spc="-45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18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398" name="Text Box398"/>
          <p:cNvSpPr txBox="1"/>
          <p:nvPr/>
        </p:nvSpPr>
        <p:spPr>
          <a:xfrm>
            <a:off x="930150" y="454620"/>
            <a:ext cx="3965677" cy="54579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298"/>
              </a:lnSpc>
            </a:pPr>
            <a:r>
              <a:rPr lang="en-US" altLang="zh-CN" sz="3400" b="1" spc="-391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TYPES</a:t>
            </a:r>
            <a:r>
              <a:rPr lang="en-US" altLang="zh-CN" sz="3400" b="1" spc="-265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400" b="1" spc="-52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3400" b="1" spc="-266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400" b="1" spc="-498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STRESSORS</a:t>
            </a:r>
            <a:endParaRPr lang="en-US" altLang="zh-CN" sz="3400">
              <a:latin typeface="Arial"/>
              <a:ea typeface="Arial"/>
              <a:cs typeface="Arial"/>
            </a:endParaRPr>
          </a:p>
        </p:txBody>
      </p:sp>
      <p:sp>
        <p:nvSpPr>
          <p:cNvPr id="399" name="Text Box399"/>
          <p:cNvSpPr txBox="1"/>
          <p:nvPr/>
        </p:nvSpPr>
        <p:spPr>
          <a:xfrm>
            <a:off x="1036046" y="1747143"/>
            <a:ext cx="160833" cy="19060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</a:pPr>
            <a:r>
              <a:rPr lang="en-US" altLang="zh-CN" sz="1600" spc="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400" name="Text Box400"/>
          <p:cNvSpPr txBox="1"/>
          <p:nvPr/>
        </p:nvSpPr>
        <p:spPr>
          <a:xfrm>
            <a:off x="1036046" y="2242443"/>
            <a:ext cx="160833" cy="19060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</a:pPr>
            <a:r>
              <a:rPr lang="en-US" altLang="zh-CN" sz="1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401" name="Text Box401"/>
          <p:cNvSpPr txBox="1"/>
          <p:nvPr/>
        </p:nvSpPr>
        <p:spPr>
          <a:xfrm>
            <a:off x="1485606" y="2493039"/>
            <a:ext cx="168503" cy="20251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95"/>
              </a:lnSpc>
            </a:pPr>
            <a:r>
              <a:rPr lang="en-US" altLang="zh-CN" sz="1700" spc="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○</a:t>
            </a:r>
            <a:endParaRPr lang="en-US" altLang="zh-CN" sz="1700">
              <a:latin typeface="Arial"/>
              <a:ea typeface="Arial"/>
              <a:cs typeface="Arial"/>
            </a:endParaRPr>
          </a:p>
        </p:txBody>
      </p:sp>
      <p:sp>
        <p:nvSpPr>
          <p:cNvPr id="402" name="Text Box402"/>
          <p:cNvSpPr txBox="1"/>
          <p:nvPr/>
        </p:nvSpPr>
        <p:spPr>
          <a:xfrm>
            <a:off x="1485606" y="2750214"/>
            <a:ext cx="168503" cy="20251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95"/>
              </a:lnSpc>
            </a:pPr>
            <a:r>
              <a:rPr lang="en-US" altLang="zh-CN" sz="17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○</a:t>
            </a:r>
            <a:endParaRPr lang="en-US" altLang="zh-CN" sz="1700">
              <a:latin typeface="Arial"/>
              <a:ea typeface="Arial"/>
              <a:cs typeface="Arial"/>
            </a:endParaRPr>
          </a:p>
        </p:txBody>
      </p:sp>
      <p:sp>
        <p:nvSpPr>
          <p:cNvPr id="403" name="Text Box403"/>
          <p:cNvSpPr txBox="1"/>
          <p:nvPr/>
        </p:nvSpPr>
        <p:spPr>
          <a:xfrm>
            <a:off x="1485606" y="3007389"/>
            <a:ext cx="168503" cy="20251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95"/>
              </a:lnSpc>
            </a:pPr>
            <a:r>
              <a:rPr lang="en-US" altLang="zh-CN" sz="1700" spc="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○</a:t>
            </a:r>
            <a:endParaRPr lang="en-US" altLang="zh-CN" sz="1700">
              <a:latin typeface="Arial"/>
              <a:ea typeface="Arial"/>
              <a:cs typeface="Arial"/>
            </a:endParaRPr>
          </a:p>
        </p:txBody>
      </p:sp>
      <p:sp>
        <p:nvSpPr>
          <p:cNvPr id="404" name="Text Box404"/>
          <p:cNvSpPr txBox="1"/>
          <p:nvPr/>
        </p:nvSpPr>
        <p:spPr>
          <a:xfrm>
            <a:off x="1493246" y="3261618"/>
            <a:ext cx="160833" cy="19060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</a:pPr>
            <a:r>
              <a:rPr lang="en-US" altLang="zh-CN" sz="1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○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405" name="Text Box405"/>
          <p:cNvSpPr txBox="1"/>
          <p:nvPr/>
        </p:nvSpPr>
        <p:spPr>
          <a:xfrm>
            <a:off x="1485606" y="3512214"/>
            <a:ext cx="168503" cy="20251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95"/>
              </a:lnSpc>
            </a:pPr>
            <a:r>
              <a:rPr lang="en-US" altLang="zh-CN" sz="1700" spc="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○</a:t>
            </a:r>
            <a:endParaRPr lang="en-US" altLang="zh-CN" sz="17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ath40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07" name="Path407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408" name="Group408"/>
          <p:cNvGrpSpPr/>
          <p:nvPr/>
        </p:nvGrpSpPr>
        <p:grpSpPr>
          <a:xfrm>
            <a:off x="930175" y="1384401"/>
            <a:ext cx="1457705" cy="460820"/>
            <a:chOff x="930175" y="1384401"/>
            <a:chExt cx="1457705" cy="460820"/>
          </a:xfrm>
        </p:grpSpPr>
        <p:sp>
          <p:nvSpPr>
            <p:cNvPr id="409" name="Text Box409"/>
            <p:cNvSpPr txBox="1"/>
            <p:nvPr/>
          </p:nvSpPr>
          <p:spPr>
            <a:xfrm>
              <a:off x="930175" y="1384401"/>
              <a:ext cx="1468056" cy="232220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1829"/>
                </a:lnSpc>
              </a:pPr>
              <a:r>
                <a:rPr lang="en-US" altLang="zh-CN" sz="1500" b="1" spc="13" dirty="0">
                  <a:solidFill>
                    <a:srgbClr val="0B5394"/>
                  </a:solidFill>
                  <a:latin typeface="Arial"/>
                  <a:ea typeface="Arial"/>
                  <a:cs typeface="Arial"/>
                </a:rPr>
                <a:t>CATACLYSMIC</a:t>
              </a:r>
              <a:endParaRPr lang="en-US" altLang="zh-CN" sz="1500">
                <a:latin typeface="Arial"/>
                <a:ea typeface="Arial"/>
                <a:cs typeface="Arial"/>
              </a:endParaRPr>
            </a:p>
          </p:txBody>
        </p:sp>
        <p:pic>
          <p:nvPicPr>
            <p:cNvPr id="410" name="Image4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3969" y="1384401"/>
              <a:ext cx="53911" cy="232220"/>
            </a:xfrm>
            <a:prstGeom prst="rect">
              <a:avLst/>
            </a:prstGeom>
            <a:noFill/>
          </p:spPr>
        </p:pic>
        <p:pic>
          <p:nvPicPr>
            <p:cNvPr id="411" name="Image4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0175" y="1581188"/>
              <a:ext cx="1403794" cy="17145"/>
            </a:xfrm>
            <a:prstGeom prst="rect">
              <a:avLst/>
            </a:prstGeom>
            <a:noFill/>
          </p:spPr>
        </p:pic>
        <p:sp>
          <p:nvSpPr>
            <p:cNvPr id="412" name="Text Box412"/>
            <p:cNvSpPr txBox="1"/>
            <p:nvPr/>
          </p:nvSpPr>
          <p:spPr>
            <a:xfrm>
              <a:off x="930175" y="1613001"/>
              <a:ext cx="1234313" cy="232220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1829"/>
                </a:lnSpc>
              </a:pPr>
              <a:r>
                <a:rPr lang="en-US" altLang="zh-CN" sz="1500" b="1" spc="-4" dirty="0">
                  <a:solidFill>
                    <a:srgbClr val="0B5394"/>
                  </a:solidFill>
                  <a:latin typeface="Arial"/>
                  <a:ea typeface="Arial"/>
                  <a:cs typeface="Arial"/>
                </a:rPr>
                <a:t>STRESSORS</a:t>
              </a:r>
              <a:endParaRPr lang="en-US" altLang="zh-CN" sz="1500"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413" name="Image4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0175" y="1809788"/>
            <a:ext cx="1170622" cy="17145"/>
          </a:xfrm>
          <a:prstGeom prst="rect">
            <a:avLst/>
          </a:prstGeom>
          <a:noFill/>
        </p:spPr>
      </p:pic>
      <p:grpSp>
        <p:nvGrpSpPr>
          <p:cNvPr id="414" name="Group414"/>
          <p:cNvGrpSpPr/>
          <p:nvPr/>
        </p:nvGrpSpPr>
        <p:grpSpPr>
          <a:xfrm>
            <a:off x="931961" y="3555536"/>
            <a:ext cx="2014082" cy="555724"/>
            <a:chOff x="931961" y="3555536"/>
            <a:chExt cx="2014082" cy="555724"/>
          </a:xfrm>
        </p:grpSpPr>
        <p:pic>
          <p:nvPicPr>
            <p:cNvPr id="415" name="Image4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961" y="3555536"/>
              <a:ext cx="2014082" cy="154483"/>
            </a:xfrm>
            <a:prstGeom prst="rect">
              <a:avLst/>
            </a:prstGeom>
            <a:noFill/>
          </p:spPr>
        </p:pic>
        <p:pic>
          <p:nvPicPr>
            <p:cNvPr id="416" name="Image4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7468" y="3754370"/>
              <a:ext cx="1772280" cy="155674"/>
            </a:xfrm>
            <a:prstGeom prst="rect">
              <a:avLst/>
            </a:prstGeom>
            <a:noFill/>
          </p:spPr>
        </p:pic>
        <p:pic>
          <p:nvPicPr>
            <p:cNvPr id="417" name="Image4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6426" y="3950674"/>
              <a:ext cx="1797034" cy="160586"/>
            </a:xfrm>
            <a:prstGeom prst="rect">
              <a:avLst/>
            </a:prstGeom>
            <a:noFill/>
          </p:spPr>
        </p:pic>
      </p:grpSp>
      <p:grpSp>
        <p:nvGrpSpPr>
          <p:cNvPr id="418" name="Group418"/>
          <p:cNvGrpSpPr/>
          <p:nvPr/>
        </p:nvGrpSpPr>
        <p:grpSpPr>
          <a:xfrm>
            <a:off x="931961" y="1955336"/>
            <a:ext cx="2061177" cy="1523851"/>
            <a:chOff x="931961" y="1955336"/>
            <a:chExt cx="2061177" cy="1523851"/>
          </a:xfrm>
        </p:grpSpPr>
        <p:pic>
          <p:nvPicPr>
            <p:cNvPr id="419" name="Image41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5979" y="1955336"/>
              <a:ext cx="1767002" cy="155674"/>
            </a:xfrm>
            <a:prstGeom prst="rect">
              <a:avLst/>
            </a:prstGeom>
            <a:noFill/>
          </p:spPr>
        </p:pic>
        <p:pic>
          <p:nvPicPr>
            <p:cNvPr id="420" name="Image42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7468" y="2155361"/>
              <a:ext cx="1777065" cy="155674"/>
            </a:xfrm>
            <a:prstGeom prst="rect">
              <a:avLst/>
            </a:prstGeom>
            <a:noFill/>
          </p:spPr>
        </p:pic>
        <p:pic>
          <p:nvPicPr>
            <p:cNvPr id="421" name="Image42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7468" y="2354195"/>
              <a:ext cx="2055670" cy="156865"/>
            </a:xfrm>
            <a:prstGeom prst="rect">
              <a:avLst/>
            </a:prstGeom>
            <a:noFill/>
          </p:spPr>
        </p:pic>
        <p:pic>
          <p:nvPicPr>
            <p:cNvPr id="422" name="Image42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3718" y="2555410"/>
              <a:ext cx="1908742" cy="154484"/>
            </a:xfrm>
            <a:prstGeom prst="rect">
              <a:avLst/>
            </a:prstGeom>
            <a:noFill/>
          </p:spPr>
        </p:pic>
        <p:pic>
          <p:nvPicPr>
            <p:cNvPr id="423" name="Image423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5653" y="2755435"/>
              <a:ext cx="2046439" cy="155675"/>
            </a:xfrm>
            <a:prstGeom prst="rect">
              <a:avLst/>
            </a:prstGeom>
            <a:noFill/>
          </p:spPr>
        </p:pic>
        <p:pic>
          <p:nvPicPr>
            <p:cNvPr id="424" name="Image42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1961" y="2955460"/>
              <a:ext cx="1584402" cy="155675"/>
            </a:xfrm>
            <a:prstGeom prst="rect">
              <a:avLst/>
            </a:prstGeom>
            <a:noFill/>
          </p:spPr>
        </p:pic>
        <p:pic>
          <p:nvPicPr>
            <p:cNvPr id="425" name="Image425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3718" y="3150574"/>
              <a:ext cx="1666717" cy="152252"/>
            </a:xfrm>
            <a:prstGeom prst="rect">
              <a:avLst/>
            </a:prstGeom>
            <a:noFill/>
          </p:spPr>
        </p:pic>
        <p:pic>
          <p:nvPicPr>
            <p:cNvPr id="426" name="Image426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3718" y="3350599"/>
              <a:ext cx="1737020" cy="128588"/>
            </a:xfrm>
            <a:prstGeom prst="rect">
              <a:avLst/>
            </a:prstGeom>
            <a:noFill/>
          </p:spPr>
        </p:pic>
      </p:grpSp>
      <p:grpSp>
        <p:nvGrpSpPr>
          <p:cNvPr id="427" name="Group427"/>
          <p:cNvGrpSpPr/>
          <p:nvPr/>
        </p:nvGrpSpPr>
        <p:grpSpPr>
          <a:xfrm>
            <a:off x="3687963" y="1306001"/>
            <a:ext cx="1170813" cy="460820"/>
            <a:chOff x="3687963" y="1306001"/>
            <a:chExt cx="1170813" cy="460820"/>
          </a:xfrm>
        </p:grpSpPr>
        <p:sp>
          <p:nvSpPr>
            <p:cNvPr id="428" name="Text Box428"/>
            <p:cNvSpPr txBox="1"/>
            <p:nvPr/>
          </p:nvSpPr>
          <p:spPr>
            <a:xfrm>
              <a:off x="3687963" y="1306001"/>
              <a:ext cx="1166304" cy="232220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1829"/>
                </a:lnSpc>
              </a:pPr>
              <a:r>
                <a:rPr lang="en-US" altLang="zh-CN" sz="1500" b="1" spc="44" dirty="0">
                  <a:solidFill>
                    <a:srgbClr val="0B5394"/>
                  </a:solidFill>
                  <a:latin typeface="Arial"/>
                  <a:ea typeface="Arial"/>
                  <a:cs typeface="Arial"/>
                </a:rPr>
                <a:t>PERSONAL</a:t>
              </a:r>
              <a:endParaRPr lang="en-US" altLang="zh-CN" sz="1500">
                <a:latin typeface="Arial"/>
                <a:ea typeface="Arial"/>
                <a:cs typeface="Arial"/>
              </a:endParaRPr>
            </a:p>
          </p:txBody>
        </p:sp>
        <p:pic>
          <p:nvPicPr>
            <p:cNvPr id="429" name="Image42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0576" y="1306001"/>
              <a:ext cx="53911" cy="232220"/>
            </a:xfrm>
            <a:prstGeom prst="rect">
              <a:avLst/>
            </a:prstGeom>
            <a:noFill/>
          </p:spPr>
        </p:pic>
        <p:pic>
          <p:nvPicPr>
            <p:cNvPr id="430" name="Image43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87963" y="1502787"/>
              <a:ext cx="1102613" cy="17145"/>
            </a:xfrm>
            <a:prstGeom prst="rect">
              <a:avLst/>
            </a:prstGeom>
            <a:noFill/>
          </p:spPr>
        </p:pic>
        <p:sp>
          <p:nvSpPr>
            <p:cNvPr id="431" name="Text Box431"/>
            <p:cNvSpPr txBox="1"/>
            <p:nvPr/>
          </p:nvSpPr>
          <p:spPr>
            <a:xfrm>
              <a:off x="3687963" y="1534601"/>
              <a:ext cx="1234313" cy="232220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1829"/>
                </a:lnSpc>
              </a:pPr>
              <a:r>
                <a:rPr lang="en-US" altLang="zh-CN" sz="1500" b="1" spc="-4" dirty="0">
                  <a:solidFill>
                    <a:srgbClr val="0B5394"/>
                  </a:solidFill>
                  <a:latin typeface="Arial"/>
                  <a:ea typeface="Arial"/>
                  <a:cs typeface="Arial"/>
                </a:rPr>
                <a:t>STRESSORS</a:t>
              </a:r>
              <a:endParaRPr lang="en-US" altLang="zh-CN" sz="1500"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432" name="Image4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7963" y="1731387"/>
            <a:ext cx="1170621" cy="17145"/>
          </a:xfrm>
          <a:prstGeom prst="rect">
            <a:avLst/>
          </a:prstGeom>
          <a:noFill/>
        </p:spPr>
      </p:pic>
      <p:pic>
        <p:nvPicPr>
          <p:cNvPr id="433" name="Image43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87963" y="1839653"/>
            <a:ext cx="2067903" cy="2201445"/>
          </a:xfrm>
          <a:prstGeom prst="rect">
            <a:avLst/>
          </a:prstGeom>
          <a:noFill/>
        </p:spPr>
      </p:pic>
      <p:grpSp>
        <p:nvGrpSpPr>
          <p:cNvPr id="434" name="Group434"/>
          <p:cNvGrpSpPr/>
          <p:nvPr/>
        </p:nvGrpSpPr>
        <p:grpSpPr>
          <a:xfrm>
            <a:off x="6526770" y="1870145"/>
            <a:ext cx="2009502" cy="524917"/>
            <a:chOff x="6526770" y="1870145"/>
            <a:chExt cx="2009502" cy="524917"/>
          </a:xfrm>
        </p:grpSpPr>
        <p:pic>
          <p:nvPicPr>
            <p:cNvPr id="435" name="Image435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26770" y="1870145"/>
              <a:ext cx="2004270" cy="156865"/>
            </a:xfrm>
            <a:prstGeom prst="rect">
              <a:avLst/>
            </a:prstGeom>
            <a:noFill/>
          </p:spPr>
        </p:pic>
        <p:pic>
          <p:nvPicPr>
            <p:cNvPr id="436" name="Image436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32426" y="2066449"/>
              <a:ext cx="1870904" cy="160586"/>
            </a:xfrm>
            <a:prstGeom prst="rect">
              <a:avLst/>
            </a:prstGeom>
            <a:noFill/>
          </p:spPr>
        </p:pic>
        <p:pic>
          <p:nvPicPr>
            <p:cNvPr id="437" name="Image437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27961" y="2266474"/>
              <a:ext cx="2008311" cy="128588"/>
            </a:xfrm>
            <a:prstGeom prst="rect">
              <a:avLst/>
            </a:prstGeom>
            <a:noFill/>
          </p:spPr>
        </p:pic>
      </p:grpSp>
      <p:grpSp>
        <p:nvGrpSpPr>
          <p:cNvPr id="438" name="Group438"/>
          <p:cNvGrpSpPr/>
          <p:nvPr/>
        </p:nvGrpSpPr>
        <p:grpSpPr>
          <a:xfrm>
            <a:off x="6529598" y="2466499"/>
            <a:ext cx="2053708" cy="928688"/>
            <a:chOff x="6529598" y="2466499"/>
            <a:chExt cx="2053708" cy="928688"/>
          </a:xfrm>
        </p:grpSpPr>
        <p:pic>
          <p:nvPicPr>
            <p:cNvPr id="439" name="Image439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33467" y="2466499"/>
              <a:ext cx="1717273" cy="159395"/>
            </a:xfrm>
            <a:prstGeom prst="rect">
              <a:avLst/>
            </a:prstGeom>
            <a:noFill/>
          </p:spPr>
        </p:pic>
        <p:pic>
          <p:nvPicPr>
            <p:cNvPr id="440" name="Image440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32426" y="2666524"/>
              <a:ext cx="2050880" cy="160586"/>
            </a:xfrm>
            <a:prstGeom prst="rect">
              <a:avLst/>
            </a:prstGeom>
            <a:noFill/>
          </p:spPr>
        </p:pic>
        <p:pic>
          <p:nvPicPr>
            <p:cNvPr id="441" name="Image441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32426" y="2866549"/>
              <a:ext cx="1902142" cy="160586"/>
            </a:xfrm>
            <a:prstGeom prst="rect">
              <a:avLst/>
            </a:prstGeom>
            <a:noFill/>
          </p:spPr>
        </p:pic>
        <p:pic>
          <p:nvPicPr>
            <p:cNvPr id="442" name="Image442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32426" y="3071486"/>
              <a:ext cx="1426550" cy="155674"/>
            </a:xfrm>
            <a:prstGeom prst="rect">
              <a:avLst/>
            </a:prstGeom>
            <a:noFill/>
          </p:spPr>
        </p:pic>
        <p:pic>
          <p:nvPicPr>
            <p:cNvPr id="443" name="Image443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29598" y="3271511"/>
              <a:ext cx="2011226" cy="123676"/>
            </a:xfrm>
            <a:prstGeom prst="rect">
              <a:avLst/>
            </a:prstGeom>
            <a:noFill/>
          </p:spPr>
        </p:pic>
      </p:grpSp>
      <p:grpSp>
        <p:nvGrpSpPr>
          <p:cNvPr id="444" name="Group444"/>
          <p:cNvGrpSpPr/>
          <p:nvPr/>
        </p:nvGrpSpPr>
        <p:grpSpPr>
          <a:xfrm>
            <a:off x="6526175" y="1300401"/>
            <a:ext cx="1528571" cy="460820"/>
            <a:chOff x="6526175" y="1300401"/>
            <a:chExt cx="1528571" cy="460820"/>
          </a:xfrm>
        </p:grpSpPr>
        <p:sp>
          <p:nvSpPr>
            <p:cNvPr id="445" name="Text Box445"/>
            <p:cNvSpPr txBox="1"/>
            <p:nvPr/>
          </p:nvSpPr>
          <p:spPr>
            <a:xfrm>
              <a:off x="6526175" y="1300401"/>
              <a:ext cx="1538351" cy="232220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1829"/>
                </a:lnSpc>
              </a:pPr>
              <a:r>
                <a:rPr lang="en-US" altLang="zh-CN" sz="1500" b="1" spc="62" dirty="0">
                  <a:solidFill>
                    <a:srgbClr val="0B5394"/>
                  </a:solidFill>
                  <a:latin typeface="Arial"/>
                  <a:ea typeface="Arial"/>
                  <a:cs typeface="Arial"/>
                </a:rPr>
                <a:t>BACKGROUND</a:t>
              </a:r>
              <a:endParaRPr lang="en-US" altLang="zh-CN" sz="1500">
                <a:latin typeface="Arial"/>
                <a:ea typeface="Arial"/>
                <a:cs typeface="Arial"/>
              </a:endParaRPr>
            </a:p>
          </p:txBody>
        </p:sp>
        <p:pic>
          <p:nvPicPr>
            <p:cNvPr id="446" name="Image44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0834" y="1300401"/>
              <a:ext cx="53912" cy="232220"/>
            </a:xfrm>
            <a:prstGeom prst="rect">
              <a:avLst/>
            </a:prstGeom>
            <a:noFill/>
          </p:spPr>
        </p:pic>
        <p:pic>
          <p:nvPicPr>
            <p:cNvPr id="447" name="Image447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26175" y="1497188"/>
              <a:ext cx="1474659" cy="17145"/>
            </a:xfrm>
            <a:prstGeom prst="rect">
              <a:avLst/>
            </a:prstGeom>
            <a:noFill/>
          </p:spPr>
        </p:pic>
        <p:sp>
          <p:nvSpPr>
            <p:cNvPr id="448" name="Text Box448"/>
            <p:cNvSpPr txBox="1"/>
            <p:nvPr/>
          </p:nvSpPr>
          <p:spPr>
            <a:xfrm>
              <a:off x="6526175" y="1529001"/>
              <a:ext cx="1234313" cy="232220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1829"/>
                </a:lnSpc>
              </a:pPr>
              <a:r>
                <a:rPr lang="en-US" altLang="zh-CN" sz="1500" b="1" spc="-4" dirty="0">
                  <a:solidFill>
                    <a:srgbClr val="0B5394"/>
                  </a:solidFill>
                  <a:latin typeface="Arial"/>
                  <a:ea typeface="Arial"/>
                  <a:cs typeface="Arial"/>
                </a:rPr>
                <a:t>STRESSORS</a:t>
              </a:r>
              <a:endParaRPr lang="en-US" altLang="zh-CN" sz="1500">
                <a:latin typeface="Arial"/>
                <a:ea typeface="Arial"/>
                <a:cs typeface="Arial"/>
              </a:endParaRPr>
            </a:p>
          </p:txBody>
        </p:sp>
        <p:pic>
          <p:nvPicPr>
            <p:cNvPr id="449" name="Image44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796" y="1529001"/>
              <a:ext cx="53912" cy="232219"/>
            </a:xfrm>
            <a:prstGeom prst="rect">
              <a:avLst/>
            </a:prstGeom>
            <a:noFill/>
          </p:spPr>
        </p:pic>
        <p:pic>
          <p:nvPicPr>
            <p:cNvPr id="450" name="Image45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6175" y="1725788"/>
              <a:ext cx="1170621" cy="17145"/>
            </a:xfrm>
            <a:prstGeom prst="rect">
              <a:avLst/>
            </a:prstGeom>
            <a:noFill/>
          </p:spPr>
        </p:pic>
      </p:grpSp>
      <p:grpSp>
        <p:nvGrpSpPr>
          <p:cNvPr id="451" name="Group451"/>
          <p:cNvGrpSpPr/>
          <p:nvPr/>
        </p:nvGrpSpPr>
        <p:grpSpPr>
          <a:xfrm>
            <a:off x="6525282" y="3466625"/>
            <a:ext cx="1852301" cy="528637"/>
            <a:chOff x="6525282" y="3466625"/>
            <a:chExt cx="1852301" cy="528637"/>
          </a:xfrm>
        </p:grpSpPr>
        <p:pic>
          <p:nvPicPr>
            <p:cNvPr id="452" name="Image452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32426" y="3466625"/>
              <a:ext cx="1760488" cy="159394"/>
            </a:xfrm>
            <a:prstGeom prst="rect">
              <a:avLst/>
            </a:prstGeom>
            <a:noFill/>
          </p:spPr>
        </p:pic>
        <p:pic>
          <p:nvPicPr>
            <p:cNvPr id="453" name="Image453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532426" y="3666650"/>
              <a:ext cx="1845157" cy="160585"/>
            </a:xfrm>
            <a:prstGeom prst="rect">
              <a:avLst/>
            </a:prstGeom>
            <a:noFill/>
          </p:spPr>
        </p:pic>
        <p:pic>
          <p:nvPicPr>
            <p:cNvPr id="454" name="Image454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525282" y="3866675"/>
              <a:ext cx="715021" cy="128587"/>
            </a:xfrm>
            <a:prstGeom prst="rect">
              <a:avLst/>
            </a:prstGeom>
            <a:noFill/>
          </p:spPr>
        </p:pic>
      </p:grpSp>
      <p:sp>
        <p:nvSpPr>
          <p:cNvPr id="455" name="Text Box455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220043" algn="l" rtl="0">
              <a:lnSpc>
                <a:spcPts val="3034"/>
              </a:lnSpc>
            </a:pPr>
            <a:r>
              <a:rPr lang="en-US" altLang="zh-CN" sz="2400" spc="-43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19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456" name="Text Box456"/>
          <p:cNvSpPr txBox="1"/>
          <p:nvPr/>
        </p:nvSpPr>
        <p:spPr>
          <a:xfrm>
            <a:off x="930150" y="557247"/>
            <a:ext cx="3595967" cy="4976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18"/>
              </a:lnSpc>
            </a:pPr>
            <a:r>
              <a:rPr lang="en-US" altLang="zh-CN" sz="3100" b="1" spc="-357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TYPES</a:t>
            </a:r>
            <a:r>
              <a:rPr lang="en-US" altLang="zh-CN" sz="3100" b="1" spc="-239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100" b="1" spc="-474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3100" b="1" spc="-242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100" b="1" spc="-454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STRESSORS</a:t>
            </a:r>
            <a:endParaRPr lang="en-US" altLang="zh-CN" sz="31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th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" name="Path9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0" name="Image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3990" y="1464334"/>
            <a:ext cx="1226493" cy="219968"/>
          </a:xfrm>
          <a:prstGeom prst="rect">
            <a:avLst/>
          </a:prstGeom>
          <a:noFill/>
        </p:spPr>
      </p:pic>
      <p:pic>
        <p:nvPicPr>
          <p:cNvPr id="11" name="Image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3990" y="1902484"/>
            <a:ext cx="2098045" cy="219968"/>
          </a:xfrm>
          <a:prstGeom prst="rect">
            <a:avLst/>
          </a:prstGeom>
          <a:noFill/>
        </p:spPr>
      </p:pic>
      <p:pic>
        <p:nvPicPr>
          <p:cNvPr id="12" name="Image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9731" y="2340634"/>
            <a:ext cx="1909017" cy="273397"/>
          </a:xfrm>
          <a:prstGeom prst="rect">
            <a:avLst/>
          </a:prstGeom>
          <a:noFill/>
        </p:spPr>
      </p:pic>
      <p:pic>
        <p:nvPicPr>
          <p:cNvPr id="13" name="Image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8363" y="2780421"/>
            <a:ext cx="2523971" cy="27176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2382" y="3216934"/>
            <a:ext cx="2043466" cy="219968"/>
          </a:xfrm>
          <a:prstGeom prst="rect">
            <a:avLst/>
          </a:prstGeom>
          <a:noFill/>
        </p:spPr>
      </p:pic>
      <p:pic>
        <p:nvPicPr>
          <p:cNvPr id="15" name="Image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98363" y="3655084"/>
            <a:ext cx="2514515" cy="273397"/>
          </a:xfrm>
          <a:prstGeom prst="rect">
            <a:avLst/>
          </a:prstGeom>
          <a:noFill/>
        </p:spPr>
      </p:pic>
      <p:pic>
        <p:nvPicPr>
          <p:cNvPr id="16" name="Image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13990" y="4093234"/>
            <a:ext cx="2813239" cy="219968"/>
          </a:xfrm>
          <a:prstGeom prst="rect">
            <a:avLst/>
          </a:prstGeom>
          <a:noFill/>
        </p:spPr>
      </p:pic>
      <p:pic>
        <p:nvPicPr>
          <p:cNvPr id="17" name="Image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98363" y="4533021"/>
            <a:ext cx="4076848" cy="271909"/>
          </a:xfrm>
          <a:prstGeom prst="rect">
            <a:avLst/>
          </a:prstGeom>
          <a:noFill/>
        </p:spPr>
      </p:pic>
      <p:sp>
        <p:nvSpPr>
          <p:cNvPr id="18" name="Text Box18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262410" algn="l" rtl="0">
              <a:lnSpc>
                <a:spcPts val="3034"/>
              </a:lnSpc>
            </a:pPr>
            <a:r>
              <a:rPr lang="en-US" altLang="zh-CN" sz="2400" spc="-19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19" name="Text Box19"/>
          <p:cNvSpPr txBox="1"/>
          <p:nvPr/>
        </p:nvSpPr>
        <p:spPr>
          <a:xfrm>
            <a:off x="930150" y="194094"/>
            <a:ext cx="2934157" cy="99527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7837"/>
              </a:lnSpc>
            </a:pPr>
            <a:r>
              <a:rPr lang="en-US" altLang="zh-CN" sz="6200" b="1" spc="-508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Contents</a:t>
            </a:r>
            <a:endParaRPr lang="en-US" altLang="zh-CN" sz="6200">
              <a:latin typeface="Arial"/>
              <a:ea typeface="Arial"/>
              <a:cs typeface="Arial"/>
            </a:endParaRPr>
          </a:p>
        </p:txBody>
      </p:sp>
      <p:sp>
        <p:nvSpPr>
          <p:cNvPr id="20" name="Text Box20"/>
          <p:cNvSpPr txBox="1"/>
          <p:nvPr/>
        </p:nvSpPr>
        <p:spPr>
          <a:xfrm>
            <a:off x="967009" y="1450185"/>
            <a:ext cx="229870" cy="2978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345"/>
              </a:lnSpc>
            </a:pPr>
            <a:r>
              <a:rPr lang="en-US" altLang="zh-CN" sz="2500" spc="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2500">
              <a:latin typeface="Arial"/>
              <a:ea typeface="Arial"/>
              <a:cs typeface="Arial"/>
            </a:endParaRPr>
          </a:p>
        </p:txBody>
      </p:sp>
      <p:sp>
        <p:nvSpPr>
          <p:cNvPr id="21" name="Text Box21"/>
          <p:cNvSpPr txBox="1"/>
          <p:nvPr/>
        </p:nvSpPr>
        <p:spPr>
          <a:xfrm>
            <a:off x="967009" y="1888335"/>
            <a:ext cx="229870" cy="2978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345"/>
              </a:lnSpc>
            </a:pPr>
            <a:r>
              <a:rPr lang="en-US" altLang="zh-CN" sz="2500" spc="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2500">
              <a:latin typeface="Arial"/>
              <a:ea typeface="Arial"/>
              <a:cs typeface="Arial"/>
            </a:endParaRPr>
          </a:p>
        </p:txBody>
      </p:sp>
      <p:sp>
        <p:nvSpPr>
          <p:cNvPr id="22" name="Text Box22"/>
          <p:cNvSpPr txBox="1"/>
          <p:nvPr/>
        </p:nvSpPr>
        <p:spPr>
          <a:xfrm>
            <a:off x="967009" y="2326485"/>
            <a:ext cx="229870" cy="2978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345"/>
              </a:lnSpc>
            </a:pPr>
            <a:r>
              <a:rPr lang="en-US" altLang="zh-CN" sz="2500" spc="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2500">
              <a:latin typeface="Arial"/>
              <a:ea typeface="Arial"/>
              <a:cs typeface="Arial"/>
            </a:endParaRPr>
          </a:p>
        </p:txBody>
      </p:sp>
      <p:sp>
        <p:nvSpPr>
          <p:cNvPr id="23" name="Text Box23"/>
          <p:cNvSpPr txBox="1"/>
          <p:nvPr/>
        </p:nvSpPr>
        <p:spPr>
          <a:xfrm>
            <a:off x="967009" y="2764635"/>
            <a:ext cx="229870" cy="2978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345"/>
              </a:lnSpc>
            </a:pPr>
            <a:r>
              <a:rPr lang="en-US" altLang="zh-CN" sz="2500" spc="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2500">
              <a:latin typeface="Arial"/>
              <a:ea typeface="Arial"/>
              <a:cs typeface="Arial"/>
            </a:endParaRPr>
          </a:p>
        </p:txBody>
      </p:sp>
      <p:sp>
        <p:nvSpPr>
          <p:cNvPr id="24" name="Text Box24"/>
          <p:cNvSpPr txBox="1"/>
          <p:nvPr/>
        </p:nvSpPr>
        <p:spPr>
          <a:xfrm>
            <a:off x="967009" y="3202785"/>
            <a:ext cx="229870" cy="2978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345"/>
              </a:lnSpc>
            </a:pPr>
            <a:r>
              <a:rPr lang="en-US" altLang="zh-CN" sz="2500" spc="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2500">
              <a:latin typeface="Arial"/>
              <a:ea typeface="Arial"/>
              <a:cs typeface="Arial"/>
            </a:endParaRPr>
          </a:p>
        </p:txBody>
      </p:sp>
      <p:sp>
        <p:nvSpPr>
          <p:cNvPr id="25" name="Text Box25"/>
          <p:cNvSpPr txBox="1"/>
          <p:nvPr/>
        </p:nvSpPr>
        <p:spPr>
          <a:xfrm>
            <a:off x="967009" y="3640935"/>
            <a:ext cx="229870" cy="2978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345"/>
              </a:lnSpc>
            </a:pPr>
            <a:r>
              <a:rPr lang="en-US" altLang="zh-CN" sz="2500" spc="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2500">
              <a:latin typeface="Arial"/>
              <a:ea typeface="Arial"/>
              <a:cs typeface="Arial"/>
            </a:endParaRPr>
          </a:p>
        </p:txBody>
      </p:sp>
      <p:sp>
        <p:nvSpPr>
          <p:cNvPr id="26" name="Text Box26"/>
          <p:cNvSpPr txBox="1"/>
          <p:nvPr/>
        </p:nvSpPr>
        <p:spPr>
          <a:xfrm>
            <a:off x="967009" y="4079085"/>
            <a:ext cx="229870" cy="29781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345"/>
              </a:lnSpc>
            </a:pPr>
            <a:r>
              <a:rPr lang="en-US" altLang="zh-CN" sz="2500" spc="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2500">
              <a:latin typeface="Arial"/>
              <a:ea typeface="Arial"/>
              <a:cs typeface="Arial"/>
            </a:endParaRPr>
          </a:p>
        </p:txBody>
      </p:sp>
      <p:sp>
        <p:nvSpPr>
          <p:cNvPr id="27" name="Text Box27"/>
          <p:cNvSpPr txBox="1"/>
          <p:nvPr/>
        </p:nvSpPr>
        <p:spPr>
          <a:xfrm>
            <a:off x="967009" y="4517235"/>
            <a:ext cx="229870" cy="29781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345"/>
              </a:lnSpc>
            </a:pPr>
            <a:r>
              <a:rPr lang="en-US" altLang="zh-CN" sz="2500" spc="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25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ath45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58" name="Path458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59" name="Image45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150" y="1961549"/>
            <a:ext cx="1306989" cy="216617"/>
          </a:xfrm>
          <a:prstGeom prst="rect">
            <a:avLst/>
          </a:prstGeom>
          <a:noFill/>
        </p:spPr>
      </p:pic>
      <p:pic>
        <p:nvPicPr>
          <p:cNvPr id="460" name="Image46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3328" y="2489274"/>
            <a:ext cx="1535612" cy="160586"/>
          </a:xfrm>
          <a:prstGeom prst="rect">
            <a:avLst/>
          </a:prstGeom>
          <a:noFill/>
        </p:spPr>
      </p:pic>
      <p:grpSp>
        <p:nvGrpSpPr>
          <p:cNvPr id="461" name="Group461"/>
          <p:cNvGrpSpPr/>
          <p:nvPr/>
        </p:nvGrpSpPr>
        <p:grpSpPr>
          <a:xfrm>
            <a:off x="930150" y="1618649"/>
            <a:ext cx="2600824" cy="216617"/>
            <a:chOff x="930150" y="1618649"/>
            <a:chExt cx="2600824" cy="216617"/>
          </a:xfrm>
        </p:grpSpPr>
        <p:pic>
          <p:nvPicPr>
            <p:cNvPr id="462" name="Image46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0150" y="1618649"/>
              <a:ext cx="2557793" cy="216617"/>
            </a:xfrm>
            <a:prstGeom prst="rect">
              <a:avLst/>
            </a:prstGeom>
            <a:noFill/>
          </p:spPr>
        </p:pic>
        <p:pic>
          <p:nvPicPr>
            <p:cNvPr id="463" name="Image46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1929" y="1618649"/>
              <a:ext cx="49045" cy="216617"/>
            </a:xfrm>
            <a:prstGeom prst="rect">
              <a:avLst/>
            </a:prstGeom>
            <a:noFill/>
          </p:spPr>
        </p:pic>
      </p:grpSp>
      <p:pic>
        <p:nvPicPr>
          <p:cNvPr id="464" name="Image46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2315" y="2808510"/>
            <a:ext cx="1263177" cy="123677"/>
          </a:xfrm>
          <a:prstGeom prst="rect">
            <a:avLst/>
          </a:prstGeom>
          <a:noFill/>
        </p:spPr>
      </p:pic>
      <p:pic>
        <p:nvPicPr>
          <p:cNvPr id="465" name="Image46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93328" y="3117924"/>
            <a:ext cx="2002538" cy="159395"/>
          </a:xfrm>
          <a:prstGeom prst="rect">
            <a:avLst/>
          </a:prstGeom>
          <a:noFill/>
        </p:spPr>
      </p:pic>
      <p:pic>
        <p:nvPicPr>
          <p:cNvPr id="466" name="Image46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93328" y="3432250"/>
            <a:ext cx="1605262" cy="159394"/>
          </a:xfrm>
          <a:prstGeom prst="rect">
            <a:avLst/>
          </a:prstGeom>
          <a:noFill/>
        </p:spPr>
      </p:pic>
      <p:pic>
        <p:nvPicPr>
          <p:cNvPr id="467" name="Image46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93328" y="3746575"/>
            <a:ext cx="1264910" cy="160585"/>
          </a:xfrm>
          <a:prstGeom prst="rect">
            <a:avLst/>
          </a:prstGeom>
          <a:noFill/>
        </p:spPr>
      </p:pic>
      <p:pic>
        <p:nvPicPr>
          <p:cNvPr id="468" name="Image46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85143" y="4060900"/>
            <a:ext cx="1661126" cy="160585"/>
          </a:xfrm>
          <a:prstGeom prst="rect">
            <a:avLst/>
          </a:prstGeom>
          <a:noFill/>
        </p:spPr>
      </p:pic>
      <p:grpSp>
        <p:nvGrpSpPr>
          <p:cNvPr id="469" name="Group469"/>
          <p:cNvGrpSpPr/>
          <p:nvPr/>
        </p:nvGrpSpPr>
        <p:grpSpPr>
          <a:xfrm>
            <a:off x="5130875" y="1618649"/>
            <a:ext cx="3146544" cy="464267"/>
            <a:chOff x="5130875" y="1618649"/>
            <a:chExt cx="3146544" cy="464267"/>
          </a:xfrm>
        </p:grpSpPr>
        <p:pic>
          <p:nvPicPr>
            <p:cNvPr id="470" name="Image470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30875" y="1618649"/>
              <a:ext cx="3097499" cy="216617"/>
            </a:xfrm>
            <a:prstGeom prst="rect">
              <a:avLst/>
            </a:prstGeom>
            <a:noFill/>
          </p:spPr>
        </p:pic>
        <p:pic>
          <p:nvPicPr>
            <p:cNvPr id="471" name="Image47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28374" y="1618649"/>
              <a:ext cx="49045" cy="216617"/>
            </a:xfrm>
            <a:prstGeom prst="rect">
              <a:avLst/>
            </a:prstGeom>
            <a:noFill/>
          </p:spPr>
        </p:pic>
        <p:pic>
          <p:nvPicPr>
            <p:cNvPr id="472" name="Image472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30875" y="1866299"/>
              <a:ext cx="724664" cy="216617"/>
            </a:xfrm>
            <a:prstGeom prst="rect">
              <a:avLst/>
            </a:prstGeom>
            <a:noFill/>
          </p:spPr>
        </p:pic>
      </p:grpSp>
      <p:grpSp>
        <p:nvGrpSpPr>
          <p:cNvPr id="473" name="Group473"/>
          <p:cNvGrpSpPr/>
          <p:nvPr/>
        </p:nvGrpSpPr>
        <p:grpSpPr>
          <a:xfrm>
            <a:off x="5450284" y="2266403"/>
            <a:ext cx="2531534" cy="2028192"/>
            <a:chOff x="5450284" y="2266403"/>
            <a:chExt cx="2531534" cy="2028192"/>
          </a:xfrm>
        </p:grpSpPr>
        <p:sp>
          <p:nvSpPr>
            <p:cNvPr id="474" name="Text Box474"/>
            <p:cNvSpPr txBox="1"/>
            <p:nvPr/>
          </p:nvSpPr>
          <p:spPr>
            <a:xfrm>
              <a:off x="5450284" y="2267675"/>
              <a:ext cx="1246791" cy="198120"/>
            </a:xfrm>
            <a:prstGeom prst="rect">
              <a:avLst/>
            </a:prstGeom>
            <a:solidFill>
              <a:srgbClr val="FEFEFE"/>
            </a:solidFill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1219"/>
                </a:lnSpc>
                <a:spcBef>
                  <a:spcPts val="302"/>
                </a:spcBef>
              </a:pPr>
              <a:r>
                <a:rPr lang="en-US" altLang="zh-CN" sz="1300" spc="0" dirty="0">
                  <a:solidFill>
                    <a:srgbClr val="3C78D8"/>
                  </a:solidFill>
                  <a:latin typeface="Arial"/>
                  <a:ea typeface="Arial"/>
                  <a:cs typeface="Arial"/>
                </a:rPr>
                <a:t>●</a:t>
              </a:r>
              <a:endParaRPr lang="en-US" altLang="zh-CN" sz="1300">
                <a:latin typeface="Arial"/>
                <a:ea typeface="Arial"/>
                <a:cs typeface="Arial"/>
              </a:endParaRPr>
            </a:p>
          </p:txBody>
        </p:sp>
        <p:pic>
          <p:nvPicPr>
            <p:cNvPr id="475" name="Image475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78575" y="2266403"/>
              <a:ext cx="918500" cy="201196"/>
            </a:xfrm>
            <a:prstGeom prst="rect">
              <a:avLst/>
            </a:prstGeom>
            <a:noFill/>
          </p:spPr>
        </p:pic>
        <p:sp>
          <p:nvSpPr>
            <p:cNvPr id="476" name="Text Box476"/>
            <p:cNvSpPr txBox="1"/>
            <p:nvPr/>
          </p:nvSpPr>
          <p:spPr>
            <a:xfrm>
              <a:off x="5450284" y="2496275"/>
              <a:ext cx="1854831" cy="198120"/>
            </a:xfrm>
            <a:prstGeom prst="rect">
              <a:avLst/>
            </a:prstGeom>
            <a:ln w="81304">
              <a:solidFill>
                <a:srgbClr val="FEFEFE"/>
              </a:solidFill>
            </a:ln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1219"/>
                </a:lnSpc>
                <a:spcBef>
                  <a:spcPts val="302"/>
                </a:spcBef>
              </a:pPr>
              <a:r>
                <a:rPr lang="en-US" altLang="zh-CN" sz="1300" spc="0" dirty="0">
                  <a:solidFill>
                    <a:srgbClr val="3C78D8"/>
                  </a:solidFill>
                  <a:latin typeface="Arial"/>
                  <a:ea typeface="Arial"/>
                  <a:cs typeface="Arial"/>
                </a:rPr>
                <a:t>●</a:t>
              </a:r>
              <a:endParaRPr lang="en-US" altLang="zh-CN" sz="1300">
                <a:latin typeface="Arial"/>
                <a:ea typeface="Arial"/>
                <a:cs typeface="Arial"/>
              </a:endParaRPr>
            </a:p>
          </p:txBody>
        </p:sp>
        <p:pic>
          <p:nvPicPr>
            <p:cNvPr id="477" name="Image47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94054" y="2527374"/>
              <a:ext cx="1507606" cy="160586"/>
            </a:xfrm>
            <a:prstGeom prst="rect">
              <a:avLst/>
            </a:prstGeom>
            <a:noFill/>
          </p:spPr>
        </p:pic>
        <p:pic>
          <p:nvPicPr>
            <p:cNvPr id="478" name="Image47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5115" y="2495003"/>
              <a:ext cx="45554" cy="201196"/>
            </a:xfrm>
            <a:prstGeom prst="rect">
              <a:avLst/>
            </a:prstGeom>
            <a:noFill/>
          </p:spPr>
        </p:pic>
        <p:pic>
          <p:nvPicPr>
            <p:cNvPr id="479" name="Image47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78575" y="2723603"/>
              <a:ext cx="990562" cy="201196"/>
            </a:xfrm>
            <a:prstGeom prst="rect">
              <a:avLst/>
            </a:prstGeom>
            <a:noFill/>
          </p:spPr>
        </p:pic>
        <p:sp>
          <p:nvSpPr>
            <p:cNvPr id="480" name="Text Box480"/>
            <p:cNvSpPr txBox="1"/>
            <p:nvPr/>
          </p:nvSpPr>
          <p:spPr>
            <a:xfrm>
              <a:off x="5450284" y="2953475"/>
              <a:ext cx="2189389" cy="198120"/>
            </a:xfrm>
            <a:prstGeom prst="rect">
              <a:avLst/>
            </a:prstGeom>
            <a:ln w="81304">
              <a:solidFill>
                <a:srgbClr val="FEFEFE"/>
              </a:solidFill>
            </a:ln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1219"/>
                </a:lnSpc>
                <a:spcBef>
                  <a:spcPts val="302"/>
                </a:spcBef>
              </a:pPr>
              <a:r>
                <a:rPr lang="en-US" altLang="zh-CN" sz="1300" spc="0" dirty="0">
                  <a:solidFill>
                    <a:srgbClr val="3C78D8"/>
                  </a:solidFill>
                  <a:latin typeface="Arial"/>
                  <a:ea typeface="Arial"/>
                  <a:cs typeface="Arial"/>
                </a:rPr>
                <a:t>●</a:t>
              </a:r>
              <a:endParaRPr lang="en-US" altLang="zh-CN" sz="1300">
                <a:latin typeface="Arial"/>
                <a:ea typeface="Arial"/>
                <a:cs typeface="Arial"/>
              </a:endParaRPr>
            </a:p>
          </p:txBody>
        </p:sp>
        <p:pic>
          <p:nvPicPr>
            <p:cNvPr id="481" name="Image481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94054" y="2984574"/>
              <a:ext cx="1851241" cy="160586"/>
            </a:xfrm>
            <a:prstGeom prst="rect">
              <a:avLst/>
            </a:prstGeom>
            <a:noFill/>
          </p:spPr>
        </p:pic>
        <p:pic>
          <p:nvPicPr>
            <p:cNvPr id="482" name="Image482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39673" y="2952203"/>
              <a:ext cx="45553" cy="201196"/>
            </a:xfrm>
            <a:prstGeom prst="rect">
              <a:avLst/>
            </a:prstGeom>
            <a:noFill/>
          </p:spPr>
        </p:pic>
        <p:pic>
          <p:nvPicPr>
            <p:cNvPr id="483" name="Image483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78575" y="3180803"/>
              <a:ext cx="771705" cy="201196"/>
            </a:xfrm>
            <a:prstGeom prst="rect">
              <a:avLst/>
            </a:prstGeom>
            <a:noFill/>
          </p:spPr>
        </p:pic>
        <p:sp>
          <p:nvSpPr>
            <p:cNvPr id="484" name="Text Box484"/>
            <p:cNvSpPr txBox="1"/>
            <p:nvPr/>
          </p:nvSpPr>
          <p:spPr>
            <a:xfrm>
              <a:off x="5450284" y="3410675"/>
              <a:ext cx="1820833" cy="198120"/>
            </a:xfrm>
            <a:prstGeom prst="rect">
              <a:avLst/>
            </a:prstGeom>
            <a:ln w="81304">
              <a:solidFill>
                <a:srgbClr val="FEFEFE"/>
              </a:solidFill>
            </a:ln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1219"/>
                </a:lnSpc>
                <a:spcBef>
                  <a:spcPts val="302"/>
                </a:spcBef>
              </a:pPr>
              <a:r>
                <a:rPr lang="en-US" altLang="zh-CN" sz="1300" spc="0" dirty="0">
                  <a:solidFill>
                    <a:srgbClr val="3C78D8"/>
                  </a:solidFill>
                  <a:latin typeface="Arial"/>
                  <a:ea typeface="Arial"/>
                  <a:cs typeface="Arial"/>
                </a:rPr>
                <a:t>●</a:t>
              </a:r>
              <a:endParaRPr lang="en-US" altLang="zh-CN" sz="1300">
                <a:latin typeface="Arial"/>
                <a:ea typeface="Arial"/>
                <a:cs typeface="Arial"/>
              </a:endParaRPr>
            </a:p>
          </p:txBody>
        </p:sp>
        <p:pic>
          <p:nvPicPr>
            <p:cNvPr id="485" name="Image48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94054" y="3441775"/>
              <a:ext cx="1477164" cy="160585"/>
            </a:xfrm>
            <a:prstGeom prst="rect">
              <a:avLst/>
            </a:prstGeom>
            <a:noFill/>
          </p:spPr>
        </p:pic>
        <p:sp>
          <p:nvSpPr>
            <p:cNvPr id="486" name="Text Box486"/>
            <p:cNvSpPr txBox="1"/>
            <p:nvPr/>
          </p:nvSpPr>
          <p:spPr>
            <a:xfrm>
              <a:off x="5450284" y="3639275"/>
              <a:ext cx="2485981" cy="198120"/>
            </a:xfrm>
            <a:prstGeom prst="rect">
              <a:avLst/>
            </a:prstGeom>
            <a:ln w="81304">
              <a:solidFill>
                <a:srgbClr val="FEFEFE"/>
              </a:solidFill>
            </a:ln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1219"/>
                </a:lnSpc>
                <a:spcBef>
                  <a:spcPts val="302"/>
                </a:spcBef>
              </a:pPr>
              <a:r>
                <a:rPr lang="en-US" altLang="zh-CN" sz="1300" spc="0" dirty="0">
                  <a:solidFill>
                    <a:srgbClr val="3C78D8"/>
                  </a:solidFill>
                  <a:latin typeface="Arial"/>
                  <a:ea typeface="Arial"/>
                  <a:cs typeface="Arial"/>
                </a:rPr>
                <a:t>●</a:t>
              </a:r>
              <a:endParaRPr lang="en-US" altLang="zh-CN" sz="1300">
                <a:latin typeface="Arial"/>
                <a:ea typeface="Arial"/>
                <a:cs typeface="Arial"/>
              </a:endParaRPr>
            </a:p>
          </p:txBody>
        </p:sp>
        <p:pic>
          <p:nvPicPr>
            <p:cNvPr id="487" name="Image487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93161" y="3658766"/>
              <a:ext cx="2149885" cy="171003"/>
            </a:xfrm>
            <a:prstGeom prst="rect">
              <a:avLst/>
            </a:prstGeom>
            <a:noFill/>
          </p:spPr>
        </p:pic>
        <p:pic>
          <p:nvPicPr>
            <p:cNvPr id="488" name="Image488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36265" y="3638004"/>
              <a:ext cx="45553" cy="201195"/>
            </a:xfrm>
            <a:prstGeom prst="rect">
              <a:avLst/>
            </a:prstGeom>
            <a:noFill/>
          </p:spPr>
        </p:pic>
        <p:pic>
          <p:nvPicPr>
            <p:cNvPr id="489" name="Image489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78575" y="3866604"/>
              <a:ext cx="1188191" cy="201195"/>
            </a:xfrm>
            <a:prstGeom prst="rect">
              <a:avLst/>
            </a:prstGeom>
            <a:noFill/>
          </p:spPr>
        </p:pic>
        <p:sp>
          <p:nvSpPr>
            <p:cNvPr id="490" name="Text Box490"/>
            <p:cNvSpPr txBox="1"/>
            <p:nvPr/>
          </p:nvSpPr>
          <p:spPr>
            <a:xfrm>
              <a:off x="5450284" y="4096475"/>
              <a:ext cx="2259700" cy="198120"/>
            </a:xfrm>
            <a:prstGeom prst="rect">
              <a:avLst/>
            </a:prstGeom>
            <a:ln w="81304">
              <a:solidFill>
                <a:srgbClr val="FEFEFE"/>
              </a:solidFill>
            </a:ln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1219"/>
                </a:lnSpc>
                <a:spcBef>
                  <a:spcPts val="302"/>
                </a:spcBef>
              </a:pPr>
              <a:r>
                <a:rPr lang="en-US" altLang="zh-CN" sz="1300" spc="0" dirty="0">
                  <a:solidFill>
                    <a:srgbClr val="3C78D8"/>
                  </a:solidFill>
                  <a:latin typeface="Arial"/>
                  <a:ea typeface="Arial"/>
                  <a:cs typeface="Arial"/>
                </a:rPr>
                <a:t>●</a:t>
              </a:r>
              <a:endParaRPr lang="en-US" altLang="zh-CN" sz="1300">
                <a:latin typeface="Arial"/>
                <a:ea typeface="Arial"/>
                <a:cs typeface="Arial"/>
              </a:endParaRPr>
            </a:p>
          </p:txBody>
        </p:sp>
        <p:pic>
          <p:nvPicPr>
            <p:cNvPr id="491" name="Image491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77682" y="4127575"/>
              <a:ext cx="1926082" cy="160585"/>
            </a:xfrm>
            <a:prstGeom prst="rect">
              <a:avLst/>
            </a:prstGeom>
            <a:noFill/>
          </p:spPr>
        </p:pic>
      </p:grpSp>
      <p:sp>
        <p:nvSpPr>
          <p:cNvPr id="492" name="Text Box492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181181" algn="l" rtl="0">
              <a:lnSpc>
                <a:spcPts val="3034"/>
              </a:lnSpc>
            </a:pPr>
            <a:r>
              <a:rPr lang="en-US" altLang="zh-CN" sz="2400" spc="-12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20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493" name="Text Box493"/>
          <p:cNvSpPr txBox="1"/>
          <p:nvPr/>
        </p:nvSpPr>
        <p:spPr>
          <a:xfrm>
            <a:off x="1249559" y="2458175"/>
            <a:ext cx="1883716" cy="198120"/>
          </a:xfrm>
          <a:prstGeom prst="rect">
            <a:avLst/>
          </a:prstGeom>
          <a:ln w="81304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219"/>
              </a:lnSpc>
              <a:spcBef>
                <a:spcPts val="302"/>
              </a:spcBef>
            </a:pPr>
            <a:r>
              <a:rPr lang="en-US" altLang="zh-CN" sz="13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300">
              <a:latin typeface="Arial"/>
              <a:ea typeface="Arial"/>
              <a:cs typeface="Arial"/>
            </a:endParaRPr>
          </a:p>
        </p:txBody>
      </p:sp>
      <p:sp>
        <p:nvSpPr>
          <p:cNvPr id="494" name="Text Box494"/>
          <p:cNvSpPr txBox="1"/>
          <p:nvPr/>
        </p:nvSpPr>
        <p:spPr>
          <a:xfrm>
            <a:off x="1249559" y="2772500"/>
            <a:ext cx="1609402" cy="198120"/>
          </a:xfrm>
          <a:prstGeom prst="rect">
            <a:avLst/>
          </a:prstGeom>
          <a:ln w="81304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219"/>
              </a:lnSpc>
              <a:spcBef>
                <a:spcPts val="302"/>
              </a:spcBef>
            </a:pPr>
            <a:r>
              <a:rPr lang="en-US" altLang="zh-CN" sz="13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300">
              <a:latin typeface="Arial"/>
              <a:ea typeface="Arial"/>
              <a:cs typeface="Arial"/>
            </a:endParaRPr>
          </a:p>
        </p:txBody>
      </p:sp>
      <p:sp>
        <p:nvSpPr>
          <p:cNvPr id="495" name="Text Box495"/>
          <p:cNvSpPr txBox="1"/>
          <p:nvPr/>
        </p:nvSpPr>
        <p:spPr>
          <a:xfrm>
            <a:off x="1249559" y="3086825"/>
            <a:ext cx="2350642" cy="198120"/>
          </a:xfrm>
          <a:prstGeom prst="rect">
            <a:avLst/>
          </a:prstGeom>
          <a:ln w="81304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219"/>
              </a:lnSpc>
              <a:spcBef>
                <a:spcPts val="302"/>
              </a:spcBef>
            </a:pPr>
            <a:r>
              <a:rPr lang="en-US" altLang="zh-CN" sz="13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300">
              <a:latin typeface="Arial"/>
              <a:ea typeface="Arial"/>
              <a:cs typeface="Arial"/>
            </a:endParaRPr>
          </a:p>
        </p:txBody>
      </p:sp>
      <p:sp>
        <p:nvSpPr>
          <p:cNvPr id="496" name="Text Box496"/>
          <p:cNvSpPr txBox="1"/>
          <p:nvPr/>
        </p:nvSpPr>
        <p:spPr>
          <a:xfrm>
            <a:off x="1249559" y="3401150"/>
            <a:ext cx="1953367" cy="198120"/>
          </a:xfrm>
          <a:prstGeom prst="rect">
            <a:avLst/>
          </a:prstGeom>
          <a:ln w="81304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219"/>
              </a:lnSpc>
              <a:spcBef>
                <a:spcPts val="302"/>
              </a:spcBef>
            </a:pPr>
            <a:r>
              <a:rPr lang="en-US" altLang="zh-CN" sz="13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300">
              <a:latin typeface="Arial"/>
              <a:ea typeface="Arial"/>
              <a:cs typeface="Arial"/>
            </a:endParaRPr>
          </a:p>
        </p:txBody>
      </p:sp>
      <p:sp>
        <p:nvSpPr>
          <p:cNvPr id="497" name="Text Box497"/>
          <p:cNvSpPr txBox="1"/>
          <p:nvPr/>
        </p:nvSpPr>
        <p:spPr>
          <a:xfrm>
            <a:off x="1249559" y="3715475"/>
            <a:ext cx="1608083" cy="198120"/>
          </a:xfrm>
          <a:prstGeom prst="rect">
            <a:avLst/>
          </a:prstGeom>
          <a:ln w="81304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219"/>
              </a:lnSpc>
              <a:spcBef>
                <a:spcPts val="302"/>
              </a:spcBef>
            </a:pPr>
            <a:r>
              <a:rPr lang="en-US" altLang="zh-CN" sz="13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300">
              <a:latin typeface="Arial"/>
              <a:ea typeface="Arial"/>
              <a:cs typeface="Arial"/>
            </a:endParaRPr>
          </a:p>
        </p:txBody>
      </p:sp>
      <p:sp>
        <p:nvSpPr>
          <p:cNvPr id="498" name="Text Box498"/>
          <p:cNvSpPr txBox="1"/>
          <p:nvPr/>
        </p:nvSpPr>
        <p:spPr>
          <a:xfrm>
            <a:off x="1249559" y="4029800"/>
            <a:ext cx="1996115" cy="198120"/>
          </a:xfrm>
          <a:prstGeom prst="rect">
            <a:avLst/>
          </a:prstGeom>
          <a:ln w="81304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219"/>
              </a:lnSpc>
              <a:spcBef>
                <a:spcPts val="302"/>
              </a:spcBef>
            </a:pPr>
            <a:r>
              <a:rPr lang="en-US" altLang="zh-CN" sz="13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300">
              <a:latin typeface="Arial"/>
              <a:ea typeface="Arial"/>
              <a:cs typeface="Arial"/>
            </a:endParaRPr>
          </a:p>
        </p:txBody>
      </p:sp>
      <p:sp>
        <p:nvSpPr>
          <p:cNvPr id="499" name="Text Box499"/>
          <p:cNvSpPr txBox="1"/>
          <p:nvPr/>
        </p:nvSpPr>
        <p:spPr>
          <a:xfrm>
            <a:off x="930150" y="526970"/>
            <a:ext cx="3374974" cy="52974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171"/>
              </a:lnSpc>
            </a:pPr>
            <a:r>
              <a:rPr lang="en-US" altLang="zh-CN" sz="3300" b="1" spc="-481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CAUSES</a:t>
            </a:r>
            <a:r>
              <a:rPr lang="en-US" altLang="zh-CN" sz="3300" b="1" spc="-256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505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3300" b="1" spc="-257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448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STRESS</a:t>
            </a:r>
            <a:endParaRPr lang="en-US" altLang="zh-CN" sz="33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ath500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01" name="Path501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02" name="Image50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9257" y="1657269"/>
            <a:ext cx="6823842" cy="172938"/>
          </a:xfrm>
          <a:prstGeom prst="rect">
            <a:avLst/>
          </a:prstGeom>
          <a:noFill/>
        </p:spPr>
      </p:pic>
      <p:pic>
        <p:nvPicPr>
          <p:cNvPr id="503" name="Image5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2085" y="1904919"/>
            <a:ext cx="6463407" cy="171747"/>
          </a:xfrm>
          <a:prstGeom prst="rect">
            <a:avLst/>
          </a:prstGeom>
          <a:noFill/>
        </p:spPr>
      </p:pic>
      <p:pic>
        <p:nvPicPr>
          <p:cNvPr id="504" name="Image5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7434" y="2314506"/>
            <a:ext cx="95179" cy="116681"/>
          </a:xfrm>
          <a:prstGeom prst="rect">
            <a:avLst/>
          </a:prstGeom>
          <a:noFill/>
        </p:spPr>
      </p:pic>
      <p:pic>
        <p:nvPicPr>
          <p:cNvPr id="505" name="Image50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93328" y="2306320"/>
            <a:ext cx="1506989" cy="155674"/>
          </a:xfrm>
          <a:prstGeom prst="rect">
            <a:avLst/>
          </a:prstGeom>
          <a:noFill/>
        </p:spPr>
      </p:pic>
      <p:pic>
        <p:nvPicPr>
          <p:cNvPr id="506" name="Image50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2608" y="2541469"/>
            <a:ext cx="130005" cy="118318"/>
          </a:xfrm>
          <a:prstGeom prst="rect">
            <a:avLst/>
          </a:prstGeom>
          <a:noFill/>
        </p:spPr>
      </p:pic>
      <p:pic>
        <p:nvPicPr>
          <p:cNvPr id="507" name="Image50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93328" y="2531199"/>
            <a:ext cx="626614" cy="128588"/>
          </a:xfrm>
          <a:prstGeom prst="rect">
            <a:avLst/>
          </a:prstGeom>
          <a:noFill/>
        </p:spPr>
      </p:pic>
      <p:pic>
        <p:nvPicPr>
          <p:cNvPr id="508" name="Image50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3068" y="2771706"/>
            <a:ext cx="129545" cy="117127"/>
          </a:xfrm>
          <a:prstGeom prst="rect">
            <a:avLst/>
          </a:prstGeom>
          <a:noFill/>
        </p:spPr>
      </p:pic>
      <p:pic>
        <p:nvPicPr>
          <p:cNvPr id="509" name="Image50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93328" y="2759799"/>
            <a:ext cx="1683335" cy="160586"/>
          </a:xfrm>
          <a:prstGeom prst="rect">
            <a:avLst/>
          </a:prstGeom>
          <a:noFill/>
        </p:spPr>
      </p:pic>
      <p:pic>
        <p:nvPicPr>
          <p:cNvPr id="510" name="Image5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99263" y="3000306"/>
            <a:ext cx="143350" cy="116681"/>
          </a:xfrm>
          <a:prstGeom prst="rect">
            <a:avLst/>
          </a:prstGeom>
          <a:noFill/>
        </p:spPr>
      </p:pic>
      <p:pic>
        <p:nvPicPr>
          <p:cNvPr id="511" name="Image5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93328" y="2988399"/>
            <a:ext cx="1201773" cy="159395"/>
          </a:xfrm>
          <a:prstGeom prst="rect">
            <a:avLst/>
          </a:prstGeom>
          <a:noFill/>
        </p:spPr>
      </p:pic>
      <p:pic>
        <p:nvPicPr>
          <p:cNvPr id="512" name="Image51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14673" y="3228906"/>
            <a:ext cx="127940" cy="117127"/>
          </a:xfrm>
          <a:prstGeom prst="rect">
            <a:avLst/>
          </a:prstGeom>
          <a:noFill/>
        </p:spPr>
      </p:pic>
      <p:pic>
        <p:nvPicPr>
          <p:cNvPr id="513" name="Image51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93328" y="3216999"/>
            <a:ext cx="2692049" cy="160586"/>
          </a:xfrm>
          <a:prstGeom prst="rect">
            <a:avLst/>
          </a:prstGeom>
          <a:noFill/>
        </p:spPr>
      </p:pic>
      <p:pic>
        <p:nvPicPr>
          <p:cNvPr id="514" name="Image51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11134" y="3455868"/>
            <a:ext cx="131479" cy="118765"/>
          </a:xfrm>
          <a:prstGeom prst="rect">
            <a:avLst/>
          </a:prstGeom>
          <a:noFill/>
        </p:spPr>
      </p:pic>
      <p:pic>
        <p:nvPicPr>
          <p:cNvPr id="515" name="Image51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93328" y="3445599"/>
            <a:ext cx="1270709" cy="160586"/>
          </a:xfrm>
          <a:prstGeom prst="rect">
            <a:avLst/>
          </a:prstGeom>
          <a:noFill/>
        </p:spPr>
      </p:pic>
      <p:pic>
        <p:nvPicPr>
          <p:cNvPr id="516" name="Image51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21497" y="3686105"/>
            <a:ext cx="121116" cy="116682"/>
          </a:xfrm>
          <a:prstGeom prst="rect">
            <a:avLst/>
          </a:prstGeom>
          <a:noFill/>
        </p:spPr>
      </p:pic>
      <p:pic>
        <p:nvPicPr>
          <p:cNvPr id="517" name="Image517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93328" y="3674199"/>
            <a:ext cx="739014" cy="160586"/>
          </a:xfrm>
          <a:prstGeom prst="rect">
            <a:avLst/>
          </a:prstGeom>
          <a:noFill/>
        </p:spPr>
      </p:pic>
      <p:pic>
        <p:nvPicPr>
          <p:cNvPr id="518" name="Image51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206263" y="3913069"/>
            <a:ext cx="136350" cy="118764"/>
          </a:xfrm>
          <a:prstGeom prst="rect">
            <a:avLst/>
          </a:prstGeom>
          <a:noFill/>
        </p:spPr>
      </p:pic>
      <p:pic>
        <p:nvPicPr>
          <p:cNvPr id="519" name="Image519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575766" y="3907711"/>
            <a:ext cx="674121" cy="124122"/>
          </a:xfrm>
          <a:prstGeom prst="rect">
            <a:avLst/>
          </a:prstGeom>
          <a:noFill/>
        </p:spPr>
      </p:pic>
      <p:pic>
        <p:nvPicPr>
          <p:cNvPr id="520" name="Image520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211491" y="4141668"/>
            <a:ext cx="131122" cy="118766"/>
          </a:xfrm>
          <a:prstGeom prst="rect">
            <a:avLst/>
          </a:prstGeom>
          <a:noFill/>
        </p:spPr>
      </p:pic>
      <p:pic>
        <p:nvPicPr>
          <p:cNvPr id="521" name="Image521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593328" y="4131399"/>
            <a:ext cx="1939656" cy="160586"/>
          </a:xfrm>
          <a:prstGeom prst="rect">
            <a:avLst/>
          </a:prstGeom>
          <a:noFill/>
        </p:spPr>
      </p:pic>
      <p:pic>
        <p:nvPicPr>
          <p:cNvPr id="522" name="Image522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138336" y="4370268"/>
            <a:ext cx="204277" cy="118766"/>
          </a:xfrm>
          <a:prstGeom prst="rect">
            <a:avLst/>
          </a:prstGeom>
          <a:noFill/>
        </p:spPr>
      </p:pic>
      <p:pic>
        <p:nvPicPr>
          <p:cNvPr id="523" name="Image523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593328" y="4360000"/>
            <a:ext cx="952713" cy="128587"/>
          </a:xfrm>
          <a:prstGeom prst="rect">
            <a:avLst/>
          </a:prstGeom>
          <a:noFill/>
        </p:spPr>
      </p:pic>
      <p:sp>
        <p:nvSpPr>
          <p:cNvPr id="524" name="Text Box524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226748" algn="l" rtl="0">
              <a:lnSpc>
                <a:spcPts val="3034"/>
              </a:lnSpc>
            </a:pPr>
            <a:r>
              <a:rPr lang="en-US" altLang="zh-CN" sz="2400" spc="-48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21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525" name="Text Box525"/>
          <p:cNvSpPr txBox="1"/>
          <p:nvPr/>
        </p:nvSpPr>
        <p:spPr>
          <a:xfrm>
            <a:off x="930150" y="526970"/>
            <a:ext cx="3374974" cy="52974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171"/>
              </a:lnSpc>
            </a:pPr>
            <a:r>
              <a:rPr lang="en-US" altLang="zh-CN" sz="3300" b="1" spc="-481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CAUSES</a:t>
            </a:r>
            <a:r>
              <a:rPr lang="en-US" altLang="zh-CN" sz="3300" b="1" spc="-256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505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3300" b="1" spc="-257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448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STRESS</a:t>
            </a:r>
            <a:endParaRPr lang="en-US" altLang="zh-CN" sz="33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ath52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27" name="Path527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28" name="Image52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450" y="1920326"/>
            <a:ext cx="2584130" cy="1603819"/>
          </a:xfrm>
          <a:prstGeom prst="rect">
            <a:avLst/>
          </a:prstGeom>
          <a:noFill/>
        </p:spPr>
      </p:pic>
      <p:pic>
        <p:nvPicPr>
          <p:cNvPr id="529" name="Image5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9375" y="1255400"/>
            <a:ext cx="3169100" cy="3888100"/>
          </a:xfrm>
          <a:prstGeom prst="rect">
            <a:avLst/>
          </a:prstGeom>
          <a:noFill/>
        </p:spPr>
      </p:pic>
      <p:sp>
        <p:nvSpPr>
          <p:cNvPr id="530" name="Text Box530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190020" algn="l" rtl="0">
              <a:lnSpc>
                <a:spcPts val="3034"/>
              </a:lnSpc>
            </a:pPr>
            <a:r>
              <a:rPr lang="en-US" altLang="zh-CN" sz="2400" spc="-19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22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531" name="Text Box531"/>
          <p:cNvSpPr txBox="1"/>
          <p:nvPr/>
        </p:nvSpPr>
        <p:spPr>
          <a:xfrm>
            <a:off x="1266787" y="1921850"/>
            <a:ext cx="2486596" cy="228600"/>
          </a:xfrm>
          <a:prstGeom prst="rect">
            <a:avLst/>
          </a:prstGeom>
          <a:ln w="85011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407"/>
              </a:lnSpc>
              <a:spcBef>
                <a:spcPts val="348"/>
              </a:spcBef>
            </a:pPr>
            <a:r>
              <a:rPr lang="en-US" altLang="zh-CN" sz="15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500">
              <a:latin typeface="Arial"/>
              <a:ea typeface="Arial"/>
              <a:cs typeface="Arial"/>
            </a:endParaRPr>
          </a:p>
        </p:txBody>
      </p:sp>
      <p:sp>
        <p:nvSpPr>
          <p:cNvPr id="532" name="Text Box532"/>
          <p:cNvSpPr txBox="1"/>
          <p:nvPr/>
        </p:nvSpPr>
        <p:spPr>
          <a:xfrm>
            <a:off x="755250" y="510994"/>
            <a:ext cx="5338012" cy="54579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298"/>
              </a:lnSpc>
            </a:pPr>
            <a:r>
              <a:rPr lang="en-US" altLang="zh-CN" sz="3400" b="1" spc="-366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SIGNS/SYMPTOMS</a:t>
            </a:r>
            <a:r>
              <a:rPr lang="en-US" altLang="zh-CN" sz="3400" b="1" spc="-272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400" b="1" spc="-52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3400" b="1" spc="-266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400" b="1" spc="-461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STRESS</a:t>
            </a:r>
            <a:endParaRPr lang="en-US" altLang="zh-CN" sz="34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ath533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34" name="Path534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35" name="Image53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6808" y="1662007"/>
            <a:ext cx="1713940" cy="196304"/>
          </a:xfrm>
          <a:prstGeom prst="rect">
            <a:avLst/>
          </a:prstGeom>
          <a:noFill/>
        </p:spPr>
      </p:pic>
      <p:pic>
        <p:nvPicPr>
          <p:cNvPr id="536" name="Image5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6900" y="2052532"/>
            <a:ext cx="2511411" cy="196305"/>
          </a:xfrm>
          <a:prstGeom prst="rect">
            <a:avLst/>
          </a:prstGeom>
          <a:noFill/>
        </p:spPr>
      </p:pic>
      <p:pic>
        <p:nvPicPr>
          <p:cNvPr id="537" name="Image53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6900" y="2443057"/>
            <a:ext cx="1807612" cy="187524"/>
          </a:xfrm>
          <a:prstGeom prst="rect">
            <a:avLst/>
          </a:prstGeom>
          <a:noFill/>
        </p:spPr>
      </p:pic>
      <p:pic>
        <p:nvPicPr>
          <p:cNvPr id="538" name="Image53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6780" y="2833582"/>
            <a:ext cx="2843084" cy="196305"/>
          </a:xfrm>
          <a:prstGeom prst="rect">
            <a:avLst/>
          </a:prstGeom>
          <a:noFill/>
        </p:spPr>
      </p:pic>
      <p:pic>
        <p:nvPicPr>
          <p:cNvPr id="539" name="Image53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96900" y="3224107"/>
            <a:ext cx="1676017" cy="158353"/>
          </a:xfrm>
          <a:prstGeom prst="rect">
            <a:avLst/>
          </a:prstGeom>
          <a:noFill/>
        </p:spPr>
      </p:pic>
      <p:pic>
        <p:nvPicPr>
          <p:cNvPr id="540" name="Image54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96900" y="3619395"/>
            <a:ext cx="2137656" cy="191542"/>
          </a:xfrm>
          <a:prstGeom prst="rect">
            <a:avLst/>
          </a:prstGeom>
          <a:noFill/>
        </p:spPr>
      </p:pic>
      <p:pic>
        <p:nvPicPr>
          <p:cNvPr id="541" name="Image54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1225" y="1402725"/>
            <a:ext cx="2287701" cy="2769900"/>
          </a:xfrm>
          <a:prstGeom prst="rect">
            <a:avLst/>
          </a:prstGeom>
          <a:noFill/>
        </p:spPr>
      </p:pic>
      <p:sp>
        <p:nvSpPr>
          <p:cNvPr id="542" name="Text Box542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188039" algn="l" rtl="0">
              <a:lnSpc>
                <a:spcPts val="3034"/>
              </a:lnSpc>
            </a:pPr>
            <a:r>
              <a:rPr lang="en-US" altLang="zh-CN" sz="2400" spc="-17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23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543" name="Text Box543"/>
          <p:cNvSpPr txBox="1"/>
          <p:nvPr/>
        </p:nvSpPr>
        <p:spPr>
          <a:xfrm>
            <a:off x="1226546" y="1623800"/>
            <a:ext cx="2069556" cy="243840"/>
          </a:xfrm>
          <a:prstGeom prst="rect">
            <a:avLst/>
          </a:prstGeom>
          <a:ln w="86876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  <a:spcBef>
                <a:spcPts val="371"/>
              </a:spcBef>
            </a:pPr>
            <a:r>
              <a:rPr lang="en-US" altLang="zh-CN" sz="16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544" name="Text Box544"/>
          <p:cNvSpPr txBox="1"/>
          <p:nvPr/>
        </p:nvSpPr>
        <p:spPr>
          <a:xfrm>
            <a:off x="1226546" y="2014325"/>
            <a:ext cx="2897396" cy="243840"/>
          </a:xfrm>
          <a:prstGeom prst="rect">
            <a:avLst/>
          </a:prstGeom>
          <a:ln w="86876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  <a:spcBef>
                <a:spcPts val="371"/>
              </a:spcBef>
            </a:pPr>
            <a:r>
              <a:rPr lang="en-US" altLang="zh-CN" sz="16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545" name="Text Box545"/>
          <p:cNvSpPr txBox="1"/>
          <p:nvPr/>
        </p:nvSpPr>
        <p:spPr>
          <a:xfrm>
            <a:off x="1226546" y="2404850"/>
            <a:ext cx="2183320" cy="243840"/>
          </a:xfrm>
          <a:prstGeom prst="rect">
            <a:avLst/>
          </a:prstGeom>
          <a:ln w="86876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  <a:spcBef>
                <a:spcPts val="371"/>
              </a:spcBef>
            </a:pPr>
            <a:r>
              <a:rPr lang="en-US" altLang="zh-CN" sz="16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546" name="Text Box546"/>
          <p:cNvSpPr txBox="1"/>
          <p:nvPr/>
        </p:nvSpPr>
        <p:spPr>
          <a:xfrm>
            <a:off x="1226546" y="2795375"/>
            <a:ext cx="3211062" cy="243840"/>
          </a:xfrm>
          <a:prstGeom prst="rect">
            <a:avLst/>
          </a:prstGeom>
          <a:ln w="86876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  <a:spcBef>
                <a:spcPts val="371"/>
              </a:spcBef>
            </a:pPr>
            <a:r>
              <a:rPr lang="en-US" altLang="zh-CN" sz="16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547" name="Text Box547"/>
          <p:cNvSpPr txBox="1"/>
          <p:nvPr/>
        </p:nvSpPr>
        <p:spPr>
          <a:xfrm>
            <a:off x="1226546" y="3185900"/>
            <a:ext cx="2054115" cy="243840"/>
          </a:xfrm>
          <a:prstGeom prst="rect">
            <a:avLst/>
          </a:prstGeom>
          <a:ln w="86876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  <a:spcBef>
                <a:spcPts val="371"/>
              </a:spcBef>
            </a:pPr>
            <a:r>
              <a:rPr lang="en-US" altLang="zh-CN" sz="16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548" name="Text Box548"/>
          <p:cNvSpPr txBox="1"/>
          <p:nvPr/>
        </p:nvSpPr>
        <p:spPr>
          <a:xfrm>
            <a:off x="1226546" y="3576425"/>
            <a:ext cx="2524614" cy="243840"/>
          </a:xfrm>
          <a:prstGeom prst="rect">
            <a:avLst/>
          </a:prstGeom>
          <a:ln w="86876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  <a:spcBef>
                <a:spcPts val="371"/>
              </a:spcBef>
            </a:pPr>
            <a:r>
              <a:rPr lang="en-US" altLang="zh-CN" sz="16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549" name="Text Box549"/>
          <p:cNvSpPr txBox="1"/>
          <p:nvPr/>
        </p:nvSpPr>
        <p:spPr>
          <a:xfrm>
            <a:off x="930150" y="546871"/>
            <a:ext cx="3681070" cy="51369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045"/>
              </a:lnSpc>
            </a:pPr>
            <a:r>
              <a:rPr lang="en-US" altLang="zh-CN" sz="3200" b="1" spc="-378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PHYSICAL</a:t>
            </a:r>
            <a:r>
              <a:rPr lang="en-US" altLang="zh-CN" sz="3200" b="1" spc="-253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b="1" spc="-428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SYMPTOMS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ath550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51" name="Path551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52" name="Image55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5709" y="1659638"/>
            <a:ext cx="1870388" cy="185291"/>
          </a:xfrm>
          <a:prstGeom prst="rect">
            <a:avLst/>
          </a:prstGeom>
          <a:noFill/>
        </p:spPr>
      </p:pic>
      <p:pic>
        <p:nvPicPr>
          <p:cNvPr id="553" name="Image5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4547" y="2021588"/>
            <a:ext cx="2972602" cy="185291"/>
          </a:xfrm>
          <a:prstGeom prst="rect">
            <a:avLst/>
          </a:prstGeom>
          <a:noFill/>
        </p:spPr>
      </p:pic>
      <p:pic>
        <p:nvPicPr>
          <p:cNvPr id="554" name="Image55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3059" y="2383538"/>
            <a:ext cx="2513402" cy="185291"/>
          </a:xfrm>
          <a:prstGeom prst="rect">
            <a:avLst/>
          </a:prstGeom>
          <a:noFill/>
        </p:spPr>
      </p:pic>
      <p:grpSp>
        <p:nvGrpSpPr>
          <p:cNvPr id="555" name="Group555"/>
          <p:cNvGrpSpPr/>
          <p:nvPr/>
        </p:nvGrpSpPr>
        <p:grpSpPr>
          <a:xfrm>
            <a:off x="1234187" y="2708126"/>
            <a:ext cx="3292220" cy="232220"/>
            <a:chOff x="1234187" y="2708126"/>
            <a:chExt cx="3292220" cy="232220"/>
          </a:xfrm>
        </p:grpSpPr>
        <p:sp>
          <p:nvSpPr>
            <p:cNvPr id="556" name="Text Box556"/>
            <p:cNvSpPr txBox="1"/>
            <p:nvPr/>
          </p:nvSpPr>
          <p:spPr>
            <a:xfrm>
              <a:off x="1234187" y="2709650"/>
              <a:ext cx="3239642" cy="228600"/>
            </a:xfrm>
            <a:prstGeom prst="rect">
              <a:avLst/>
            </a:prstGeom>
            <a:ln w="85011">
              <a:solidFill>
                <a:srgbClr val="FEFEFE"/>
              </a:solidFill>
            </a:ln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1407"/>
                </a:lnSpc>
                <a:spcBef>
                  <a:spcPts val="348"/>
                </a:spcBef>
              </a:pPr>
              <a:r>
                <a:rPr lang="en-US" altLang="zh-CN" sz="1500" spc="0" dirty="0">
                  <a:solidFill>
                    <a:srgbClr val="3C78D8"/>
                  </a:solidFill>
                  <a:latin typeface="Arial"/>
                  <a:ea typeface="Arial"/>
                  <a:cs typeface="Arial"/>
                </a:rPr>
                <a:t>●</a:t>
              </a:r>
              <a:endParaRPr lang="en-US" altLang="zh-CN" sz="1500">
                <a:latin typeface="Arial"/>
                <a:ea typeface="Arial"/>
                <a:cs typeface="Arial"/>
              </a:endParaRPr>
            </a:p>
          </p:txBody>
        </p:sp>
        <p:pic>
          <p:nvPicPr>
            <p:cNvPr id="557" name="Image55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5709" y="2745488"/>
              <a:ext cx="2862445" cy="185291"/>
            </a:xfrm>
            <a:prstGeom prst="rect">
              <a:avLst/>
            </a:prstGeom>
            <a:noFill/>
          </p:spPr>
        </p:pic>
        <p:pic>
          <p:nvPicPr>
            <p:cNvPr id="558" name="Image55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3829" y="2708126"/>
              <a:ext cx="52578" cy="232220"/>
            </a:xfrm>
            <a:prstGeom prst="rect">
              <a:avLst/>
            </a:prstGeom>
            <a:noFill/>
          </p:spPr>
        </p:pic>
      </p:grpSp>
      <p:pic>
        <p:nvPicPr>
          <p:cNvPr id="559" name="Image55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7850" y="3070076"/>
            <a:ext cx="1480184" cy="232219"/>
          </a:xfrm>
          <a:prstGeom prst="rect">
            <a:avLst/>
          </a:prstGeom>
          <a:noFill/>
        </p:spPr>
      </p:pic>
      <p:pic>
        <p:nvPicPr>
          <p:cNvPr id="560" name="Image56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94668" y="3469388"/>
            <a:ext cx="4101843" cy="185291"/>
          </a:xfrm>
          <a:prstGeom prst="rect">
            <a:avLst/>
          </a:prstGeom>
          <a:noFill/>
        </p:spPr>
      </p:pic>
      <p:pic>
        <p:nvPicPr>
          <p:cNvPr id="561" name="Image56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95709" y="3831338"/>
            <a:ext cx="3790667" cy="185291"/>
          </a:xfrm>
          <a:prstGeom prst="rect">
            <a:avLst/>
          </a:prstGeom>
          <a:noFill/>
        </p:spPr>
      </p:pic>
      <p:pic>
        <p:nvPicPr>
          <p:cNvPr id="562" name="Image56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85425" y="1456750"/>
            <a:ext cx="2591625" cy="2591625"/>
          </a:xfrm>
          <a:prstGeom prst="rect">
            <a:avLst/>
          </a:prstGeom>
          <a:noFill/>
        </p:spPr>
      </p:pic>
      <p:sp>
        <p:nvSpPr>
          <p:cNvPr id="563" name="Text Box563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199773" algn="l" rtl="0">
              <a:lnSpc>
                <a:spcPts val="3034"/>
              </a:lnSpc>
            </a:pPr>
            <a:r>
              <a:rPr lang="en-US" altLang="zh-CN" sz="2400" spc="-27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24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564" name="Text Box564"/>
          <p:cNvSpPr txBox="1"/>
          <p:nvPr/>
        </p:nvSpPr>
        <p:spPr>
          <a:xfrm>
            <a:off x="1234187" y="1623800"/>
            <a:ext cx="2236850" cy="228600"/>
          </a:xfrm>
          <a:prstGeom prst="rect">
            <a:avLst/>
          </a:prstGeom>
          <a:ln w="85011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407"/>
              </a:lnSpc>
              <a:spcBef>
                <a:spcPts val="348"/>
              </a:spcBef>
            </a:pPr>
            <a:r>
              <a:rPr lang="en-US" altLang="zh-CN" sz="15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500">
              <a:latin typeface="Arial"/>
              <a:ea typeface="Arial"/>
              <a:cs typeface="Arial"/>
            </a:endParaRPr>
          </a:p>
        </p:txBody>
      </p:sp>
      <p:sp>
        <p:nvSpPr>
          <p:cNvPr id="565" name="Text Box565"/>
          <p:cNvSpPr txBox="1"/>
          <p:nvPr/>
        </p:nvSpPr>
        <p:spPr>
          <a:xfrm>
            <a:off x="1234187" y="1985750"/>
            <a:ext cx="3330129" cy="228600"/>
          </a:xfrm>
          <a:prstGeom prst="rect">
            <a:avLst/>
          </a:prstGeom>
          <a:ln w="85011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407"/>
              </a:lnSpc>
              <a:spcBef>
                <a:spcPts val="348"/>
              </a:spcBef>
            </a:pPr>
            <a:r>
              <a:rPr lang="en-US" altLang="zh-CN" sz="15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500">
              <a:latin typeface="Arial"/>
              <a:ea typeface="Arial"/>
              <a:cs typeface="Arial"/>
            </a:endParaRPr>
          </a:p>
        </p:txBody>
      </p:sp>
      <p:sp>
        <p:nvSpPr>
          <p:cNvPr id="566" name="Text Box566"/>
          <p:cNvSpPr txBox="1"/>
          <p:nvPr/>
        </p:nvSpPr>
        <p:spPr>
          <a:xfrm>
            <a:off x="1234187" y="2347700"/>
            <a:ext cx="2867215" cy="228600"/>
          </a:xfrm>
          <a:prstGeom prst="rect">
            <a:avLst/>
          </a:prstGeom>
          <a:ln w="85011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407"/>
              </a:lnSpc>
              <a:spcBef>
                <a:spcPts val="348"/>
              </a:spcBef>
            </a:pPr>
            <a:r>
              <a:rPr lang="en-US" altLang="zh-CN" sz="15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500">
              <a:latin typeface="Arial"/>
              <a:ea typeface="Arial"/>
              <a:cs typeface="Arial"/>
            </a:endParaRPr>
          </a:p>
        </p:txBody>
      </p:sp>
      <p:sp>
        <p:nvSpPr>
          <p:cNvPr id="567" name="Text Box567"/>
          <p:cNvSpPr txBox="1"/>
          <p:nvPr/>
        </p:nvSpPr>
        <p:spPr>
          <a:xfrm>
            <a:off x="1234187" y="3433550"/>
            <a:ext cx="4464175" cy="228600"/>
          </a:xfrm>
          <a:prstGeom prst="rect">
            <a:avLst/>
          </a:prstGeom>
          <a:ln w="85011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407"/>
              </a:lnSpc>
              <a:spcBef>
                <a:spcPts val="348"/>
              </a:spcBef>
            </a:pPr>
            <a:r>
              <a:rPr lang="en-US" altLang="zh-CN" sz="15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500">
              <a:latin typeface="Arial"/>
              <a:ea typeface="Arial"/>
              <a:cs typeface="Arial"/>
            </a:endParaRPr>
          </a:p>
        </p:txBody>
      </p:sp>
      <p:sp>
        <p:nvSpPr>
          <p:cNvPr id="568" name="Text Box568"/>
          <p:cNvSpPr txBox="1"/>
          <p:nvPr/>
        </p:nvSpPr>
        <p:spPr>
          <a:xfrm>
            <a:off x="1234187" y="3795500"/>
            <a:ext cx="4168328" cy="228600"/>
          </a:xfrm>
          <a:prstGeom prst="rect">
            <a:avLst/>
          </a:prstGeom>
          <a:ln w="85011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407"/>
              </a:lnSpc>
              <a:spcBef>
                <a:spcPts val="348"/>
              </a:spcBef>
            </a:pPr>
            <a:r>
              <a:rPr lang="en-US" altLang="zh-CN" sz="15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500">
              <a:latin typeface="Arial"/>
              <a:ea typeface="Arial"/>
              <a:cs typeface="Arial"/>
            </a:endParaRPr>
          </a:p>
        </p:txBody>
      </p:sp>
      <p:sp>
        <p:nvSpPr>
          <p:cNvPr id="569" name="Text Box569"/>
          <p:cNvSpPr txBox="1"/>
          <p:nvPr/>
        </p:nvSpPr>
        <p:spPr>
          <a:xfrm>
            <a:off x="930150" y="521371"/>
            <a:ext cx="4276040" cy="52974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171"/>
              </a:lnSpc>
            </a:pPr>
            <a:r>
              <a:rPr lang="en-US" altLang="zh-CN" sz="3300" b="1" spc="-446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BEHAVIORAL</a:t>
            </a:r>
            <a:r>
              <a:rPr lang="en-US" altLang="zh-CN" sz="3300" b="1" spc="-259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441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SYMPTOMS</a:t>
            </a:r>
            <a:endParaRPr lang="en-US" altLang="zh-CN" sz="33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ath570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71" name="Path571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72" name="Image57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6900" y="1662007"/>
            <a:ext cx="3694278" cy="197644"/>
          </a:xfrm>
          <a:prstGeom prst="rect">
            <a:avLst/>
          </a:prstGeom>
          <a:noFill/>
        </p:spPr>
      </p:pic>
      <p:pic>
        <p:nvPicPr>
          <p:cNvPr id="573" name="Image57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6808" y="2052532"/>
            <a:ext cx="2243436" cy="197644"/>
          </a:xfrm>
          <a:prstGeom prst="rect">
            <a:avLst/>
          </a:prstGeom>
          <a:noFill/>
        </p:spPr>
      </p:pic>
      <p:pic>
        <p:nvPicPr>
          <p:cNvPr id="574" name="Image57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6900" y="2443057"/>
            <a:ext cx="3210891" cy="197644"/>
          </a:xfrm>
          <a:prstGeom prst="rect">
            <a:avLst/>
          </a:prstGeom>
          <a:noFill/>
        </p:spPr>
      </p:pic>
      <p:pic>
        <p:nvPicPr>
          <p:cNvPr id="575" name="Image57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96900" y="2833582"/>
            <a:ext cx="2247939" cy="197644"/>
          </a:xfrm>
          <a:prstGeom prst="rect">
            <a:avLst/>
          </a:prstGeom>
          <a:noFill/>
        </p:spPr>
      </p:pic>
      <p:pic>
        <p:nvPicPr>
          <p:cNvPr id="576" name="Image57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96900" y="3224107"/>
            <a:ext cx="2483378" cy="158353"/>
          </a:xfrm>
          <a:prstGeom prst="rect">
            <a:avLst/>
          </a:prstGeom>
          <a:noFill/>
        </p:spPr>
      </p:pic>
      <p:pic>
        <p:nvPicPr>
          <p:cNvPr id="577" name="Image57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7850" y="3965372"/>
            <a:ext cx="996659" cy="247641"/>
          </a:xfrm>
          <a:prstGeom prst="rect">
            <a:avLst/>
          </a:prstGeom>
          <a:noFill/>
        </p:spPr>
      </p:pic>
      <p:pic>
        <p:nvPicPr>
          <p:cNvPr id="578" name="Image57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7025" y="1777900"/>
            <a:ext cx="3042451" cy="2615000"/>
          </a:xfrm>
          <a:prstGeom prst="rect">
            <a:avLst/>
          </a:prstGeom>
          <a:noFill/>
        </p:spPr>
      </p:pic>
      <p:grpSp>
        <p:nvGrpSpPr>
          <p:cNvPr id="579" name="Group579"/>
          <p:cNvGrpSpPr/>
          <p:nvPr/>
        </p:nvGrpSpPr>
        <p:grpSpPr>
          <a:xfrm>
            <a:off x="1226546" y="3574847"/>
            <a:ext cx="3952161" cy="247642"/>
            <a:chOff x="1226546" y="3574847"/>
            <a:chExt cx="3952161" cy="247642"/>
          </a:xfrm>
        </p:grpSpPr>
        <p:sp>
          <p:nvSpPr>
            <p:cNvPr id="580" name="Text Box580"/>
            <p:cNvSpPr txBox="1"/>
            <p:nvPr/>
          </p:nvSpPr>
          <p:spPr>
            <a:xfrm>
              <a:off x="1226546" y="3576425"/>
              <a:ext cx="3896091" cy="243840"/>
            </a:xfrm>
            <a:prstGeom prst="rect">
              <a:avLst/>
            </a:prstGeom>
            <a:ln w="86876">
              <a:solidFill>
                <a:srgbClr val="FEFEFE"/>
              </a:solidFill>
            </a:ln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1501"/>
                </a:lnSpc>
                <a:spcBef>
                  <a:spcPts val="371"/>
                </a:spcBef>
              </a:pPr>
              <a:r>
                <a:rPr lang="en-US" altLang="zh-CN" sz="1600" spc="0" dirty="0">
                  <a:solidFill>
                    <a:srgbClr val="3C78D8"/>
                  </a:solidFill>
                  <a:latin typeface="Arial"/>
                  <a:ea typeface="Arial"/>
                  <a:cs typeface="Arial"/>
                </a:rPr>
                <a:t>●</a:t>
              </a:r>
              <a:endParaRPr lang="en-US" altLang="zh-CN" sz="1600">
                <a:latin typeface="Arial"/>
                <a:ea typeface="Arial"/>
                <a:cs typeface="Arial"/>
              </a:endParaRPr>
            </a:p>
          </p:txBody>
        </p:sp>
        <p:pic>
          <p:nvPicPr>
            <p:cNvPr id="581" name="Image58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86780" y="3614632"/>
              <a:ext cx="3520226" cy="158949"/>
            </a:xfrm>
            <a:prstGeom prst="rect">
              <a:avLst/>
            </a:prstGeom>
            <a:noFill/>
          </p:spPr>
        </p:pic>
        <p:pic>
          <p:nvPicPr>
            <p:cNvPr id="582" name="Image58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22637" y="3574847"/>
              <a:ext cx="56070" cy="247642"/>
            </a:xfrm>
            <a:prstGeom prst="rect">
              <a:avLst/>
            </a:prstGeom>
            <a:noFill/>
          </p:spPr>
        </p:pic>
      </p:grpSp>
      <p:sp>
        <p:nvSpPr>
          <p:cNvPr id="583" name="Text Box583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190020" algn="l" rtl="0">
              <a:lnSpc>
                <a:spcPts val="3034"/>
              </a:lnSpc>
            </a:pPr>
            <a:r>
              <a:rPr lang="en-US" altLang="zh-CN" sz="2400" spc="-19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25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584" name="Text Box584"/>
          <p:cNvSpPr txBox="1"/>
          <p:nvPr/>
        </p:nvSpPr>
        <p:spPr>
          <a:xfrm>
            <a:off x="1226546" y="1623800"/>
            <a:ext cx="4069986" cy="243840"/>
          </a:xfrm>
          <a:prstGeom prst="rect">
            <a:avLst/>
          </a:prstGeom>
          <a:ln w="86876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  <a:spcBef>
                <a:spcPts val="371"/>
              </a:spcBef>
            </a:pPr>
            <a:r>
              <a:rPr lang="en-US" altLang="zh-CN" sz="16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585" name="Text Box585"/>
          <p:cNvSpPr txBox="1"/>
          <p:nvPr/>
        </p:nvSpPr>
        <p:spPr>
          <a:xfrm>
            <a:off x="1226546" y="2014325"/>
            <a:ext cx="2609330" cy="243840"/>
          </a:xfrm>
          <a:prstGeom prst="rect">
            <a:avLst/>
          </a:prstGeom>
          <a:ln w="86876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  <a:spcBef>
                <a:spcPts val="371"/>
              </a:spcBef>
            </a:pPr>
            <a:r>
              <a:rPr lang="en-US" altLang="zh-CN" sz="16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586" name="Text Box586"/>
          <p:cNvSpPr txBox="1"/>
          <p:nvPr/>
        </p:nvSpPr>
        <p:spPr>
          <a:xfrm>
            <a:off x="1226546" y="2404850"/>
            <a:ext cx="3587095" cy="243840"/>
          </a:xfrm>
          <a:prstGeom prst="rect">
            <a:avLst/>
          </a:prstGeom>
          <a:ln w="86876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  <a:spcBef>
                <a:spcPts val="371"/>
              </a:spcBef>
            </a:pPr>
            <a:r>
              <a:rPr lang="en-US" altLang="zh-CN" sz="16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587" name="Text Box587"/>
          <p:cNvSpPr txBox="1"/>
          <p:nvPr/>
        </p:nvSpPr>
        <p:spPr>
          <a:xfrm>
            <a:off x="1226546" y="2795375"/>
            <a:ext cx="2634926" cy="243840"/>
          </a:xfrm>
          <a:prstGeom prst="rect">
            <a:avLst/>
          </a:prstGeom>
          <a:ln w="86876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  <a:spcBef>
                <a:spcPts val="371"/>
              </a:spcBef>
            </a:pPr>
            <a:r>
              <a:rPr lang="en-US" altLang="zh-CN" sz="16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588" name="Text Box588"/>
          <p:cNvSpPr txBox="1"/>
          <p:nvPr/>
        </p:nvSpPr>
        <p:spPr>
          <a:xfrm>
            <a:off x="1226546" y="3185900"/>
            <a:ext cx="2869364" cy="243840"/>
          </a:xfrm>
          <a:prstGeom prst="rect">
            <a:avLst/>
          </a:prstGeom>
          <a:ln w="86876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  <a:spcBef>
                <a:spcPts val="371"/>
              </a:spcBef>
            </a:pPr>
            <a:r>
              <a:rPr lang="en-US" altLang="zh-CN" sz="16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589" name="Text Box589"/>
          <p:cNvSpPr txBox="1"/>
          <p:nvPr/>
        </p:nvSpPr>
        <p:spPr>
          <a:xfrm>
            <a:off x="930150" y="526970"/>
            <a:ext cx="5526215" cy="52974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171"/>
              </a:lnSpc>
            </a:pPr>
            <a:r>
              <a:rPr lang="en-US" altLang="zh-CN" sz="3300" b="1" spc="-374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EMOTIONAL/SOCIAL</a:t>
            </a:r>
            <a:r>
              <a:rPr lang="en-US" altLang="zh-CN" sz="3300" b="1" spc="-26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441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SYMPTOMS</a:t>
            </a:r>
            <a:endParaRPr lang="en-US" altLang="zh-CN" sz="33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ath590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591" name="Path591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92" name="Image59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6900" y="1803209"/>
            <a:ext cx="1900454" cy="191542"/>
          </a:xfrm>
          <a:prstGeom prst="rect">
            <a:avLst/>
          </a:prstGeom>
          <a:noFill/>
        </p:spPr>
      </p:pic>
      <p:pic>
        <p:nvPicPr>
          <p:cNvPr id="593" name="Image59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6900" y="2187632"/>
            <a:ext cx="2414674" cy="197644"/>
          </a:xfrm>
          <a:prstGeom prst="rect">
            <a:avLst/>
          </a:prstGeom>
          <a:noFill/>
        </p:spPr>
      </p:pic>
      <p:pic>
        <p:nvPicPr>
          <p:cNvPr id="594" name="Image59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6900" y="2578157"/>
            <a:ext cx="1570594" cy="197644"/>
          </a:xfrm>
          <a:prstGeom prst="rect">
            <a:avLst/>
          </a:prstGeom>
          <a:noFill/>
        </p:spPr>
      </p:pic>
      <p:pic>
        <p:nvPicPr>
          <p:cNvPr id="595" name="Image59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4994" y="2968682"/>
            <a:ext cx="2589104" cy="197644"/>
          </a:xfrm>
          <a:prstGeom prst="rect">
            <a:avLst/>
          </a:prstGeom>
          <a:noFill/>
        </p:spPr>
      </p:pic>
      <p:pic>
        <p:nvPicPr>
          <p:cNvPr id="596" name="Image59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6808" y="3359207"/>
            <a:ext cx="2853213" cy="197644"/>
          </a:xfrm>
          <a:prstGeom prst="rect">
            <a:avLst/>
          </a:prstGeom>
          <a:noFill/>
        </p:spPr>
      </p:pic>
      <p:pic>
        <p:nvPicPr>
          <p:cNvPr id="597" name="Image59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86780" y="3749732"/>
            <a:ext cx="1928262" cy="197644"/>
          </a:xfrm>
          <a:prstGeom prst="rect">
            <a:avLst/>
          </a:prstGeom>
          <a:noFill/>
        </p:spPr>
      </p:pic>
      <p:pic>
        <p:nvPicPr>
          <p:cNvPr id="598" name="Image59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19725" y="1385903"/>
            <a:ext cx="2361550" cy="2911000"/>
          </a:xfrm>
          <a:prstGeom prst="rect">
            <a:avLst/>
          </a:prstGeom>
          <a:noFill/>
        </p:spPr>
      </p:pic>
      <p:sp>
        <p:nvSpPr>
          <p:cNvPr id="599" name="Text Box599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183314" algn="l" rtl="0">
              <a:lnSpc>
                <a:spcPts val="3034"/>
              </a:lnSpc>
            </a:pPr>
            <a:r>
              <a:rPr lang="en-US" altLang="zh-CN" sz="2400" spc="-1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26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600" name="Text Box600"/>
          <p:cNvSpPr txBox="1"/>
          <p:nvPr/>
        </p:nvSpPr>
        <p:spPr>
          <a:xfrm>
            <a:off x="1226546" y="1758900"/>
            <a:ext cx="2276162" cy="243840"/>
          </a:xfrm>
          <a:prstGeom prst="rect">
            <a:avLst/>
          </a:prstGeom>
          <a:ln w="86876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  <a:spcBef>
                <a:spcPts val="371"/>
              </a:spcBef>
            </a:pPr>
            <a:r>
              <a:rPr lang="en-US" altLang="zh-CN" sz="16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601" name="Text Box601"/>
          <p:cNvSpPr txBox="1"/>
          <p:nvPr/>
        </p:nvSpPr>
        <p:spPr>
          <a:xfrm>
            <a:off x="1226546" y="2149425"/>
            <a:ext cx="2792772" cy="243840"/>
          </a:xfrm>
          <a:prstGeom prst="rect">
            <a:avLst/>
          </a:prstGeom>
          <a:ln w="86876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  <a:spcBef>
                <a:spcPts val="371"/>
              </a:spcBef>
            </a:pPr>
            <a:r>
              <a:rPr lang="en-US" altLang="zh-CN" sz="16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602" name="Text Box602"/>
          <p:cNvSpPr txBox="1"/>
          <p:nvPr/>
        </p:nvSpPr>
        <p:spPr>
          <a:xfrm>
            <a:off x="1226546" y="2539950"/>
            <a:ext cx="1945228" cy="243840"/>
          </a:xfrm>
          <a:prstGeom prst="rect">
            <a:avLst/>
          </a:prstGeom>
          <a:ln w="86876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  <a:spcBef>
                <a:spcPts val="371"/>
              </a:spcBef>
            </a:pPr>
            <a:r>
              <a:rPr lang="en-US" altLang="zh-CN" sz="16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603" name="Text Box603"/>
          <p:cNvSpPr txBox="1"/>
          <p:nvPr/>
        </p:nvSpPr>
        <p:spPr>
          <a:xfrm>
            <a:off x="1226546" y="2930475"/>
            <a:ext cx="2955296" cy="243840"/>
          </a:xfrm>
          <a:prstGeom prst="rect">
            <a:avLst/>
          </a:prstGeom>
          <a:ln w="86876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  <a:spcBef>
                <a:spcPts val="371"/>
              </a:spcBef>
            </a:pPr>
            <a:r>
              <a:rPr lang="en-US" altLang="zh-CN" sz="16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604" name="Text Box604"/>
          <p:cNvSpPr txBox="1"/>
          <p:nvPr/>
        </p:nvSpPr>
        <p:spPr>
          <a:xfrm>
            <a:off x="1226546" y="3321000"/>
            <a:ext cx="3208828" cy="243840"/>
          </a:xfrm>
          <a:prstGeom prst="rect">
            <a:avLst/>
          </a:prstGeom>
          <a:ln w="86876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  <a:spcBef>
                <a:spcPts val="371"/>
              </a:spcBef>
            </a:pPr>
            <a:r>
              <a:rPr lang="en-US" altLang="zh-CN" sz="16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605" name="Text Box605"/>
          <p:cNvSpPr txBox="1"/>
          <p:nvPr/>
        </p:nvSpPr>
        <p:spPr>
          <a:xfrm>
            <a:off x="1226546" y="3711525"/>
            <a:ext cx="2305211" cy="243840"/>
          </a:xfrm>
          <a:prstGeom prst="rect">
            <a:avLst/>
          </a:prstGeom>
          <a:ln w="86876">
            <a:solidFill>
              <a:srgbClr val="FEFEFE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  <a:spcBef>
                <a:spcPts val="371"/>
              </a:spcBef>
            </a:pPr>
            <a:r>
              <a:rPr lang="en-US" altLang="zh-CN" sz="16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606" name="Text Box606"/>
          <p:cNvSpPr txBox="1"/>
          <p:nvPr/>
        </p:nvSpPr>
        <p:spPr>
          <a:xfrm>
            <a:off x="930150" y="576545"/>
            <a:ext cx="3926092" cy="52974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171"/>
              </a:lnSpc>
            </a:pPr>
            <a:r>
              <a:rPr lang="en-US" altLang="zh-CN" sz="3300" b="1" spc="-395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COGNITIVE</a:t>
            </a:r>
            <a:r>
              <a:rPr lang="en-US" altLang="zh-CN" sz="3300" b="1" spc="-256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441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SYMPTOMS</a:t>
            </a:r>
            <a:endParaRPr lang="en-US" altLang="zh-CN" sz="33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ath60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08" name="Path608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609" name="Image60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418" y="1622474"/>
            <a:ext cx="5625188" cy="216617"/>
          </a:xfrm>
          <a:prstGeom prst="rect">
            <a:avLst/>
          </a:prstGeom>
          <a:noFill/>
        </p:spPr>
      </p:pic>
      <p:pic>
        <p:nvPicPr>
          <p:cNvPr id="610" name="Image6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0728" y="2117774"/>
            <a:ext cx="3420997" cy="2445467"/>
          </a:xfrm>
          <a:prstGeom prst="rect">
            <a:avLst/>
          </a:prstGeom>
          <a:noFill/>
        </p:spPr>
      </p:pic>
      <p:pic>
        <p:nvPicPr>
          <p:cNvPr id="611" name="Image6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8652" y="516816"/>
            <a:ext cx="2006090" cy="4409182"/>
          </a:xfrm>
          <a:prstGeom prst="rect">
            <a:avLst/>
          </a:prstGeom>
          <a:noFill/>
        </p:spPr>
      </p:pic>
      <p:sp>
        <p:nvSpPr>
          <p:cNvPr id="612" name="Text Box612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192306" algn="l" rtl="0">
              <a:lnSpc>
                <a:spcPts val="3034"/>
              </a:lnSpc>
            </a:pPr>
            <a:r>
              <a:rPr lang="en-US" altLang="zh-CN" sz="2400" spc="-21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27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613" name="Text Box613"/>
          <p:cNvSpPr txBox="1"/>
          <p:nvPr/>
        </p:nvSpPr>
        <p:spPr>
          <a:xfrm>
            <a:off x="1051418" y="1871450"/>
            <a:ext cx="335932" cy="213360"/>
          </a:xfrm>
          <a:prstGeom prst="rect">
            <a:avLst/>
          </a:prstGeom>
          <a:solidFill>
            <a:srgbClr val="FEFEFE"/>
          </a:solidFill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13"/>
              </a:lnSpc>
              <a:spcBef>
                <a:spcPts val="325"/>
              </a:spcBef>
            </a:pPr>
            <a:r>
              <a:rPr lang="en-US" altLang="zh-CN" sz="1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614" name="Text Box614"/>
          <p:cNvSpPr txBox="1"/>
          <p:nvPr/>
        </p:nvSpPr>
        <p:spPr>
          <a:xfrm>
            <a:off x="930150" y="526970"/>
            <a:ext cx="4748784" cy="52974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171"/>
              </a:lnSpc>
            </a:pPr>
            <a:r>
              <a:rPr lang="en-US" altLang="zh-CN" sz="3300" b="1" spc="-455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HEALTH</a:t>
            </a:r>
            <a:r>
              <a:rPr lang="en-US" altLang="zh-CN" sz="3300" b="1" spc="-26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41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EFFECT</a:t>
            </a:r>
            <a:r>
              <a:rPr lang="en-US" altLang="zh-CN" sz="3300" b="1" spc="-256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505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3300" b="1" spc="-257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448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STRESS</a:t>
            </a:r>
            <a:endParaRPr lang="en-US" altLang="zh-CN" sz="3300">
              <a:latin typeface="Arial"/>
              <a:ea typeface="Arial"/>
              <a:cs typeface="Arial"/>
            </a:endParaRPr>
          </a:p>
        </p:txBody>
      </p:sp>
      <p:sp>
        <p:nvSpPr>
          <p:cNvPr id="615" name="Text Box615"/>
          <p:cNvSpPr txBox="1"/>
          <p:nvPr/>
        </p:nvSpPr>
        <p:spPr>
          <a:xfrm>
            <a:off x="1051418" y="1665050"/>
            <a:ext cx="145491" cy="1667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13"/>
              </a:lnSpc>
            </a:pPr>
            <a:r>
              <a:rPr lang="en-US" altLang="zh-CN" sz="14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ath616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17" name="Path617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618" name="Image6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2474" y="1449529"/>
            <a:ext cx="6961203" cy="2952196"/>
          </a:xfrm>
          <a:prstGeom prst="rect">
            <a:avLst/>
          </a:prstGeom>
          <a:noFill/>
        </p:spPr>
      </p:pic>
      <p:sp>
        <p:nvSpPr>
          <p:cNvPr id="619" name="Text Box619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185753" algn="l" rtl="0">
              <a:lnSpc>
                <a:spcPts val="3034"/>
              </a:lnSpc>
            </a:pPr>
            <a:r>
              <a:rPr lang="en-US" altLang="zh-CN" sz="2400" spc="-16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28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620" name="Text Box620"/>
          <p:cNvSpPr txBox="1"/>
          <p:nvPr/>
        </p:nvSpPr>
        <p:spPr>
          <a:xfrm>
            <a:off x="930150" y="526970"/>
            <a:ext cx="4748784" cy="52974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171"/>
              </a:lnSpc>
            </a:pPr>
            <a:r>
              <a:rPr lang="en-US" altLang="zh-CN" sz="3300" b="1" spc="-455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HEALTH</a:t>
            </a:r>
            <a:r>
              <a:rPr lang="en-US" altLang="zh-CN" sz="3300" b="1" spc="-26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41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EFFECT</a:t>
            </a:r>
            <a:r>
              <a:rPr lang="en-US" altLang="zh-CN" sz="3300" b="1" spc="-256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505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3300" b="1" spc="-257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448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STRESS</a:t>
            </a:r>
            <a:endParaRPr lang="en-US" altLang="zh-CN" sz="3300">
              <a:latin typeface="Arial"/>
              <a:ea typeface="Arial"/>
              <a:cs typeface="Arial"/>
            </a:endParaRPr>
          </a:p>
        </p:txBody>
      </p:sp>
      <p:sp>
        <p:nvSpPr>
          <p:cNvPr id="621" name="Text Box621"/>
          <p:cNvSpPr txBox="1"/>
          <p:nvPr/>
        </p:nvSpPr>
        <p:spPr>
          <a:xfrm>
            <a:off x="1055194" y="1490676"/>
            <a:ext cx="141655" cy="16082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266"/>
              </a:lnSpc>
            </a:pPr>
            <a:r>
              <a:rPr lang="en-US" altLang="zh-CN" sz="1350" spc="0" dirty="0">
                <a:solidFill>
                  <a:srgbClr val="6D9EEB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350">
              <a:latin typeface="Arial"/>
              <a:ea typeface="Arial"/>
              <a:cs typeface="Arial"/>
            </a:endParaRPr>
          </a:p>
        </p:txBody>
      </p:sp>
      <p:sp>
        <p:nvSpPr>
          <p:cNvPr id="622" name="Text Box622"/>
          <p:cNvSpPr txBox="1"/>
          <p:nvPr/>
        </p:nvSpPr>
        <p:spPr>
          <a:xfrm>
            <a:off x="1055194" y="2328876"/>
            <a:ext cx="141655" cy="16082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266"/>
              </a:lnSpc>
            </a:pPr>
            <a:r>
              <a:rPr lang="en-US" altLang="zh-CN" sz="1350" spc="0" dirty="0">
                <a:solidFill>
                  <a:srgbClr val="6D9EEB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35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ath623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24" name="Path624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625" name="Group625"/>
          <p:cNvGrpSpPr/>
          <p:nvPr/>
        </p:nvGrpSpPr>
        <p:grpSpPr>
          <a:xfrm>
            <a:off x="930150" y="1437228"/>
            <a:ext cx="7211997" cy="401220"/>
            <a:chOff x="930150" y="1437228"/>
            <a:chExt cx="7211997" cy="401220"/>
          </a:xfrm>
        </p:grpSpPr>
        <p:pic>
          <p:nvPicPr>
            <p:cNvPr id="626" name="Image62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0150" y="1437228"/>
              <a:ext cx="7166444" cy="201195"/>
            </a:xfrm>
            <a:prstGeom prst="rect">
              <a:avLst/>
            </a:prstGeom>
            <a:noFill/>
          </p:spPr>
        </p:pic>
        <p:pic>
          <p:nvPicPr>
            <p:cNvPr id="627" name="Image62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6594" y="1437228"/>
              <a:ext cx="45553" cy="201195"/>
            </a:xfrm>
            <a:prstGeom prst="rect">
              <a:avLst/>
            </a:prstGeom>
            <a:noFill/>
          </p:spPr>
        </p:pic>
        <p:pic>
          <p:nvPicPr>
            <p:cNvPr id="628" name="Image62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0150" y="1637253"/>
              <a:ext cx="4046515" cy="201195"/>
            </a:xfrm>
            <a:prstGeom prst="rect">
              <a:avLst/>
            </a:prstGeom>
            <a:noFill/>
          </p:spPr>
        </p:pic>
      </p:grpSp>
      <p:pic>
        <p:nvPicPr>
          <p:cNvPr id="629" name="Image6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87" y="1914750"/>
            <a:ext cx="7113990" cy="2733573"/>
          </a:xfrm>
          <a:prstGeom prst="rect">
            <a:avLst/>
          </a:prstGeom>
          <a:noFill/>
        </p:spPr>
      </p:pic>
      <p:sp>
        <p:nvSpPr>
          <p:cNvPr id="630" name="Text Box630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183314" algn="l" rtl="0">
              <a:lnSpc>
                <a:spcPts val="3034"/>
              </a:lnSpc>
            </a:pPr>
            <a:r>
              <a:rPr lang="en-US" altLang="zh-CN" sz="2400" spc="-1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29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631" name="Text Box631"/>
          <p:cNvSpPr txBox="1"/>
          <p:nvPr/>
        </p:nvSpPr>
        <p:spPr>
          <a:xfrm>
            <a:off x="1051418" y="1914750"/>
            <a:ext cx="335932" cy="213360"/>
          </a:xfrm>
          <a:prstGeom prst="rect">
            <a:avLst/>
          </a:prstGeom>
          <a:solidFill>
            <a:srgbClr val="FEFEFE"/>
          </a:solidFill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13"/>
              </a:lnSpc>
              <a:spcBef>
                <a:spcPts val="325"/>
              </a:spcBef>
            </a:pPr>
            <a:r>
              <a:rPr lang="en-US" altLang="zh-CN" sz="14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  <p:sp>
        <p:nvSpPr>
          <p:cNvPr id="632" name="Text Box632"/>
          <p:cNvSpPr txBox="1"/>
          <p:nvPr/>
        </p:nvSpPr>
        <p:spPr>
          <a:xfrm>
            <a:off x="930150" y="521371"/>
            <a:ext cx="6138101" cy="52974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171"/>
              </a:lnSpc>
            </a:pPr>
            <a:r>
              <a:rPr lang="en-US" altLang="zh-CN" sz="3300" b="1" spc="-448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STRESS</a:t>
            </a:r>
            <a:r>
              <a:rPr lang="en-US" altLang="zh-CN" sz="3300" b="1" spc="-259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453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MANAGEMENT</a:t>
            </a:r>
            <a:r>
              <a:rPr lang="en-US" altLang="zh-CN" sz="3300" b="1" spc="-255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445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3300" b="1" spc="-259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463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COPING</a:t>
            </a:r>
            <a:endParaRPr lang="en-US" altLang="zh-CN" sz="3300">
              <a:latin typeface="Arial"/>
              <a:ea typeface="Arial"/>
              <a:cs typeface="Arial"/>
            </a:endParaRPr>
          </a:p>
        </p:txBody>
      </p:sp>
      <p:sp>
        <p:nvSpPr>
          <p:cNvPr id="633" name="Text Box633"/>
          <p:cNvSpPr txBox="1"/>
          <p:nvPr/>
        </p:nvSpPr>
        <p:spPr>
          <a:xfrm>
            <a:off x="1043687" y="2368521"/>
            <a:ext cx="153162" cy="17868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407"/>
              </a:lnSpc>
            </a:pPr>
            <a:r>
              <a:rPr lang="en-US" altLang="zh-CN" sz="15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500">
              <a:latin typeface="Arial"/>
              <a:ea typeface="Arial"/>
              <a:cs typeface="Arial"/>
            </a:endParaRPr>
          </a:p>
        </p:txBody>
      </p:sp>
      <p:sp>
        <p:nvSpPr>
          <p:cNvPr id="634" name="Text Box634"/>
          <p:cNvSpPr txBox="1"/>
          <p:nvPr/>
        </p:nvSpPr>
        <p:spPr>
          <a:xfrm>
            <a:off x="1043687" y="2797146"/>
            <a:ext cx="153162" cy="17868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407"/>
              </a:lnSpc>
            </a:pPr>
            <a:r>
              <a:rPr lang="en-US" altLang="zh-CN" sz="15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500">
              <a:latin typeface="Arial"/>
              <a:ea typeface="Arial"/>
              <a:cs typeface="Arial"/>
            </a:endParaRPr>
          </a:p>
        </p:txBody>
      </p:sp>
      <p:sp>
        <p:nvSpPr>
          <p:cNvPr id="635" name="Text Box635"/>
          <p:cNvSpPr txBox="1"/>
          <p:nvPr/>
        </p:nvSpPr>
        <p:spPr>
          <a:xfrm>
            <a:off x="1043687" y="3225771"/>
            <a:ext cx="153162" cy="17868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407"/>
              </a:lnSpc>
            </a:pPr>
            <a:r>
              <a:rPr lang="en-US" altLang="zh-CN" sz="15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500">
              <a:latin typeface="Arial"/>
              <a:ea typeface="Arial"/>
              <a:cs typeface="Arial"/>
            </a:endParaRPr>
          </a:p>
        </p:txBody>
      </p:sp>
      <p:sp>
        <p:nvSpPr>
          <p:cNvPr id="636" name="Text Box636"/>
          <p:cNvSpPr txBox="1"/>
          <p:nvPr/>
        </p:nvSpPr>
        <p:spPr>
          <a:xfrm>
            <a:off x="1043687" y="3654396"/>
            <a:ext cx="153162" cy="17868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407"/>
              </a:lnSpc>
            </a:pPr>
            <a:r>
              <a:rPr lang="en-US" altLang="zh-CN" sz="15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500">
              <a:latin typeface="Arial"/>
              <a:ea typeface="Arial"/>
              <a:cs typeface="Arial"/>
            </a:endParaRPr>
          </a:p>
        </p:txBody>
      </p:sp>
      <p:sp>
        <p:nvSpPr>
          <p:cNvPr id="637" name="Text Box637"/>
          <p:cNvSpPr txBox="1"/>
          <p:nvPr/>
        </p:nvSpPr>
        <p:spPr>
          <a:xfrm>
            <a:off x="1051418" y="4080074"/>
            <a:ext cx="145491" cy="16677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13"/>
              </a:lnSpc>
            </a:pPr>
            <a:r>
              <a:rPr lang="en-US" altLang="zh-CN" sz="14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4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ath2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Path29"/>
          <p:cNvSpPr/>
          <p:nvPr/>
        </p:nvSpPr>
        <p:spPr>
          <a:xfrm>
            <a:off x="-150" y="3769825"/>
            <a:ext cx="9144000" cy="687600"/>
          </a:xfrm>
          <a:custGeom>
            <a:avLst/>
            <a:gdLst/>
            <a:ahLst/>
            <a:cxnLst/>
            <a:rect l="l" t="t" r="r" b="b"/>
            <a:pathLst>
              <a:path w="9144000" h="687600">
                <a:moveTo>
                  <a:pt x="9144000" y="687600"/>
                </a:moveTo>
                <a:lnTo>
                  <a:pt x="0" y="6876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687600"/>
                </a:lnTo>
                <a:close/>
              </a:path>
            </a:pathLst>
          </a:custGeom>
          <a:solidFill>
            <a:srgbClr val="000000">
              <a:alpha val="3529"/>
            </a:srgbClr>
          </a:solidFill>
          <a:ln w="0" cap="sq">
            <a:solidFill>
              <a:srgbClr val="00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Path30"/>
          <p:cNvSpPr/>
          <p:nvPr/>
        </p:nvSpPr>
        <p:spPr>
          <a:xfrm>
            <a:off x="-150" y="0"/>
            <a:ext cx="9144000" cy="3769800"/>
          </a:xfrm>
          <a:custGeom>
            <a:avLst/>
            <a:gdLst/>
            <a:ahLst/>
            <a:cxnLst/>
            <a:rect l="l" t="t" r="r" b="b"/>
            <a:pathLst>
              <a:path w="9144000" h="3769800">
                <a:moveTo>
                  <a:pt x="9144000" y="0"/>
                </a:moveTo>
                <a:lnTo>
                  <a:pt x="0" y="0"/>
                </a:lnTo>
                <a:lnTo>
                  <a:pt x="0" y="3769800"/>
                </a:lnTo>
                <a:lnTo>
                  <a:pt x="9144000" y="3769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DB7C4">
              <a:alpha val="100000"/>
            </a:srgbClr>
          </a:solidFill>
          <a:ln w="0" cap="sq">
            <a:solidFill>
              <a:srgbClr val="0DB7C4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Text Box31"/>
          <p:cNvSpPr txBox="1"/>
          <p:nvPr/>
        </p:nvSpPr>
        <p:spPr>
          <a:xfrm>
            <a:off x="260354" y="4675404"/>
            <a:ext cx="186842" cy="38526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034"/>
              </a:lnSpc>
            </a:pPr>
            <a:r>
              <a:rPr lang="en-US" altLang="zh-CN" sz="2400" spc="-163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3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32" name="Text Box32"/>
          <p:cNvSpPr txBox="1"/>
          <p:nvPr/>
        </p:nvSpPr>
        <p:spPr>
          <a:xfrm>
            <a:off x="1941001" y="1072418"/>
            <a:ext cx="5300980" cy="128905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448265" indent="-448265" algn="l" rtl="0">
              <a:lnSpc>
                <a:spcPts val="5075"/>
              </a:lnSpc>
            </a:pPr>
            <a:r>
              <a:rPr lang="en-US" altLang="zh-CN" sz="4000" i="1" spc="-19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It's</a:t>
            </a:r>
            <a:r>
              <a:rPr lang="en-US" altLang="zh-CN" sz="4000" i="1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altLang="zh-CN" sz="4000" i="1" spc="0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not</a:t>
            </a:r>
            <a:r>
              <a:rPr lang="en-US" altLang="zh-CN" sz="4000" i="1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altLang="zh-CN" sz="4000" i="1" spc="-7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stress</a:t>
            </a:r>
            <a:r>
              <a:rPr lang="en-US" altLang="zh-CN" sz="4000" i="1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altLang="zh-CN" sz="4000" i="1" spc="0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that</a:t>
            </a:r>
            <a:r>
              <a:rPr lang="en-US" altLang="zh-CN" sz="4000" i="1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altLang="zh-CN" sz="4000" i="1" spc="0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kills</a:t>
            </a:r>
            <a:r>
              <a:rPr lang="en-US" altLang="zh-CN" sz="4000" i="1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altLang="zh-CN" sz="4000" i="1" spc="0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us,</a:t>
            </a:r>
            <a:r>
              <a:rPr lang="en-US" altLang="zh-CN" sz="4000" i="1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altLang="zh-CN" sz="4000" i="1" spc="0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It</a:t>
            </a:r>
            <a:r>
              <a:rPr lang="en-US" altLang="zh-CN" sz="4000" i="1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altLang="zh-CN" sz="4000" i="1" spc="0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is</a:t>
            </a:r>
            <a:r>
              <a:rPr lang="en-US" altLang="zh-CN" sz="4000" i="1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altLang="zh-CN" sz="4000" i="1" spc="0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our</a:t>
            </a:r>
            <a:r>
              <a:rPr lang="en-US" altLang="zh-CN" sz="4000" i="1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altLang="zh-CN" sz="4000" i="1" spc="-5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reaction</a:t>
            </a:r>
            <a:r>
              <a:rPr lang="en-US" altLang="zh-CN" sz="4000" i="1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altLang="zh-CN" sz="4000" i="1" spc="-22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to</a:t>
            </a:r>
            <a:r>
              <a:rPr lang="en-US" altLang="zh-CN" sz="4000" i="1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altLang="zh-CN" sz="4000" i="1" spc="17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it.</a:t>
            </a:r>
            <a:endParaRPr lang="en-US" altLang="zh-CN" sz="400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3" name="Text Box33"/>
          <p:cNvSpPr txBox="1"/>
          <p:nvPr/>
        </p:nvSpPr>
        <p:spPr>
          <a:xfrm>
            <a:off x="5355590" y="2589179"/>
            <a:ext cx="2125154" cy="2921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300"/>
              </a:lnSpc>
            </a:pPr>
            <a:r>
              <a:rPr lang="en-US" altLang="zh-CN" sz="2300" i="1" spc="0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-</a:t>
            </a:r>
            <a:r>
              <a:rPr lang="en-US" altLang="zh-CN" sz="2300" i="1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altLang="zh-CN" sz="2300" i="1" spc="0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Hans</a:t>
            </a:r>
            <a:r>
              <a:rPr lang="en-US" altLang="zh-CN" sz="2300" i="1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altLang="zh-CN" sz="2300" i="1" spc="-1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Selye,</a:t>
            </a:r>
            <a:r>
              <a:rPr lang="en-US" altLang="zh-CN" sz="2300" i="1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altLang="zh-CN" sz="2300" i="1" spc="0" dirty="0">
                <a:solidFill>
                  <a:srgbClr val="073763"/>
                </a:solidFill>
                <a:latin typeface="Source Sans Pro"/>
                <a:ea typeface="Source Sans Pro"/>
                <a:cs typeface="Source Sans Pro"/>
              </a:rPr>
              <a:t>M.D.</a:t>
            </a:r>
            <a:endParaRPr lang="en-US" altLang="zh-CN" sz="230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34" name="Text Box34"/>
          <p:cNvSpPr txBox="1"/>
          <p:nvPr/>
        </p:nvSpPr>
        <p:spPr>
          <a:xfrm>
            <a:off x="4343400" y="3968387"/>
            <a:ext cx="495300" cy="85770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6754"/>
              </a:lnSpc>
            </a:pPr>
            <a:r>
              <a:rPr lang="en-US" altLang="zh-CN" sz="7200" b="1" spc="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”</a:t>
            </a:r>
            <a:endParaRPr lang="en-US" altLang="zh-CN" sz="72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ath63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39" name="Path639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640" name="Image64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5825" y="1683932"/>
            <a:ext cx="4232275" cy="263060"/>
          </a:xfrm>
          <a:prstGeom prst="rect">
            <a:avLst/>
          </a:prstGeom>
          <a:noFill/>
        </p:spPr>
      </p:pic>
      <p:pic>
        <p:nvPicPr>
          <p:cNvPr id="641" name="Image64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6650" y="2237350"/>
            <a:ext cx="7300878" cy="2571525"/>
          </a:xfrm>
          <a:prstGeom prst="rect">
            <a:avLst/>
          </a:prstGeom>
          <a:noFill/>
        </p:spPr>
      </p:pic>
      <p:sp>
        <p:nvSpPr>
          <p:cNvPr id="642" name="Text Box642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179199" algn="l" rtl="0">
              <a:lnSpc>
                <a:spcPts val="3034"/>
              </a:lnSpc>
            </a:pPr>
            <a:r>
              <a:rPr lang="en-US" altLang="zh-CN" sz="2400" spc="-10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30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643" name="Text Box643"/>
          <p:cNvSpPr txBox="1"/>
          <p:nvPr/>
        </p:nvSpPr>
        <p:spPr>
          <a:xfrm>
            <a:off x="930150" y="526970"/>
            <a:ext cx="6138101" cy="52974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171"/>
              </a:lnSpc>
            </a:pPr>
            <a:r>
              <a:rPr lang="en-US" altLang="zh-CN" sz="3300" b="1" spc="-448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STRESS</a:t>
            </a:r>
            <a:r>
              <a:rPr lang="en-US" altLang="zh-CN" sz="3300" b="1" spc="-259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453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MANAGEMENT</a:t>
            </a:r>
            <a:r>
              <a:rPr lang="en-US" altLang="zh-CN" sz="3300" b="1" spc="-255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445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3300" b="1" spc="-259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463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COPING</a:t>
            </a:r>
            <a:endParaRPr lang="en-US" altLang="zh-CN" sz="3300">
              <a:latin typeface="Arial"/>
              <a:ea typeface="Arial"/>
              <a:cs typeface="Arial"/>
            </a:endParaRPr>
          </a:p>
        </p:txBody>
      </p:sp>
      <p:sp>
        <p:nvSpPr>
          <p:cNvPr id="644" name="Text Box644"/>
          <p:cNvSpPr txBox="1"/>
          <p:nvPr/>
        </p:nvSpPr>
        <p:spPr>
          <a:xfrm>
            <a:off x="2147534" y="1772634"/>
            <a:ext cx="137821" cy="15486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219"/>
              </a:lnSpc>
            </a:pPr>
            <a:r>
              <a:rPr lang="en-US" altLang="zh-CN" sz="13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3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ath645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46" name="Path646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647" name="Group647"/>
          <p:cNvGrpSpPr/>
          <p:nvPr/>
        </p:nvGrpSpPr>
        <p:grpSpPr>
          <a:xfrm>
            <a:off x="930150" y="1560926"/>
            <a:ext cx="2917835" cy="232220"/>
            <a:chOff x="930150" y="1560926"/>
            <a:chExt cx="2917835" cy="232220"/>
          </a:xfrm>
        </p:grpSpPr>
        <p:pic>
          <p:nvPicPr>
            <p:cNvPr id="648" name="Image64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0150" y="1595914"/>
              <a:ext cx="45856" cy="189792"/>
            </a:xfrm>
            <a:prstGeom prst="rect">
              <a:avLst/>
            </a:prstGeom>
            <a:noFill/>
          </p:spPr>
        </p:pic>
        <p:sp>
          <p:nvSpPr>
            <p:cNvPr id="649" name="Text Box649"/>
            <p:cNvSpPr txBox="1"/>
            <p:nvPr/>
          </p:nvSpPr>
          <p:spPr>
            <a:xfrm>
              <a:off x="930150" y="1560926"/>
              <a:ext cx="2917835" cy="232220"/>
            </a:xfrm>
            <a:prstGeom prst="rect">
              <a:avLst/>
            </a:prstGeom>
            <a:ln w="10559">
              <a:solidFill>
                <a:srgbClr val="FFFFFF"/>
              </a:solidFill>
            </a:ln>
          </p:spPr>
          <p:txBody>
            <a:bodyPr wrap="square" lIns="0" tIns="0" rIns="0" rtlCol="0">
              <a:spAutoFit/>
            </a:bodyPr>
            <a:lstStyle/>
            <a:p>
              <a:pPr marL="99768" algn="l" rtl="0">
                <a:lnSpc>
                  <a:spcPts val="1829"/>
                </a:lnSpc>
              </a:pPr>
              <a:r>
                <a:rPr lang="en-US" altLang="zh-CN" sz="1500" b="1" spc="54" dirty="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CORONAVIRUS</a:t>
              </a:r>
              <a:r>
                <a:rPr lang="en-US" altLang="zh-CN" sz="1500" b="1" spc="-44" dirty="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lang="en-US" altLang="zh-CN" sz="1500" b="1" spc="117" dirty="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AND</a:t>
              </a:r>
              <a:r>
                <a:rPr lang="en-US" altLang="zh-CN" sz="1500" b="1" spc="-110" dirty="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lang="en-US" altLang="zh-CN" sz="1500" b="1" spc="-18" dirty="0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STRESS</a:t>
              </a:r>
              <a:endParaRPr lang="en-US" altLang="zh-CN" sz="1500">
                <a:latin typeface="Arial"/>
                <a:ea typeface="Arial"/>
                <a:cs typeface="Arial"/>
              </a:endParaRPr>
            </a:p>
          </p:txBody>
        </p:sp>
        <p:pic>
          <p:nvPicPr>
            <p:cNvPr id="650" name="Image65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006" y="1757713"/>
              <a:ext cx="2871595" cy="17145"/>
            </a:xfrm>
            <a:prstGeom prst="rect">
              <a:avLst/>
            </a:prstGeom>
            <a:noFill/>
          </p:spPr>
        </p:pic>
      </p:grpSp>
      <p:grpSp>
        <p:nvGrpSpPr>
          <p:cNvPr id="651" name="Group651"/>
          <p:cNvGrpSpPr/>
          <p:nvPr/>
        </p:nvGrpSpPr>
        <p:grpSpPr>
          <a:xfrm>
            <a:off x="1036046" y="2781650"/>
            <a:ext cx="6245450" cy="672491"/>
            <a:chOff x="1036046" y="2781650"/>
            <a:chExt cx="6245450" cy="672491"/>
          </a:xfrm>
        </p:grpSpPr>
        <p:pic>
          <p:nvPicPr>
            <p:cNvPr id="652" name="Image65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046" y="2781650"/>
              <a:ext cx="6196404" cy="243840"/>
            </a:xfrm>
            <a:prstGeom prst="rect">
              <a:avLst/>
            </a:prstGeom>
            <a:noFill/>
          </p:spPr>
        </p:pic>
        <p:pic>
          <p:nvPicPr>
            <p:cNvPr id="653" name="Image65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2450" y="2804708"/>
              <a:ext cx="49046" cy="216617"/>
            </a:xfrm>
            <a:prstGeom prst="rect">
              <a:avLst/>
            </a:prstGeom>
            <a:noFill/>
          </p:spPr>
        </p:pic>
        <p:pic>
          <p:nvPicPr>
            <p:cNvPr id="654" name="Image65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7350" y="3027974"/>
              <a:ext cx="5485620" cy="216617"/>
            </a:xfrm>
            <a:prstGeom prst="rect">
              <a:avLst/>
            </a:prstGeom>
            <a:noFill/>
          </p:spPr>
        </p:pic>
        <p:pic>
          <p:nvPicPr>
            <p:cNvPr id="655" name="Image65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2970" y="3027974"/>
              <a:ext cx="49046" cy="216617"/>
            </a:xfrm>
            <a:prstGeom prst="rect">
              <a:avLst/>
            </a:prstGeom>
            <a:noFill/>
          </p:spPr>
        </p:pic>
        <p:pic>
          <p:nvPicPr>
            <p:cNvPr id="656" name="Image65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7350" y="3237524"/>
              <a:ext cx="781706" cy="216617"/>
            </a:xfrm>
            <a:prstGeom prst="rect">
              <a:avLst/>
            </a:prstGeom>
            <a:noFill/>
          </p:spPr>
        </p:pic>
      </p:grpSp>
      <p:grpSp>
        <p:nvGrpSpPr>
          <p:cNvPr id="657" name="Group657"/>
          <p:cNvGrpSpPr/>
          <p:nvPr/>
        </p:nvGrpSpPr>
        <p:grpSpPr>
          <a:xfrm>
            <a:off x="1028405" y="3696050"/>
            <a:ext cx="6473614" cy="682016"/>
            <a:chOff x="1028405" y="3696050"/>
            <a:chExt cx="6473614" cy="682016"/>
          </a:xfrm>
        </p:grpSpPr>
        <p:pic>
          <p:nvPicPr>
            <p:cNvPr id="658" name="Image65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8405" y="3696050"/>
              <a:ext cx="6424569" cy="259080"/>
            </a:xfrm>
            <a:prstGeom prst="rect">
              <a:avLst/>
            </a:prstGeom>
            <a:noFill/>
          </p:spPr>
        </p:pic>
        <p:pic>
          <p:nvPicPr>
            <p:cNvPr id="659" name="Image65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52974" y="3731300"/>
              <a:ext cx="49045" cy="216618"/>
            </a:xfrm>
            <a:prstGeom prst="rect">
              <a:avLst/>
            </a:prstGeom>
            <a:noFill/>
          </p:spPr>
        </p:pic>
        <p:pic>
          <p:nvPicPr>
            <p:cNvPr id="660" name="Image66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87350" y="3951898"/>
              <a:ext cx="6028515" cy="216618"/>
            </a:xfrm>
            <a:prstGeom prst="rect">
              <a:avLst/>
            </a:prstGeom>
            <a:noFill/>
          </p:spPr>
        </p:pic>
        <p:pic>
          <p:nvPicPr>
            <p:cNvPr id="661" name="Image66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15141" y="3951898"/>
              <a:ext cx="49046" cy="216618"/>
            </a:xfrm>
            <a:prstGeom prst="rect">
              <a:avLst/>
            </a:prstGeom>
            <a:noFill/>
          </p:spPr>
        </p:pic>
        <p:pic>
          <p:nvPicPr>
            <p:cNvPr id="662" name="Image66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87350" y="4161448"/>
              <a:ext cx="3616941" cy="216618"/>
            </a:xfrm>
            <a:prstGeom prst="rect">
              <a:avLst/>
            </a:prstGeom>
            <a:noFill/>
          </p:spPr>
        </p:pic>
      </p:grpSp>
      <p:grpSp>
        <p:nvGrpSpPr>
          <p:cNvPr id="663" name="Group663"/>
          <p:cNvGrpSpPr/>
          <p:nvPr/>
        </p:nvGrpSpPr>
        <p:grpSpPr>
          <a:xfrm>
            <a:off x="1036046" y="1867250"/>
            <a:ext cx="6396676" cy="672491"/>
            <a:chOff x="1036046" y="1867250"/>
            <a:chExt cx="6396676" cy="672491"/>
          </a:xfrm>
        </p:grpSpPr>
        <p:pic>
          <p:nvPicPr>
            <p:cNvPr id="664" name="Image66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6046" y="1867250"/>
              <a:ext cx="6348355" cy="243840"/>
            </a:xfrm>
            <a:prstGeom prst="rect">
              <a:avLst/>
            </a:prstGeom>
            <a:noFill/>
          </p:spPr>
        </p:pic>
        <p:pic>
          <p:nvPicPr>
            <p:cNvPr id="665" name="Image66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83676" y="1890308"/>
              <a:ext cx="49046" cy="216617"/>
            </a:xfrm>
            <a:prstGeom prst="rect">
              <a:avLst/>
            </a:prstGeom>
            <a:noFill/>
          </p:spPr>
        </p:pic>
        <p:pic>
          <p:nvPicPr>
            <p:cNvPr id="666" name="Image66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87350" y="2113574"/>
              <a:ext cx="5827163" cy="216617"/>
            </a:xfrm>
            <a:prstGeom prst="rect">
              <a:avLst/>
            </a:prstGeom>
            <a:noFill/>
          </p:spPr>
        </p:pic>
        <p:pic>
          <p:nvPicPr>
            <p:cNvPr id="667" name="Image66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14513" y="2113574"/>
              <a:ext cx="49045" cy="216617"/>
            </a:xfrm>
            <a:prstGeom prst="rect">
              <a:avLst/>
            </a:prstGeom>
            <a:noFill/>
          </p:spPr>
        </p:pic>
        <p:pic>
          <p:nvPicPr>
            <p:cNvPr id="668" name="Image668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87350" y="2323124"/>
              <a:ext cx="4595702" cy="216617"/>
            </a:xfrm>
            <a:prstGeom prst="rect">
              <a:avLst/>
            </a:prstGeom>
            <a:noFill/>
          </p:spPr>
        </p:pic>
        <p:pic>
          <p:nvPicPr>
            <p:cNvPr id="669" name="Image66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3052" y="2323124"/>
              <a:ext cx="49045" cy="216617"/>
            </a:xfrm>
            <a:prstGeom prst="rect">
              <a:avLst/>
            </a:prstGeom>
            <a:noFill/>
          </p:spPr>
        </p:pic>
      </p:grpSp>
      <p:sp>
        <p:nvSpPr>
          <p:cNvPr id="670" name="Text Box670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224767" algn="l" rtl="0">
              <a:lnSpc>
                <a:spcPts val="3034"/>
              </a:lnSpc>
            </a:pPr>
            <a:r>
              <a:rPr lang="en-US" altLang="zh-CN" sz="2400" spc="-46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31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671" name="Text Box671"/>
          <p:cNvSpPr txBox="1"/>
          <p:nvPr/>
        </p:nvSpPr>
        <p:spPr>
          <a:xfrm>
            <a:off x="1036046" y="2581143"/>
            <a:ext cx="122733" cy="19060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</a:pPr>
            <a:r>
              <a:rPr lang="en-US" altLang="zh-CN" sz="1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672" name="Text Box672"/>
          <p:cNvSpPr txBox="1"/>
          <p:nvPr/>
        </p:nvSpPr>
        <p:spPr>
          <a:xfrm>
            <a:off x="1036046" y="3495543"/>
            <a:ext cx="122733" cy="19060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</a:pPr>
            <a:r>
              <a:rPr lang="en-US" altLang="zh-CN" sz="1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673" name="Text Box673"/>
          <p:cNvSpPr txBox="1"/>
          <p:nvPr/>
        </p:nvSpPr>
        <p:spPr>
          <a:xfrm>
            <a:off x="930150" y="526970"/>
            <a:ext cx="6138101" cy="52974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171"/>
              </a:lnSpc>
            </a:pPr>
            <a:r>
              <a:rPr lang="en-US" altLang="zh-CN" sz="3300" b="1" spc="-448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STRESS</a:t>
            </a:r>
            <a:r>
              <a:rPr lang="en-US" altLang="zh-CN" sz="3300" b="1" spc="-259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453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MANAGEMENT</a:t>
            </a:r>
            <a:r>
              <a:rPr lang="en-US" altLang="zh-CN" sz="3300" b="1" spc="-255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445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sz="3300" b="1" spc="-259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300" b="1" spc="-463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COPING</a:t>
            </a:r>
            <a:endParaRPr lang="en-US" altLang="zh-CN" sz="3300">
              <a:latin typeface="Arial"/>
              <a:ea typeface="Arial"/>
              <a:cs typeface="Arial"/>
            </a:endParaRPr>
          </a:p>
        </p:txBody>
      </p:sp>
      <p:sp>
        <p:nvSpPr>
          <p:cNvPr id="674" name="Text Box674"/>
          <p:cNvSpPr txBox="1"/>
          <p:nvPr/>
        </p:nvSpPr>
        <p:spPr>
          <a:xfrm>
            <a:off x="1036046" y="1914393"/>
            <a:ext cx="160833" cy="19060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</a:pPr>
            <a:r>
              <a:rPr lang="en-US" altLang="zh-CN" sz="16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675" name="Text Box675"/>
          <p:cNvSpPr txBox="1"/>
          <p:nvPr/>
        </p:nvSpPr>
        <p:spPr>
          <a:xfrm>
            <a:off x="1036046" y="2828793"/>
            <a:ext cx="160833" cy="19060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</a:pPr>
            <a:r>
              <a:rPr lang="en-US" altLang="zh-CN" sz="16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676" name="Text Box676"/>
          <p:cNvSpPr txBox="1"/>
          <p:nvPr/>
        </p:nvSpPr>
        <p:spPr>
          <a:xfrm>
            <a:off x="1028405" y="3746139"/>
            <a:ext cx="168504" cy="20251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95"/>
              </a:lnSpc>
            </a:pPr>
            <a:r>
              <a:rPr lang="en-US" altLang="zh-CN" sz="1700" spc="0" dirty="0">
                <a:solidFill>
                  <a:srgbClr val="3C78D8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7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ath677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78" name="Path678"/>
          <p:cNvSpPr/>
          <p:nvPr/>
        </p:nvSpPr>
        <p:spPr>
          <a:xfrm>
            <a:off x="-150" y="3082200"/>
            <a:ext cx="9144000" cy="687600"/>
          </a:xfrm>
          <a:custGeom>
            <a:avLst/>
            <a:gdLst/>
            <a:ahLst/>
            <a:cxnLst/>
            <a:rect l="l" t="t" r="r" b="b"/>
            <a:pathLst>
              <a:path w="9144000" h="687600">
                <a:moveTo>
                  <a:pt x="9144000" y="687600"/>
                </a:moveTo>
                <a:lnTo>
                  <a:pt x="0" y="6876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68760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79" name="Path679"/>
          <p:cNvSpPr/>
          <p:nvPr/>
        </p:nvSpPr>
        <p:spPr>
          <a:xfrm>
            <a:off x="-150" y="0"/>
            <a:ext cx="9144000" cy="3082200"/>
          </a:xfrm>
          <a:custGeom>
            <a:avLst/>
            <a:gdLst/>
            <a:ahLst/>
            <a:cxnLst/>
            <a:rect l="l" t="t" r="r" b="b"/>
            <a:pathLst>
              <a:path w="9144000" h="3082200">
                <a:moveTo>
                  <a:pt x="9144000" y="0"/>
                </a:moveTo>
                <a:lnTo>
                  <a:pt x="0" y="0"/>
                </a:lnTo>
                <a:lnTo>
                  <a:pt x="0" y="3082200"/>
                </a:lnTo>
                <a:lnTo>
                  <a:pt x="9144000" y="3082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DB7C4">
              <a:alpha val="100000"/>
            </a:srgbClr>
          </a:solidFill>
          <a:ln w="0" cap="sq">
            <a:solidFill>
              <a:srgbClr val="0DB7C4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81" name="Text Box681"/>
          <p:cNvSpPr txBox="1"/>
          <p:nvPr/>
        </p:nvSpPr>
        <p:spPr>
          <a:xfrm>
            <a:off x="3019275" y="1553506"/>
            <a:ext cx="3018295" cy="78658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6194"/>
              </a:lnSpc>
            </a:pPr>
            <a:r>
              <a:rPr lang="en-US" altLang="zh-CN" sz="4900" b="1" spc="-62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THANK</a:t>
            </a:r>
            <a:r>
              <a:rPr lang="en-US" altLang="zh-CN" sz="4900" b="1" spc="-38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4900" b="1" spc="-71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YOU</a:t>
            </a:r>
            <a:endParaRPr lang="en-US" altLang="zh-CN" sz="49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ath35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6" name="Path36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7" name="Image3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4550" y="2365120"/>
            <a:ext cx="59561" cy="263060"/>
          </a:xfrm>
          <a:prstGeom prst="rect">
            <a:avLst/>
          </a:prstGeom>
          <a:noFill/>
        </p:spPr>
      </p:pic>
      <p:grpSp>
        <p:nvGrpSpPr>
          <p:cNvPr id="38" name="Group38"/>
          <p:cNvGrpSpPr/>
          <p:nvPr/>
        </p:nvGrpSpPr>
        <p:grpSpPr>
          <a:xfrm>
            <a:off x="1404465" y="3063367"/>
            <a:ext cx="4438193" cy="202406"/>
            <a:chOff x="1404465" y="3063367"/>
            <a:chExt cx="4438193" cy="202406"/>
          </a:xfrm>
        </p:grpSpPr>
        <p:pic>
          <p:nvPicPr>
            <p:cNvPr id="39" name="Image3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4465" y="3112034"/>
              <a:ext cx="959770" cy="153739"/>
            </a:xfrm>
            <a:prstGeom prst="rect">
              <a:avLst/>
            </a:prstGeom>
            <a:noFill/>
          </p:spPr>
        </p:pic>
        <p:pic>
          <p:nvPicPr>
            <p:cNvPr id="40" name="Image4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1020" y="3068130"/>
              <a:ext cx="512235" cy="158501"/>
            </a:xfrm>
            <a:prstGeom prst="rect">
              <a:avLst/>
            </a:prstGeom>
            <a:noFill/>
          </p:spPr>
        </p:pic>
        <p:pic>
          <p:nvPicPr>
            <p:cNvPr id="41" name="Image4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06657" y="3088519"/>
              <a:ext cx="1659117" cy="177254"/>
            </a:xfrm>
            <a:prstGeom prst="rect">
              <a:avLst/>
            </a:prstGeom>
            <a:noFill/>
          </p:spPr>
        </p:pic>
        <p:pic>
          <p:nvPicPr>
            <p:cNvPr id="42" name="Image4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82559" y="3063367"/>
              <a:ext cx="1260099" cy="163264"/>
            </a:xfrm>
            <a:prstGeom prst="rect">
              <a:avLst/>
            </a:prstGeom>
            <a:noFill/>
          </p:spPr>
        </p:pic>
      </p:grpSp>
      <p:pic>
        <p:nvPicPr>
          <p:cNvPr id="43" name="Image4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89582" y="3349117"/>
            <a:ext cx="4038710" cy="203895"/>
          </a:xfrm>
          <a:prstGeom prst="rect">
            <a:avLst/>
          </a:prstGeom>
          <a:noFill/>
        </p:spPr>
      </p:pic>
      <p:pic>
        <p:nvPicPr>
          <p:cNvPr id="44" name="Image4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88243" y="4079268"/>
            <a:ext cx="392183" cy="157014"/>
          </a:xfrm>
          <a:prstGeom prst="rect">
            <a:avLst/>
          </a:prstGeom>
          <a:noFill/>
        </p:spPr>
      </p:pic>
      <p:pic>
        <p:nvPicPr>
          <p:cNvPr id="45" name="Image4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50731" y="4098169"/>
            <a:ext cx="1659117" cy="177254"/>
          </a:xfrm>
          <a:prstGeom prst="rect">
            <a:avLst/>
          </a:prstGeom>
          <a:noFill/>
        </p:spPr>
      </p:pic>
      <p:pic>
        <p:nvPicPr>
          <p:cNvPr id="46" name="Image4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89380" y="4073017"/>
            <a:ext cx="1969988" cy="203895"/>
          </a:xfrm>
          <a:prstGeom prst="rect">
            <a:avLst/>
          </a:prstGeom>
          <a:noFill/>
        </p:spPr>
      </p:pic>
      <p:pic>
        <p:nvPicPr>
          <p:cNvPr id="47" name="Image4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88243" y="4358768"/>
            <a:ext cx="2529398" cy="203894"/>
          </a:xfrm>
          <a:prstGeom prst="rect">
            <a:avLst/>
          </a:prstGeom>
          <a:noFill/>
        </p:spPr>
      </p:pic>
      <p:pic>
        <p:nvPicPr>
          <p:cNvPr id="48" name="Image4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90625" y="1538077"/>
            <a:ext cx="2466601" cy="2466600"/>
          </a:xfrm>
          <a:prstGeom prst="rect">
            <a:avLst/>
          </a:prstGeom>
          <a:noFill/>
        </p:spPr>
      </p:pic>
      <p:grpSp>
        <p:nvGrpSpPr>
          <p:cNvPr id="49" name="Group49"/>
          <p:cNvGrpSpPr/>
          <p:nvPr/>
        </p:nvGrpSpPr>
        <p:grpSpPr>
          <a:xfrm>
            <a:off x="1028405" y="1698369"/>
            <a:ext cx="4789753" cy="558336"/>
            <a:chOff x="1028405" y="1698369"/>
            <a:chExt cx="4789753" cy="558336"/>
          </a:xfrm>
        </p:grpSpPr>
        <p:sp>
          <p:nvSpPr>
            <p:cNvPr id="50" name="Text Box50"/>
            <p:cNvSpPr txBox="1"/>
            <p:nvPr/>
          </p:nvSpPr>
          <p:spPr>
            <a:xfrm>
              <a:off x="1028405" y="1700000"/>
              <a:ext cx="4730192" cy="259080"/>
            </a:xfrm>
            <a:prstGeom prst="rect">
              <a:avLst/>
            </a:prstGeom>
            <a:ln w="88741">
              <a:solidFill>
                <a:srgbClr val="FEFEFE"/>
              </a:solidFill>
            </a:ln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1595"/>
                </a:lnSpc>
                <a:spcBef>
                  <a:spcPts val="394"/>
                </a:spcBef>
              </a:pPr>
              <a:r>
                <a:rPr lang="en-US" altLang="zh-CN" sz="1700" spc="0" dirty="0">
                  <a:solidFill>
                    <a:srgbClr val="6FA8DC"/>
                  </a:solidFill>
                  <a:latin typeface="Arial"/>
                  <a:ea typeface="Arial"/>
                  <a:cs typeface="Arial"/>
                </a:rPr>
                <a:t>●</a:t>
              </a:r>
              <a:endParaRPr lang="en-US" altLang="zh-CN" sz="1700">
                <a:latin typeface="Arial"/>
                <a:ea typeface="Arial"/>
                <a:cs typeface="Arial"/>
              </a:endParaRPr>
            </a:p>
          </p:txBody>
        </p:sp>
        <p:pic>
          <p:nvPicPr>
            <p:cNvPr id="51" name="Image5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94940" y="1740726"/>
              <a:ext cx="4345901" cy="209847"/>
            </a:xfrm>
            <a:prstGeom prst="rect">
              <a:avLst/>
            </a:prstGeom>
            <a:noFill/>
          </p:spPr>
        </p:pic>
        <p:pic>
          <p:nvPicPr>
            <p:cNvPr id="52" name="Image5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58597" y="1698369"/>
              <a:ext cx="59561" cy="263061"/>
            </a:xfrm>
            <a:prstGeom prst="rect">
              <a:avLst/>
            </a:prstGeom>
            <a:noFill/>
          </p:spPr>
        </p:pic>
        <p:pic>
          <p:nvPicPr>
            <p:cNvPr id="53" name="Image53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87350" y="1993644"/>
              <a:ext cx="3603862" cy="263061"/>
            </a:xfrm>
            <a:prstGeom prst="rect">
              <a:avLst/>
            </a:prstGeom>
            <a:noFill/>
          </p:spPr>
        </p:pic>
      </p:grpSp>
      <p:grpSp>
        <p:nvGrpSpPr>
          <p:cNvPr id="54" name="Group54"/>
          <p:cNvGrpSpPr/>
          <p:nvPr/>
        </p:nvGrpSpPr>
        <p:grpSpPr>
          <a:xfrm>
            <a:off x="1394643" y="2777617"/>
            <a:ext cx="3740459" cy="203895"/>
            <a:chOff x="1394643" y="2777617"/>
            <a:chExt cx="3740459" cy="203895"/>
          </a:xfrm>
        </p:grpSpPr>
        <p:pic>
          <p:nvPicPr>
            <p:cNvPr id="55" name="Image5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94643" y="2777617"/>
              <a:ext cx="2242308" cy="203895"/>
            </a:xfrm>
            <a:prstGeom prst="rect">
              <a:avLst/>
            </a:prstGeom>
            <a:noFill/>
          </p:spPr>
        </p:pic>
        <p:pic>
          <p:nvPicPr>
            <p:cNvPr id="56" name="Image5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48120" y="2777617"/>
              <a:ext cx="1486982" cy="203895"/>
            </a:xfrm>
            <a:prstGeom prst="rect">
              <a:avLst/>
            </a:prstGeom>
            <a:noFill/>
          </p:spPr>
        </p:pic>
      </p:grpSp>
      <p:sp>
        <p:nvSpPr>
          <p:cNvPr id="57" name="Text Box57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267134" algn="l" rtl="0">
              <a:lnSpc>
                <a:spcPts val="3034"/>
              </a:lnSpc>
            </a:pPr>
            <a:r>
              <a:rPr lang="en-US" altLang="zh-CN" sz="2400" spc="-26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4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58" name="Text Box58"/>
          <p:cNvSpPr txBox="1"/>
          <p:nvPr/>
        </p:nvSpPr>
        <p:spPr>
          <a:xfrm>
            <a:off x="930150" y="496693"/>
            <a:ext cx="3363335" cy="56184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424"/>
              </a:lnSpc>
            </a:pPr>
            <a:r>
              <a:rPr lang="en-US" altLang="zh-CN" sz="3500" b="1" spc="-416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WHAT</a:t>
            </a:r>
            <a:r>
              <a:rPr lang="en-US" altLang="zh-CN" sz="3500" b="1" spc="-271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500" b="1" spc="-301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sz="3500" b="1" spc="-273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500" b="1" spc="-475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STRESS</a:t>
            </a:r>
            <a:r>
              <a:rPr lang="en-US" altLang="zh-CN" sz="3500" b="1" spc="-285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b="1" spc="-554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?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59" name="Text Box59"/>
          <p:cNvSpPr txBox="1"/>
          <p:nvPr/>
        </p:nvSpPr>
        <p:spPr>
          <a:xfrm>
            <a:off x="1032181" y="2786841"/>
            <a:ext cx="164668" cy="19655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48"/>
              </a:lnSpc>
            </a:pPr>
            <a:r>
              <a:rPr lang="en-US" altLang="zh-CN" sz="1650" spc="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50">
              <a:latin typeface="Arial"/>
              <a:ea typeface="Arial"/>
              <a:cs typeface="Arial"/>
            </a:endParaRPr>
          </a:p>
        </p:txBody>
      </p:sp>
      <p:sp>
        <p:nvSpPr>
          <p:cNvPr id="60" name="Text Box60"/>
          <p:cNvSpPr txBox="1"/>
          <p:nvPr/>
        </p:nvSpPr>
        <p:spPr>
          <a:xfrm>
            <a:off x="1032181" y="4082241"/>
            <a:ext cx="164668" cy="19655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48"/>
              </a:lnSpc>
            </a:pPr>
            <a:r>
              <a:rPr lang="en-US" altLang="zh-CN" sz="1650" spc="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5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ath61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2" name="Path62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63" name="Text Box63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262410" algn="l" rtl="0">
              <a:lnSpc>
                <a:spcPts val="3034"/>
              </a:lnSpc>
            </a:pPr>
            <a:r>
              <a:rPr lang="en-US" altLang="zh-CN" sz="2400" spc="-19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5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64" name="Text Box64"/>
          <p:cNvSpPr txBox="1"/>
          <p:nvPr/>
        </p:nvSpPr>
        <p:spPr>
          <a:xfrm>
            <a:off x="930150" y="546869"/>
            <a:ext cx="3313278" cy="51369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045"/>
              </a:lnSpc>
            </a:pPr>
            <a:r>
              <a:rPr lang="en-US" altLang="zh-CN" sz="3200" b="1" spc="-474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MODELS</a:t>
            </a:r>
            <a:r>
              <a:rPr lang="en-US" altLang="zh-CN" sz="3200" b="1" spc="-25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b="1" spc="-49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sz="3200" b="1" spc="-249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b="1" spc="-434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STRESS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65" name="Text Box65"/>
          <p:cNvSpPr txBox="1"/>
          <p:nvPr/>
        </p:nvSpPr>
        <p:spPr>
          <a:xfrm>
            <a:off x="853950" y="1800484"/>
            <a:ext cx="3861816" cy="392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62"/>
              </a:lnSpc>
            </a:pPr>
            <a:r>
              <a:rPr lang="en-US" altLang="zh-CN" sz="2400" spc="0" dirty="0">
                <a:solidFill>
                  <a:srgbClr val="0DB7C4"/>
                </a:solidFill>
                <a:latin typeface="MS PGothic"/>
                <a:ea typeface="MS PGothic"/>
                <a:cs typeface="MS PGothic"/>
              </a:rPr>
              <a:t>➔</a:t>
            </a:r>
            <a:r>
              <a:rPr lang="en-US" altLang="zh-CN" sz="2400" spc="1068" dirty="0">
                <a:solidFill>
                  <a:srgbClr val="0DB7C4"/>
                </a:solidFill>
                <a:latin typeface="MS PGothic"/>
                <a:ea typeface="MS PGothic"/>
                <a:cs typeface="MS PGothic"/>
              </a:rPr>
              <a:t> </a:t>
            </a:r>
            <a:r>
              <a:rPr lang="en-US" altLang="zh-CN" spc="0" dirty="0">
                <a:solidFill>
                  <a:srgbClr val="415665"/>
                </a:solidFill>
                <a:latin typeface="Times New Roman" pitchFamily="18" charset="0"/>
                <a:ea typeface="Source Sans Pro"/>
                <a:cs typeface="Times New Roman" pitchFamily="18" charset="0"/>
              </a:rPr>
              <a:t>RESPONSE</a:t>
            </a:r>
            <a:r>
              <a:rPr lang="en-US" altLang="zh-CN" dirty="0">
                <a:solidFill>
                  <a:srgbClr val="415665"/>
                </a:solidFill>
                <a:latin typeface="Times New Roman" pitchFamily="18" charset="0"/>
                <a:ea typeface="Source Sans Pro"/>
                <a:cs typeface="Times New Roman" pitchFamily="18" charset="0"/>
              </a:rPr>
              <a:t> </a:t>
            </a:r>
            <a:r>
              <a:rPr lang="en-US" altLang="zh-CN" spc="0" dirty="0">
                <a:solidFill>
                  <a:srgbClr val="415665"/>
                </a:solidFill>
                <a:latin typeface="Times New Roman" pitchFamily="18" charset="0"/>
                <a:ea typeface="Source Sans Pro"/>
                <a:cs typeface="Times New Roman" pitchFamily="18" charset="0"/>
              </a:rPr>
              <a:t>BASED</a:t>
            </a:r>
            <a:r>
              <a:rPr lang="en-US" altLang="zh-CN" dirty="0">
                <a:solidFill>
                  <a:srgbClr val="415665"/>
                </a:solidFill>
                <a:latin typeface="Times New Roman" pitchFamily="18" charset="0"/>
                <a:ea typeface="Source Sans Pro"/>
                <a:cs typeface="Times New Roman" pitchFamily="18" charset="0"/>
              </a:rPr>
              <a:t> </a:t>
            </a:r>
            <a:r>
              <a:rPr lang="en-US" altLang="zh-CN" spc="0" dirty="0">
                <a:solidFill>
                  <a:srgbClr val="415665"/>
                </a:solidFill>
                <a:latin typeface="Times New Roman" pitchFamily="18" charset="0"/>
                <a:ea typeface="Source Sans Pro"/>
                <a:cs typeface="Times New Roman" pitchFamily="18" charset="0"/>
              </a:rPr>
              <a:t>MODEL</a:t>
            </a:r>
            <a:endParaRPr lang="en-US" altLang="zh-CN" dirty="0">
              <a:latin typeface="Times New Roman" pitchFamily="18" charset="0"/>
              <a:ea typeface="Source Sans Pro"/>
              <a:cs typeface="Times New Roman" pitchFamily="18" charset="0"/>
            </a:endParaRPr>
          </a:p>
        </p:txBody>
      </p:sp>
      <p:sp>
        <p:nvSpPr>
          <p:cNvPr id="66" name="Text Box66"/>
          <p:cNvSpPr txBox="1"/>
          <p:nvPr/>
        </p:nvSpPr>
        <p:spPr>
          <a:xfrm>
            <a:off x="853950" y="2352935"/>
            <a:ext cx="3784092" cy="39241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62"/>
              </a:lnSpc>
            </a:pPr>
            <a:r>
              <a:rPr lang="en-US" altLang="zh-CN" sz="2400" spc="0" dirty="0">
                <a:solidFill>
                  <a:srgbClr val="0DB7C4"/>
                </a:solidFill>
                <a:latin typeface="MS PGothic"/>
                <a:ea typeface="MS PGothic"/>
                <a:cs typeface="MS PGothic"/>
              </a:rPr>
              <a:t>➔</a:t>
            </a:r>
            <a:r>
              <a:rPr lang="en-US" altLang="zh-CN" sz="2400" spc="1068" dirty="0">
                <a:solidFill>
                  <a:srgbClr val="0DB7C4"/>
                </a:solidFill>
                <a:latin typeface="MS PGothic"/>
                <a:ea typeface="MS PGothic"/>
                <a:cs typeface="MS PGothic"/>
              </a:rPr>
              <a:t> </a:t>
            </a:r>
            <a:r>
              <a:rPr lang="en-US" altLang="zh-CN" sz="1600" spc="-17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STIMULUS</a:t>
            </a:r>
            <a:r>
              <a:rPr lang="en-US" altLang="zh-CN" sz="16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altLang="zh-CN" sz="1600" spc="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BASED</a:t>
            </a:r>
            <a:r>
              <a:rPr lang="en-US" altLang="zh-CN" sz="16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altLang="zh-CN" sz="1600" spc="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MODEL</a:t>
            </a:r>
            <a:endParaRPr lang="en-US" altLang="zh-CN" sz="1600" dirty="0"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67" name="Text Box67"/>
          <p:cNvSpPr txBox="1"/>
          <p:nvPr/>
        </p:nvSpPr>
        <p:spPr>
          <a:xfrm>
            <a:off x="853950" y="2905385"/>
            <a:ext cx="4116324" cy="73866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62"/>
              </a:lnSpc>
            </a:pPr>
            <a:r>
              <a:rPr lang="en-US" altLang="zh-CN" sz="2400" spc="0" dirty="0">
                <a:solidFill>
                  <a:srgbClr val="0DB7C4"/>
                </a:solidFill>
                <a:latin typeface="MS PGothic"/>
                <a:ea typeface="MS PGothic"/>
                <a:cs typeface="MS PGothic"/>
              </a:rPr>
              <a:t>➔</a:t>
            </a:r>
            <a:r>
              <a:rPr lang="en-US" altLang="zh-CN" sz="2400" spc="1068" dirty="0">
                <a:solidFill>
                  <a:srgbClr val="0DB7C4"/>
                </a:solidFill>
                <a:latin typeface="MS PGothic"/>
                <a:ea typeface="MS PGothic"/>
                <a:cs typeface="MS PGothic"/>
              </a:rPr>
              <a:t> </a:t>
            </a:r>
            <a:r>
              <a:rPr lang="en-US" altLang="zh-CN" sz="1600" spc="-6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TRANSACTIONAL</a:t>
            </a:r>
            <a:r>
              <a:rPr lang="en-US" altLang="zh-CN" sz="16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altLang="zh-CN" sz="1600" spc="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MODEL</a:t>
            </a:r>
            <a:r>
              <a:rPr lang="en-US" altLang="zh-CN" sz="16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altLang="zh-CN" sz="1600" spc="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   STRESS</a:t>
            </a:r>
            <a:endParaRPr lang="en-US" altLang="zh-CN" sz="1600" dirty="0">
              <a:latin typeface="Source Sans Pro"/>
              <a:ea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ath6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0" name="Path70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71" name="Group71"/>
          <p:cNvGrpSpPr/>
          <p:nvPr/>
        </p:nvGrpSpPr>
        <p:grpSpPr>
          <a:xfrm>
            <a:off x="1036046" y="2785850"/>
            <a:ext cx="6923921" cy="739166"/>
            <a:chOff x="1036046" y="2785850"/>
            <a:chExt cx="6923921" cy="739166"/>
          </a:xfrm>
        </p:grpSpPr>
        <p:pic>
          <p:nvPicPr>
            <p:cNvPr id="72" name="Image7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046" y="2785850"/>
              <a:ext cx="6874875" cy="243840"/>
            </a:xfrm>
            <a:prstGeom prst="rect">
              <a:avLst/>
            </a:prstGeom>
            <a:noFill/>
          </p:spPr>
        </p:pic>
        <p:pic>
          <p:nvPicPr>
            <p:cNvPr id="73" name="Image7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10921" y="2808908"/>
              <a:ext cx="49046" cy="216617"/>
            </a:xfrm>
            <a:prstGeom prst="rect">
              <a:avLst/>
            </a:prstGeom>
            <a:noFill/>
          </p:spPr>
        </p:pic>
        <p:pic>
          <p:nvPicPr>
            <p:cNvPr id="74" name="Image7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7350" y="3060749"/>
              <a:ext cx="883527" cy="216617"/>
            </a:xfrm>
            <a:prstGeom prst="rect">
              <a:avLst/>
            </a:prstGeom>
            <a:noFill/>
          </p:spPr>
        </p:pic>
        <p:pic>
          <p:nvPicPr>
            <p:cNvPr id="75" name="Image7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7687" y="3308399"/>
              <a:ext cx="3348135" cy="216617"/>
            </a:xfrm>
            <a:prstGeom prst="rect">
              <a:avLst/>
            </a:prstGeom>
            <a:noFill/>
          </p:spPr>
        </p:pic>
      </p:grpSp>
      <p:pic>
        <p:nvPicPr>
          <p:cNvPr id="76" name="Image7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0191" y="3632249"/>
            <a:ext cx="6613383" cy="216617"/>
          </a:xfrm>
          <a:prstGeom prst="rect">
            <a:avLst/>
          </a:prstGeom>
          <a:noFill/>
        </p:spPr>
      </p:pic>
      <p:grpSp>
        <p:nvGrpSpPr>
          <p:cNvPr id="77" name="Group77"/>
          <p:cNvGrpSpPr/>
          <p:nvPr/>
        </p:nvGrpSpPr>
        <p:grpSpPr>
          <a:xfrm>
            <a:off x="1032181" y="1700000"/>
            <a:ext cx="6858694" cy="765918"/>
            <a:chOff x="1032181" y="1700000"/>
            <a:chExt cx="6858694" cy="765918"/>
          </a:xfrm>
        </p:grpSpPr>
        <p:pic>
          <p:nvPicPr>
            <p:cNvPr id="78" name="Image7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2181" y="1700000"/>
              <a:ext cx="6807882" cy="251460"/>
            </a:xfrm>
            <a:prstGeom prst="rect">
              <a:avLst/>
            </a:prstGeom>
            <a:noFill/>
          </p:spPr>
        </p:pic>
        <p:pic>
          <p:nvPicPr>
            <p:cNvPr id="79" name="Image7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40063" y="1722959"/>
              <a:ext cx="50812" cy="224418"/>
            </a:xfrm>
            <a:prstGeom prst="rect">
              <a:avLst/>
            </a:prstGeom>
            <a:noFill/>
          </p:spPr>
        </p:pic>
        <p:pic>
          <p:nvPicPr>
            <p:cNvPr id="80" name="Image8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87350" y="1984325"/>
              <a:ext cx="5767124" cy="224418"/>
            </a:xfrm>
            <a:prstGeom prst="rect">
              <a:avLst/>
            </a:prstGeom>
            <a:noFill/>
          </p:spPr>
        </p:pic>
        <p:pic>
          <p:nvPicPr>
            <p:cNvPr id="81" name="Image8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54474" y="1984325"/>
              <a:ext cx="50810" cy="224418"/>
            </a:xfrm>
            <a:prstGeom prst="rect">
              <a:avLst/>
            </a:prstGeom>
            <a:noFill/>
          </p:spPr>
        </p:pic>
        <p:pic>
          <p:nvPicPr>
            <p:cNvPr id="82" name="Image8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87350" y="2241500"/>
              <a:ext cx="6001119" cy="224418"/>
            </a:xfrm>
            <a:prstGeom prst="rect">
              <a:avLst/>
            </a:prstGeom>
            <a:noFill/>
          </p:spPr>
        </p:pic>
        <p:pic>
          <p:nvPicPr>
            <p:cNvPr id="83" name="Image8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88469" y="2241500"/>
              <a:ext cx="50811" cy="224418"/>
            </a:xfrm>
            <a:prstGeom prst="rect">
              <a:avLst/>
            </a:prstGeom>
            <a:noFill/>
          </p:spPr>
        </p:pic>
      </p:grpSp>
      <p:grpSp>
        <p:nvGrpSpPr>
          <p:cNvPr id="84" name="Group84"/>
          <p:cNvGrpSpPr/>
          <p:nvPr/>
        </p:nvGrpSpPr>
        <p:grpSpPr>
          <a:xfrm>
            <a:off x="1011969" y="3956099"/>
            <a:ext cx="6192945" cy="464267"/>
            <a:chOff x="1011969" y="3956099"/>
            <a:chExt cx="6192945" cy="464267"/>
          </a:xfrm>
        </p:grpSpPr>
        <p:pic>
          <p:nvPicPr>
            <p:cNvPr id="85" name="Image8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1969" y="3956099"/>
              <a:ext cx="6149914" cy="216617"/>
            </a:xfrm>
            <a:prstGeom prst="rect">
              <a:avLst/>
            </a:prstGeom>
            <a:noFill/>
          </p:spPr>
        </p:pic>
        <p:pic>
          <p:nvPicPr>
            <p:cNvPr id="86" name="Image8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55868" y="3956099"/>
              <a:ext cx="49046" cy="216617"/>
            </a:xfrm>
            <a:prstGeom prst="rect">
              <a:avLst/>
            </a:prstGeom>
            <a:noFill/>
          </p:spPr>
        </p:pic>
        <p:pic>
          <p:nvPicPr>
            <p:cNvPr id="87" name="Image8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87350" y="4203749"/>
              <a:ext cx="2362529" cy="216617"/>
            </a:xfrm>
            <a:prstGeom prst="rect">
              <a:avLst/>
            </a:prstGeom>
            <a:noFill/>
          </p:spPr>
        </p:pic>
      </p:grpSp>
      <p:sp>
        <p:nvSpPr>
          <p:cNvPr id="88" name="Text Box88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255704" algn="l" rtl="0">
              <a:lnSpc>
                <a:spcPts val="3034"/>
              </a:lnSpc>
            </a:pPr>
            <a:r>
              <a:rPr lang="en-US" altLang="zh-CN" sz="2400" spc="-8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6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89" name="Text Box89"/>
          <p:cNvSpPr txBox="1"/>
          <p:nvPr/>
        </p:nvSpPr>
        <p:spPr>
          <a:xfrm>
            <a:off x="1032181" y="2548716"/>
            <a:ext cx="126568" cy="19655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48"/>
              </a:lnSpc>
            </a:pPr>
            <a:r>
              <a:rPr lang="en-US" altLang="zh-CN" sz="165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50">
              <a:latin typeface="Arial"/>
              <a:ea typeface="Arial"/>
              <a:cs typeface="Arial"/>
            </a:endParaRPr>
          </a:p>
        </p:txBody>
      </p:sp>
      <p:sp>
        <p:nvSpPr>
          <p:cNvPr id="90" name="Text Box90"/>
          <p:cNvSpPr txBox="1"/>
          <p:nvPr/>
        </p:nvSpPr>
        <p:spPr>
          <a:xfrm>
            <a:off x="930150" y="615797"/>
            <a:ext cx="4150297" cy="4976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18"/>
              </a:lnSpc>
            </a:pPr>
            <a:r>
              <a:rPr lang="en-US" altLang="zh-CN" sz="3100" b="1" spc="-445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RESPONSE</a:t>
            </a:r>
            <a:r>
              <a:rPr lang="en-US" altLang="zh-CN" sz="3100" b="1" spc="-241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100" b="1" spc="-453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BASED</a:t>
            </a:r>
            <a:r>
              <a:rPr lang="en-US" altLang="zh-CN" sz="3100" b="1" spc="-243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100" b="1" spc="-461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MODEL</a:t>
            </a:r>
            <a:endParaRPr lang="en-US" altLang="zh-CN" sz="3100">
              <a:latin typeface="Arial"/>
              <a:ea typeface="Arial"/>
              <a:cs typeface="Arial"/>
            </a:endParaRPr>
          </a:p>
        </p:txBody>
      </p:sp>
      <p:sp>
        <p:nvSpPr>
          <p:cNvPr id="91" name="Text Box91"/>
          <p:cNvSpPr txBox="1"/>
          <p:nvPr/>
        </p:nvSpPr>
        <p:spPr>
          <a:xfrm>
            <a:off x="1032181" y="1748616"/>
            <a:ext cx="164668" cy="19655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48"/>
              </a:lnSpc>
            </a:pPr>
            <a:r>
              <a:rPr lang="en-US" altLang="zh-CN" sz="1650" spc="0" dirty="0">
                <a:solidFill>
                  <a:srgbClr val="6D9EEB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50">
              <a:latin typeface="Arial"/>
              <a:ea typeface="Arial"/>
              <a:cs typeface="Arial"/>
            </a:endParaRPr>
          </a:p>
        </p:txBody>
      </p:sp>
      <p:sp>
        <p:nvSpPr>
          <p:cNvPr id="92" name="Text Box92"/>
          <p:cNvSpPr txBox="1"/>
          <p:nvPr/>
        </p:nvSpPr>
        <p:spPr>
          <a:xfrm>
            <a:off x="1036046" y="2832993"/>
            <a:ext cx="160833" cy="19060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01"/>
              </a:lnSpc>
            </a:pPr>
            <a:r>
              <a:rPr lang="en-US" altLang="zh-CN" sz="1600" spc="0" dirty="0">
                <a:solidFill>
                  <a:srgbClr val="6D9EEB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ath93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4" name="Path94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95" name="Image9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425" y="1288975"/>
            <a:ext cx="6319301" cy="3579800"/>
          </a:xfrm>
          <a:prstGeom prst="rect">
            <a:avLst/>
          </a:prstGeom>
          <a:noFill/>
        </p:spPr>
      </p:pic>
      <p:sp>
        <p:nvSpPr>
          <p:cNvPr id="96" name="Text Box96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264696" algn="l" rtl="0">
              <a:lnSpc>
                <a:spcPts val="3034"/>
              </a:lnSpc>
            </a:pPr>
            <a:r>
              <a:rPr lang="en-US" altLang="zh-CN" sz="2400" spc="-23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7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97" name="Text Box97"/>
          <p:cNvSpPr txBox="1"/>
          <p:nvPr/>
        </p:nvSpPr>
        <p:spPr>
          <a:xfrm>
            <a:off x="930150" y="551647"/>
            <a:ext cx="6806197" cy="4976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18"/>
              </a:lnSpc>
            </a:pPr>
            <a:r>
              <a:rPr lang="en-US" altLang="zh-CN" sz="3100" b="1" spc="-458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GENERAL</a:t>
            </a:r>
            <a:r>
              <a:rPr lang="en-US" altLang="zh-CN" sz="3100" b="1" spc="-241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100" b="1" spc="-415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ADAPTATION</a:t>
            </a:r>
            <a:r>
              <a:rPr lang="en-US" altLang="zh-CN" sz="3100" b="1" spc="-24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100" b="1" spc="-436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SYNDROME</a:t>
            </a:r>
            <a:r>
              <a:rPr lang="en-US" altLang="zh-CN" sz="3100" b="1" spc="-244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100" b="1" spc="-461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MODEL</a:t>
            </a:r>
            <a:endParaRPr lang="en-US" altLang="zh-CN" sz="31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ath9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9" name="Path99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00" name="Image10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150" y="1533405"/>
            <a:ext cx="829667" cy="18288"/>
          </a:xfrm>
          <a:prstGeom prst="rect">
            <a:avLst/>
          </a:prstGeom>
          <a:noFill/>
        </p:spPr>
      </p:pic>
      <p:grpSp>
        <p:nvGrpSpPr>
          <p:cNvPr id="101" name="Group101"/>
          <p:cNvGrpSpPr/>
          <p:nvPr/>
        </p:nvGrpSpPr>
        <p:grpSpPr>
          <a:xfrm>
            <a:off x="930150" y="1981078"/>
            <a:ext cx="1576552" cy="201196"/>
            <a:chOff x="930150" y="1981078"/>
            <a:chExt cx="1576552" cy="201196"/>
          </a:xfrm>
        </p:grpSpPr>
        <p:pic>
          <p:nvPicPr>
            <p:cNvPr id="102" name="Image10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0150" y="1981078"/>
              <a:ext cx="1532153" cy="201196"/>
            </a:xfrm>
            <a:prstGeom prst="rect">
              <a:avLst/>
            </a:prstGeom>
            <a:noFill/>
          </p:spPr>
        </p:pic>
        <p:pic>
          <p:nvPicPr>
            <p:cNvPr id="103" name="Image10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62303" y="1981078"/>
              <a:ext cx="44399" cy="201196"/>
            </a:xfrm>
            <a:prstGeom prst="rect">
              <a:avLst/>
            </a:prstGeom>
            <a:noFill/>
          </p:spPr>
        </p:pic>
      </p:grpSp>
      <p:grpSp>
        <p:nvGrpSpPr>
          <p:cNvPr id="104" name="Group104"/>
          <p:cNvGrpSpPr/>
          <p:nvPr/>
        </p:nvGrpSpPr>
        <p:grpSpPr>
          <a:xfrm>
            <a:off x="930150" y="2257303"/>
            <a:ext cx="2083252" cy="201196"/>
            <a:chOff x="930150" y="2257303"/>
            <a:chExt cx="2083252" cy="201196"/>
          </a:xfrm>
        </p:grpSpPr>
        <p:pic>
          <p:nvPicPr>
            <p:cNvPr id="105" name="Image10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0150" y="2257303"/>
              <a:ext cx="2038854" cy="201196"/>
            </a:xfrm>
            <a:prstGeom prst="rect">
              <a:avLst/>
            </a:prstGeom>
            <a:noFill/>
          </p:spPr>
        </p:pic>
        <p:pic>
          <p:nvPicPr>
            <p:cNvPr id="106" name="Image10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9004" y="2257303"/>
              <a:ext cx="44398" cy="201196"/>
            </a:xfrm>
            <a:prstGeom prst="rect">
              <a:avLst/>
            </a:prstGeom>
            <a:noFill/>
          </p:spPr>
        </p:pic>
      </p:grpSp>
      <p:grpSp>
        <p:nvGrpSpPr>
          <p:cNvPr id="107" name="Group107"/>
          <p:cNvGrpSpPr/>
          <p:nvPr/>
        </p:nvGrpSpPr>
        <p:grpSpPr>
          <a:xfrm>
            <a:off x="930150" y="2533529"/>
            <a:ext cx="1903516" cy="201195"/>
            <a:chOff x="930150" y="2533529"/>
            <a:chExt cx="1903516" cy="201195"/>
          </a:xfrm>
        </p:grpSpPr>
        <p:pic>
          <p:nvPicPr>
            <p:cNvPr id="108" name="Image10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0150" y="2533529"/>
              <a:ext cx="1859118" cy="201195"/>
            </a:xfrm>
            <a:prstGeom prst="rect">
              <a:avLst/>
            </a:prstGeom>
            <a:noFill/>
          </p:spPr>
        </p:pic>
        <p:pic>
          <p:nvPicPr>
            <p:cNvPr id="109" name="Image10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9268" y="2533529"/>
              <a:ext cx="44398" cy="201195"/>
            </a:xfrm>
            <a:prstGeom prst="rect">
              <a:avLst/>
            </a:prstGeom>
            <a:noFill/>
          </p:spPr>
        </p:pic>
      </p:grpSp>
      <p:grpSp>
        <p:nvGrpSpPr>
          <p:cNvPr id="110" name="Group110"/>
          <p:cNvGrpSpPr/>
          <p:nvPr/>
        </p:nvGrpSpPr>
        <p:grpSpPr>
          <a:xfrm>
            <a:off x="930150" y="2809754"/>
            <a:ext cx="1502445" cy="201195"/>
            <a:chOff x="930150" y="2809754"/>
            <a:chExt cx="1502445" cy="201195"/>
          </a:xfrm>
        </p:grpSpPr>
        <p:pic>
          <p:nvPicPr>
            <p:cNvPr id="111" name="Image1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0150" y="2809754"/>
              <a:ext cx="1458047" cy="201195"/>
            </a:xfrm>
            <a:prstGeom prst="rect">
              <a:avLst/>
            </a:prstGeom>
            <a:noFill/>
          </p:spPr>
        </p:pic>
        <p:pic>
          <p:nvPicPr>
            <p:cNvPr id="112" name="Image1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8197" y="2809754"/>
              <a:ext cx="44398" cy="201195"/>
            </a:xfrm>
            <a:prstGeom prst="rect">
              <a:avLst/>
            </a:prstGeom>
            <a:noFill/>
          </p:spPr>
        </p:pic>
      </p:grpSp>
      <p:grpSp>
        <p:nvGrpSpPr>
          <p:cNvPr id="113" name="Group113"/>
          <p:cNvGrpSpPr/>
          <p:nvPr/>
        </p:nvGrpSpPr>
        <p:grpSpPr>
          <a:xfrm>
            <a:off x="930150" y="3085979"/>
            <a:ext cx="1810922" cy="201195"/>
            <a:chOff x="930150" y="3085979"/>
            <a:chExt cx="1810922" cy="201195"/>
          </a:xfrm>
        </p:grpSpPr>
        <p:pic>
          <p:nvPicPr>
            <p:cNvPr id="114" name="Image1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0150" y="3085979"/>
              <a:ext cx="1766524" cy="201195"/>
            </a:xfrm>
            <a:prstGeom prst="rect">
              <a:avLst/>
            </a:prstGeom>
            <a:noFill/>
          </p:spPr>
        </p:pic>
        <p:pic>
          <p:nvPicPr>
            <p:cNvPr id="115" name="Image11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6674" y="3085979"/>
              <a:ext cx="44398" cy="201195"/>
            </a:xfrm>
            <a:prstGeom prst="rect">
              <a:avLst/>
            </a:prstGeom>
            <a:noFill/>
          </p:spPr>
        </p:pic>
      </p:grpSp>
      <p:grpSp>
        <p:nvGrpSpPr>
          <p:cNvPr id="116" name="Group116"/>
          <p:cNvGrpSpPr/>
          <p:nvPr/>
        </p:nvGrpSpPr>
        <p:grpSpPr>
          <a:xfrm>
            <a:off x="930150" y="3638429"/>
            <a:ext cx="2075825" cy="201195"/>
            <a:chOff x="930150" y="3638429"/>
            <a:chExt cx="2075825" cy="201195"/>
          </a:xfrm>
        </p:grpSpPr>
        <p:pic>
          <p:nvPicPr>
            <p:cNvPr id="117" name="Image1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0150" y="3638429"/>
              <a:ext cx="2031427" cy="201195"/>
            </a:xfrm>
            <a:prstGeom prst="rect">
              <a:avLst/>
            </a:prstGeom>
            <a:noFill/>
          </p:spPr>
        </p:pic>
        <p:pic>
          <p:nvPicPr>
            <p:cNvPr id="118" name="Image1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1577" y="3638429"/>
              <a:ext cx="44398" cy="201195"/>
            </a:xfrm>
            <a:prstGeom prst="rect">
              <a:avLst/>
            </a:prstGeom>
            <a:noFill/>
          </p:spPr>
        </p:pic>
      </p:grpSp>
      <p:grpSp>
        <p:nvGrpSpPr>
          <p:cNvPr id="119" name="Group119"/>
          <p:cNvGrpSpPr/>
          <p:nvPr/>
        </p:nvGrpSpPr>
        <p:grpSpPr>
          <a:xfrm>
            <a:off x="930150" y="3914654"/>
            <a:ext cx="1904009" cy="201195"/>
            <a:chOff x="930150" y="3914654"/>
            <a:chExt cx="1904009" cy="201195"/>
          </a:xfrm>
        </p:grpSpPr>
        <p:pic>
          <p:nvPicPr>
            <p:cNvPr id="120" name="Image1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0150" y="3914654"/>
              <a:ext cx="1859611" cy="201195"/>
            </a:xfrm>
            <a:prstGeom prst="rect">
              <a:avLst/>
            </a:prstGeom>
            <a:noFill/>
          </p:spPr>
        </p:pic>
        <p:pic>
          <p:nvPicPr>
            <p:cNvPr id="121" name="Image12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9761" y="3914654"/>
              <a:ext cx="44398" cy="201195"/>
            </a:xfrm>
            <a:prstGeom prst="rect">
              <a:avLst/>
            </a:prstGeom>
            <a:noFill/>
          </p:spPr>
        </p:pic>
      </p:grpSp>
      <p:pic>
        <p:nvPicPr>
          <p:cNvPr id="122" name="Image1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0150" y="4190879"/>
            <a:ext cx="1379977" cy="201195"/>
          </a:xfrm>
          <a:prstGeom prst="rect">
            <a:avLst/>
          </a:prstGeom>
          <a:noFill/>
        </p:spPr>
      </p:pic>
      <p:pic>
        <p:nvPicPr>
          <p:cNvPr id="123" name="Image1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98326" y="1490505"/>
            <a:ext cx="869890" cy="18288"/>
          </a:xfrm>
          <a:prstGeom prst="rect">
            <a:avLst/>
          </a:prstGeom>
          <a:noFill/>
        </p:spPr>
      </p:pic>
      <p:pic>
        <p:nvPicPr>
          <p:cNvPr id="124" name="Image1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98326" y="1664707"/>
            <a:ext cx="42341" cy="175245"/>
          </a:xfrm>
          <a:prstGeom prst="rect">
            <a:avLst/>
          </a:prstGeom>
          <a:noFill/>
        </p:spPr>
      </p:pic>
      <p:grpSp>
        <p:nvGrpSpPr>
          <p:cNvPr id="125" name="Group125"/>
          <p:cNvGrpSpPr/>
          <p:nvPr/>
        </p:nvGrpSpPr>
        <p:grpSpPr>
          <a:xfrm>
            <a:off x="3698326" y="2766853"/>
            <a:ext cx="2238395" cy="201195"/>
            <a:chOff x="3698326" y="2766853"/>
            <a:chExt cx="2238395" cy="201195"/>
          </a:xfrm>
        </p:grpSpPr>
        <p:pic>
          <p:nvPicPr>
            <p:cNvPr id="126" name="Image1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98326" y="2766853"/>
              <a:ext cx="2193996" cy="201195"/>
            </a:xfrm>
            <a:prstGeom prst="rect">
              <a:avLst/>
            </a:prstGeom>
            <a:noFill/>
          </p:spPr>
        </p:pic>
        <p:pic>
          <p:nvPicPr>
            <p:cNvPr id="127" name="Image12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2322" y="2766853"/>
              <a:ext cx="44399" cy="201195"/>
            </a:xfrm>
            <a:prstGeom prst="rect">
              <a:avLst/>
            </a:prstGeom>
            <a:noFill/>
          </p:spPr>
        </p:pic>
      </p:grpSp>
      <p:grpSp>
        <p:nvGrpSpPr>
          <p:cNvPr id="128" name="Group128"/>
          <p:cNvGrpSpPr/>
          <p:nvPr/>
        </p:nvGrpSpPr>
        <p:grpSpPr>
          <a:xfrm>
            <a:off x="3698326" y="3043078"/>
            <a:ext cx="1662706" cy="201195"/>
            <a:chOff x="3698326" y="3043078"/>
            <a:chExt cx="1662706" cy="201195"/>
          </a:xfrm>
        </p:grpSpPr>
        <p:pic>
          <p:nvPicPr>
            <p:cNvPr id="129" name="Image1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98326" y="3043078"/>
              <a:ext cx="1618308" cy="201195"/>
            </a:xfrm>
            <a:prstGeom prst="rect">
              <a:avLst/>
            </a:prstGeom>
            <a:noFill/>
          </p:spPr>
        </p:pic>
        <p:pic>
          <p:nvPicPr>
            <p:cNvPr id="130" name="Image13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6634" y="3043078"/>
              <a:ext cx="44398" cy="201195"/>
            </a:xfrm>
            <a:prstGeom prst="rect">
              <a:avLst/>
            </a:prstGeom>
            <a:noFill/>
          </p:spPr>
        </p:pic>
      </p:grpSp>
      <p:grpSp>
        <p:nvGrpSpPr>
          <p:cNvPr id="131" name="Group131"/>
          <p:cNvGrpSpPr/>
          <p:nvPr/>
        </p:nvGrpSpPr>
        <p:grpSpPr>
          <a:xfrm>
            <a:off x="3698326" y="3319303"/>
            <a:ext cx="2208689" cy="201195"/>
            <a:chOff x="3698326" y="3319303"/>
            <a:chExt cx="2208689" cy="201195"/>
          </a:xfrm>
        </p:grpSpPr>
        <p:pic>
          <p:nvPicPr>
            <p:cNvPr id="132" name="Image13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98326" y="3319303"/>
              <a:ext cx="2164291" cy="201195"/>
            </a:xfrm>
            <a:prstGeom prst="rect">
              <a:avLst/>
            </a:prstGeom>
            <a:noFill/>
          </p:spPr>
        </p:pic>
        <p:pic>
          <p:nvPicPr>
            <p:cNvPr id="133" name="Image13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2617" y="3319303"/>
              <a:ext cx="44398" cy="201195"/>
            </a:xfrm>
            <a:prstGeom prst="rect">
              <a:avLst/>
            </a:prstGeom>
            <a:noFill/>
          </p:spPr>
        </p:pic>
      </p:grpSp>
      <p:grpSp>
        <p:nvGrpSpPr>
          <p:cNvPr id="134" name="Group134"/>
          <p:cNvGrpSpPr/>
          <p:nvPr/>
        </p:nvGrpSpPr>
        <p:grpSpPr>
          <a:xfrm>
            <a:off x="3698326" y="3595528"/>
            <a:ext cx="1643397" cy="201195"/>
            <a:chOff x="3698326" y="3595528"/>
            <a:chExt cx="1643397" cy="201195"/>
          </a:xfrm>
        </p:grpSpPr>
        <p:pic>
          <p:nvPicPr>
            <p:cNvPr id="135" name="Image13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98326" y="3595528"/>
              <a:ext cx="1598998" cy="201195"/>
            </a:xfrm>
            <a:prstGeom prst="rect">
              <a:avLst/>
            </a:prstGeom>
            <a:noFill/>
          </p:spPr>
        </p:pic>
        <p:pic>
          <p:nvPicPr>
            <p:cNvPr id="136" name="Image13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7324" y="3595528"/>
              <a:ext cx="44399" cy="201195"/>
            </a:xfrm>
            <a:prstGeom prst="rect">
              <a:avLst/>
            </a:prstGeom>
            <a:noFill/>
          </p:spPr>
        </p:pic>
      </p:grpSp>
      <p:grpSp>
        <p:nvGrpSpPr>
          <p:cNvPr id="137" name="Group137"/>
          <p:cNvGrpSpPr/>
          <p:nvPr/>
        </p:nvGrpSpPr>
        <p:grpSpPr>
          <a:xfrm>
            <a:off x="3698326" y="4147978"/>
            <a:ext cx="2055525" cy="201196"/>
            <a:chOff x="3698326" y="4147978"/>
            <a:chExt cx="2055525" cy="201196"/>
          </a:xfrm>
        </p:grpSpPr>
        <p:pic>
          <p:nvPicPr>
            <p:cNvPr id="138" name="Image13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98326" y="4147978"/>
              <a:ext cx="2011126" cy="201196"/>
            </a:xfrm>
            <a:prstGeom prst="rect">
              <a:avLst/>
            </a:prstGeom>
            <a:noFill/>
          </p:spPr>
        </p:pic>
        <p:pic>
          <p:nvPicPr>
            <p:cNvPr id="139" name="Image13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9452" y="4147978"/>
              <a:ext cx="44399" cy="201196"/>
            </a:xfrm>
            <a:prstGeom prst="rect">
              <a:avLst/>
            </a:prstGeom>
            <a:noFill/>
          </p:spPr>
        </p:pic>
      </p:grpSp>
      <p:pic>
        <p:nvPicPr>
          <p:cNvPr id="140" name="Image1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698326" y="4424203"/>
            <a:ext cx="423352" cy="201196"/>
          </a:xfrm>
          <a:prstGeom prst="rect">
            <a:avLst/>
          </a:prstGeom>
          <a:noFill/>
        </p:spPr>
      </p:pic>
      <p:pic>
        <p:nvPicPr>
          <p:cNvPr id="141" name="Image14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698326" y="4776322"/>
            <a:ext cx="57491" cy="247641"/>
          </a:xfrm>
          <a:prstGeom prst="rect">
            <a:avLst/>
          </a:prstGeom>
          <a:noFill/>
        </p:spPr>
      </p:pic>
      <p:pic>
        <p:nvPicPr>
          <p:cNvPr id="142" name="Image14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47475" y="1515805"/>
            <a:ext cx="870297" cy="18288"/>
          </a:xfrm>
          <a:prstGeom prst="rect">
            <a:avLst/>
          </a:prstGeom>
          <a:noFill/>
        </p:spPr>
      </p:pic>
      <p:grpSp>
        <p:nvGrpSpPr>
          <p:cNvPr id="143" name="Group143"/>
          <p:cNvGrpSpPr/>
          <p:nvPr/>
        </p:nvGrpSpPr>
        <p:grpSpPr>
          <a:xfrm>
            <a:off x="6447475" y="1963478"/>
            <a:ext cx="1397308" cy="201195"/>
            <a:chOff x="6447475" y="1963478"/>
            <a:chExt cx="1397308" cy="201195"/>
          </a:xfrm>
        </p:grpSpPr>
        <p:pic>
          <p:nvPicPr>
            <p:cNvPr id="144" name="Image144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47475" y="1963478"/>
              <a:ext cx="1352910" cy="201195"/>
            </a:xfrm>
            <a:prstGeom prst="rect">
              <a:avLst/>
            </a:prstGeom>
            <a:noFill/>
          </p:spPr>
        </p:pic>
        <p:pic>
          <p:nvPicPr>
            <p:cNvPr id="145" name="Image14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0385" y="1963478"/>
              <a:ext cx="44398" cy="201195"/>
            </a:xfrm>
            <a:prstGeom prst="rect">
              <a:avLst/>
            </a:prstGeom>
            <a:noFill/>
          </p:spPr>
        </p:pic>
      </p:grpSp>
      <p:grpSp>
        <p:nvGrpSpPr>
          <p:cNvPr id="146" name="Group146"/>
          <p:cNvGrpSpPr/>
          <p:nvPr/>
        </p:nvGrpSpPr>
        <p:grpSpPr>
          <a:xfrm>
            <a:off x="6447475" y="2258753"/>
            <a:ext cx="1576222" cy="201195"/>
            <a:chOff x="6447475" y="2258753"/>
            <a:chExt cx="1576222" cy="201195"/>
          </a:xfrm>
        </p:grpSpPr>
        <p:pic>
          <p:nvPicPr>
            <p:cNvPr id="147" name="Image147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47475" y="2258753"/>
              <a:ext cx="1531823" cy="201195"/>
            </a:xfrm>
            <a:prstGeom prst="rect">
              <a:avLst/>
            </a:prstGeom>
            <a:noFill/>
          </p:spPr>
        </p:pic>
        <p:pic>
          <p:nvPicPr>
            <p:cNvPr id="148" name="Image14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9298" y="2258753"/>
              <a:ext cx="44399" cy="201195"/>
            </a:xfrm>
            <a:prstGeom prst="rect">
              <a:avLst/>
            </a:prstGeom>
            <a:noFill/>
          </p:spPr>
        </p:pic>
      </p:grpSp>
      <p:grpSp>
        <p:nvGrpSpPr>
          <p:cNvPr id="149" name="Group149"/>
          <p:cNvGrpSpPr/>
          <p:nvPr/>
        </p:nvGrpSpPr>
        <p:grpSpPr>
          <a:xfrm>
            <a:off x="6447475" y="2554028"/>
            <a:ext cx="1589756" cy="201195"/>
            <a:chOff x="6447475" y="2554028"/>
            <a:chExt cx="1589756" cy="201195"/>
          </a:xfrm>
        </p:grpSpPr>
        <p:pic>
          <p:nvPicPr>
            <p:cNvPr id="150" name="Image150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47475" y="2554028"/>
              <a:ext cx="1545358" cy="201195"/>
            </a:xfrm>
            <a:prstGeom prst="rect">
              <a:avLst/>
            </a:prstGeom>
            <a:noFill/>
          </p:spPr>
        </p:pic>
        <p:pic>
          <p:nvPicPr>
            <p:cNvPr id="151" name="Image15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2833" y="2554028"/>
              <a:ext cx="44398" cy="201195"/>
            </a:xfrm>
            <a:prstGeom prst="rect">
              <a:avLst/>
            </a:prstGeom>
            <a:noFill/>
          </p:spPr>
        </p:pic>
      </p:grpSp>
      <p:grpSp>
        <p:nvGrpSpPr>
          <p:cNvPr id="152" name="Group152"/>
          <p:cNvGrpSpPr/>
          <p:nvPr/>
        </p:nvGrpSpPr>
        <p:grpSpPr>
          <a:xfrm>
            <a:off x="6447475" y="3439853"/>
            <a:ext cx="1968381" cy="201195"/>
            <a:chOff x="6447475" y="3439853"/>
            <a:chExt cx="1968381" cy="201195"/>
          </a:xfrm>
        </p:grpSpPr>
        <p:pic>
          <p:nvPicPr>
            <p:cNvPr id="153" name="Image153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47475" y="3439853"/>
              <a:ext cx="1923982" cy="201195"/>
            </a:xfrm>
            <a:prstGeom prst="rect">
              <a:avLst/>
            </a:prstGeom>
            <a:noFill/>
          </p:spPr>
        </p:pic>
        <p:pic>
          <p:nvPicPr>
            <p:cNvPr id="154" name="Image15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71457" y="3439853"/>
              <a:ext cx="44399" cy="201195"/>
            </a:xfrm>
            <a:prstGeom prst="rect">
              <a:avLst/>
            </a:prstGeom>
            <a:noFill/>
          </p:spPr>
        </p:pic>
      </p:grpSp>
      <p:pic>
        <p:nvPicPr>
          <p:cNvPr id="155" name="Image155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447475" y="3735128"/>
            <a:ext cx="1777746" cy="201195"/>
          </a:xfrm>
          <a:prstGeom prst="rect">
            <a:avLst/>
          </a:prstGeom>
          <a:noFill/>
        </p:spPr>
      </p:pic>
      <p:grpSp>
        <p:nvGrpSpPr>
          <p:cNvPr id="156" name="Group156"/>
          <p:cNvGrpSpPr/>
          <p:nvPr/>
        </p:nvGrpSpPr>
        <p:grpSpPr>
          <a:xfrm>
            <a:off x="3698326" y="2214403"/>
            <a:ext cx="1725425" cy="201195"/>
            <a:chOff x="3698326" y="2214403"/>
            <a:chExt cx="1725425" cy="201195"/>
          </a:xfrm>
        </p:grpSpPr>
        <p:pic>
          <p:nvPicPr>
            <p:cNvPr id="157" name="Image157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98326" y="2214403"/>
              <a:ext cx="1681027" cy="201195"/>
            </a:xfrm>
            <a:prstGeom prst="rect">
              <a:avLst/>
            </a:prstGeom>
            <a:noFill/>
          </p:spPr>
        </p:pic>
        <p:pic>
          <p:nvPicPr>
            <p:cNvPr id="158" name="Image15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9353" y="2214403"/>
              <a:ext cx="44398" cy="201195"/>
            </a:xfrm>
            <a:prstGeom prst="rect">
              <a:avLst/>
            </a:prstGeom>
            <a:noFill/>
          </p:spPr>
        </p:pic>
      </p:grpSp>
      <p:grpSp>
        <p:nvGrpSpPr>
          <p:cNvPr id="159" name="Group159"/>
          <p:cNvGrpSpPr/>
          <p:nvPr/>
        </p:nvGrpSpPr>
        <p:grpSpPr>
          <a:xfrm>
            <a:off x="3698326" y="2490628"/>
            <a:ext cx="2186408" cy="201195"/>
            <a:chOff x="3698326" y="2490628"/>
            <a:chExt cx="2186408" cy="201195"/>
          </a:xfrm>
        </p:grpSpPr>
        <p:pic>
          <p:nvPicPr>
            <p:cNvPr id="160" name="Image160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98326" y="2490628"/>
              <a:ext cx="2142010" cy="201195"/>
            </a:xfrm>
            <a:prstGeom prst="rect">
              <a:avLst/>
            </a:prstGeom>
            <a:noFill/>
          </p:spPr>
        </p:pic>
        <p:pic>
          <p:nvPicPr>
            <p:cNvPr id="161" name="Image16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336" y="2490628"/>
              <a:ext cx="44398" cy="201195"/>
            </a:xfrm>
            <a:prstGeom prst="rect">
              <a:avLst/>
            </a:prstGeom>
            <a:noFill/>
          </p:spPr>
        </p:pic>
      </p:grpSp>
      <p:grpSp>
        <p:nvGrpSpPr>
          <p:cNvPr id="162" name="Group162"/>
          <p:cNvGrpSpPr/>
          <p:nvPr/>
        </p:nvGrpSpPr>
        <p:grpSpPr>
          <a:xfrm>
            <a:off x="6447475" y="2849303"/>
            <a:ext cx="1958803" cy="201195"/>
            <a:chOff x="6447475" y="2849303"/>
            <a:chExt cx="1958803" cy="201195"/>
          </a:xfrm>
        </p:grpSpPr>
        <p:pic>
          <p:nvPicPr>
            <p:cNvPr id="163" name="Image163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47475" y="2849303"/>
              <a:ext cx="1914405" cy="201195"/>
            </a:xfrm>
            <a:prstGeom prst="rect">
              <a:avLst/>
            </a:prstGeom>
            <a:noFill/>
          </p:spPr>
        </p:pic>
        <p:pic>
          <p:nvPicPr>
            <p:cNvPr id="164" name="Image16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61880" y="2849303"/>
              <a:ext cx="44398" cy="201195"/>
            </a:xfrm>
            <a:prstGeom prst="rect">
              <a:avLst/>
            </a:prstGeom>
            <a:noFill/>
          </p:spPr>
        </p:pic>
      </p:grpSp>
      <p:grpSp>
        <p:nvGrpSpPr>
          <p:cNvPr id="165" name="Group165"/>
          <p:cNvGrpSpPr/>
          <p:nvPr/>
        </p:nvGrpSpPr>
        <p:grpSpPr>
          <a:xfrm>
            <a:off x="3698326" y="1938178"/>
            <a:ext cx="1763883" cy="201195"/>
            <a:chOff x="3698326" y="1938178"/>
            <a:chExt cx="1763883" cy="201195"/>
          </a:xfrm>
        </p:grpSpPr>
        <p:pic>
          <p:nvPicPr>
            <p:cNvPr id="166" name="Image166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698326" y="1938178"/>
              <a:ext cx="1719485" cy="201195"/>
            </a:xfrm>
            <a:prstGeom prst="rect">
              <a:avLst/>
            </a:prstGeom>
            <a:noFill/>
          </p:spPr>
        </p:pic>
        <p:pic>
          <p:nvPicPr>
            <p:cNvPr id="167" name="Image16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7811" y="1938178"/>
              <a:ext cx="44398" cy="201195"/>
            </a:xfrm>
            <a:prstGeom prst="rect">
              <a:avLst/>
            </a:prstGeom>
            <a:noFill/>
          </p:spPr>
        </p:pic>
      </p:grpSp>
      <p:grpSp>
        <p:nvGrpSpPr>
          <p:cNvPr id="168" name="Group168"/>
          <p:cNvGrpSpPr/>
          <p:nvPr/>
        </p:nvGrpSpPr>
        <p:grpSpPr>
          <a:xfrm>
            <a:off x="6447475" y="3144578"/>
            <a:ext cx="2018719" cy="201195"/>
            <a:chOff x="6447475" y="3144578"/>
            <a:chExt cx="2018719" cy="201195"/>
          </a:xfrm>
        </p:grpSpPr>
        <p:pic>
          <p:nvPicPr>
            <p:cNvPr id="169" name="Image169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447475" y="3144578"/>
              <a:ext cx="1974319" cy="201195"/>
            </a:xfrm>
            <a:prstGeom prst="rect">
              <a:avLst/>
            </a:prstGeom>
            <a:noFill/>
          </p:spPr>
        </p:pic>
        <p:pic>
          <p:nvPicPr>
            <p:cNvPr id="170" name="Image17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21794" y="3144578"/>
              <a:ext cx="44400" cy="201195"/>
            </a:xfrm>
            <a:prstGeom prst="rect">
              <a:avLst/>
            </a:prstGeom>
            <a:noFill/>
          </p:spPr>
        </p:pic>
      </p:grpSp>
      <p:grpSp>
        <p:nvGrpSpPr>
          <p:cNvPr id="171" name="Group171"/>
          <p:cNvGrpSpPr/>
          <p:nvPr/>
        </p:nvGrpSpPr>
        <p:grpSpPr>
          <a:xfrm>
            <a:off x="930150" y="3362203"/>
            <a:ext cx="1990328" cy="201196"/>
            <a:chOff x="930150" y="3362203"/>
            <a:chExt cx="1990328" cy="201196"/>
          </a:xfrm>
        </p:grpSpPr>
        <p:pic>
          <p:nvPicPr>
            <p:cNvPr id="172" name="Image172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30150" y="3362203"/>
              <a:ext cx="1945930" cy="201196"/>
            </a:xfrm>
            <a:prstGeom prst="rect">
              <a:avLst/>
            </a:prstGeom>
            <a:noFill/>
          </p:spPr>
        </p:pic>
        <p:pic>
          <p:nvPicPr>
            <p:cNvPr id="173" name="Image17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6080" y="3362203"/>
              <a:ext cx="44398" cy="201196"/>
            </a:xfrm>
            <a:prstGeom prst="rect">
              <a:avLst/>
            </a:prstGeom>
            <a:noFill/>
          </p:spPr>
        </p:pic>
      </p:grpSp>
      <p:grpSp>
        <p:nvGrpSpPr>
          <p:cNvPr id="174" name="Group174"/>
          <p:cNvGrpSpPr/>
          <p:nvPr/>
        </p:nvGrpSpPr>
        <p:grpSpPr>
          <a:xfrm>
            <a:off x="3698326" y="3871753"/>
            <a:ext cx="1844921" cy="201195"/>
            <a:chOff x="3698326" y="3871753"/>
            <a:chExt cx="1844921" cy="201195"/>
          </a:xfrm>
        </p:grpSpPr>
        <p:pic>
          <p:nvPicPr>
            <p:cNvPr id="175" name="Image175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698326" y="3871753"/>
              <a:ext cx="1800523" cy="201195"/>
            </a:xfrm>
            <a:prstGeom prst="rect">
              <a:avLst/>
            </a:prstGeom>
            <a:noFill/>
          </p:spPr>
        </p:pic>
        <p:pic>
          <p:nvPicPr>
            <p:cNvPr id="176" name="Image17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8849" y="3871753"/>
              <a:ext cx="44398" cy="201195"/>
            </a:xfrm>
            <a:prstGeom prst="rect">
              <a:avLst/>
            </a:prstGeom>
            <a:noFill/>
          </p:spPr>
        </p:pic>
      </p:grpSp>
      <p:sp>
        <p:nvSpPr>
          <p:cNvPr id="177" name="Text Box177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258143" algn="l" rtl="0">
              <a:lnSpc>
                <a:spcPts val="3034"/>
              </a:lnSpc>
            </a:pPr>
            <a:r>
              <a:rPr lang="en-US" altLang="zh-CN" sz="2400" spc="-12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8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178" name="Text Box178"/>
          <p:cNvSpPr txBox="1"/>
          <p:nvPr/>
        </p:nvSpPr>
        <p:spPr>
          <a:xfrm>
            <a:off x="930150" y="1323500"/>
            <a:ext cx="830275" cy="247700"/>
          </a:xfrm>
          <a:prstGeom prst="rect">
            <a:avLst/>
          </a:prstGeom>
          <a:ln w="950">
            <a:solidFill>
              <a:srgbClr val="000000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950"/>
              </a:lnSpc>
            </a:pPr>
            <a:r>
              <a:rPr lang="en-US" altLang="zh-CN" sz="1600" b="1" spc="-11" dirty="0">
                <a:solidFill>
                  <a:srgbClr val="323232"/>
                </a:solidFill>
                <a:latin typeface="Arial"/>
                <a:ea typeface="Arial"/>
                <a:cs typeface="Arial"/>
              </a:rPr>
              <a:t>STAGE</a:t>
            </a:r>
            <a:r>
              <a:rPr lang="en-US" altLang="zh-CN" sz="1600" b="1" spc="9" dirty="0">
                <a:solidFill>
                  <a:srgbClr val="323232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600" b="1" spc="-262" dirty="0">
                <a:solidFill>
                  <a:srgbClr val="323232"/>
                </a:solidFill>
                <a:latin typeface="Arial"/>
                <a:ea typeface="Arial"/>
                <a:cs typeface="Arial"/>
              </a:rPr>
              <a:t>1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179" name="Text Box179"/>
          <p:cNvSpPr txBox="1"/>
          <p:nvPr/>
        </p:nvSpPr>
        <p:spPr>
          <a:xfrm>
            <a:off x="930150" y="1685755"/>
            <a:ext cx="521716" cy="201257"/>
          </a:xfrm>
          <a:prstGeom prst="rect">
            <a:avLst/>
          </a:prstGeom>
          <a:ln w="769">
            <a:solidFill>
              <a:srgbClr val="000000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85"/>
              </a:lnSpc>
            </a:pPr>
            <a:r>
              <a:rPr lang="en-US" altLang="zh-CN" sz="1300" b="1" spc="85" dirty="0">
                <a:solidFill>
                  <a:srgbClr val="0B5394"/>
                </a:solidFill>
                <a:latin typeface="Arial"/>
                <a:ea typeface="Arial"/>
                <a:cs typeface="Arial"/>
              </a:rPr>
              <a:t>Alarm</a:t>
            </a:r>
            <a:endParaRPr lang="en-US" altLang="zh-CN" sz="1300">
              <a:latin typeface="Arial"/>
              <a:ea typeface="Arial"/>
              <a:cs typeface="Arial"/>
            </a:endParaRPr>
          </a:p>
        </p:txBody>
      </p:sp>
      <p:sp>
        <p:nvSpPr>
          <p:cNvPr id="180" name="Text Box180"/>
          <p:cNvSpPr txBox="1"/>
          <p:nvPr/>
        </p:nvSpPr>
        <p:spPr>
          <a:xfrm>
            <a:off x="3698326" y="1280599"/>
            <a:ext cx="934009" cy="24770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950"/>
              </a:lnSpc>
            </a:pPr>
            <a:r>
              <a:rPr lang="en-US" altLang="zh-CN" sz="1600" b="1" spc="-11" dirty="0">
                <a:solidFill>
                  <a:srgbClr val="415665"/>
                </a:solidFill>
                <a:latin typeface="Arial"/>
                <a:ea typeface="Arial"/>
                <a:cs typeface="Arial"/>
              </a:rPr>
              <a:t>STAGE</a:t>
            </a:r>
            <a:r>
              <a:rPr lang="en-US" altLang="zh-CN" sz="1600" b="1" spc="9" dirty="0">
                <a:solidFill>
                  <a:srgbClr val="415665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600" b="1" spc="54" dirty="0">
                <a:solidFill>
                  <a:srgbClr val="415665"/>
                </a:solidFill>
                <a:latin typeface="Arial"/>
                <a:ea typeface="Arial"/>
                <a:cs typeface="Arial"/>
              </a:rPr>
              <a:t>2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181" name="Text Box181"/>
          <p:cNvSpPr txBox="1"/>
          <p:nvPr/>
        </p:nvSpPr>
        <p:spPr>
          <a:xfrm>
            <a:off x="3698326" y="1642854"/>
            <a:ext cx="982256" cy="201257"/>
          </a:xfrm>
          <a:prstGeom prst="rect">
            <a:avLst/>
          </a:prstGeom>
          <a:ln w="9817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marL="42341" algn="l" rtl="0">
              <a:lnSpc>
                <a:spcPts val="1585"/>
              </a:lnSpc>
            </a:pPr>
            <a:r>
              <a:rPr lang="en-US" altLang="zh-CN" sz="1300" b="1" spc="54" dirty="0">
                <a:solidFill>
                  <a:srgbClr val="0B5394"/>
                </a:solidFill>
                <a:latin typeface="Arial"/>
                <a:ea typeface="Arial"/>
                <a:cs typeface="Arial"/>
              </a:rPr>
              <a:t>Resistance</a:t>
            </a:r>
            <a:endParaRPr lang="en-US" altLang="zh-CN" sz="1300">
              <a:latin typeface="Arial"/>
              <a:ea typeface="Arial"/>
              <a:cs typeface="Arial"/>
            </a:endParaRPr>
          </a:p>
        </p:txBody>
      </p:sp>
      <p:sp>
        <p:nvSpPr>
          <p:cNvPr id="182" name="Text Box182"/>
          <p:cNvSpPr txBox="1"/>
          <p:nvPr/>
        </p:nvSpPr>
        <p:spPr>
          <a:xfrm>
            <a:off x="6447475" y="1305899"/>
            <a:ext cx="934415" cy="24770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950"/>
              </a:lnSpc>
            </a:pPr>
            <a:r>
              <a:rPr lang="en-US" altLang="zh-CN" sz="1600" b="1" spc="-11" dirty="0">
                <a:solidFill>
                  <a:srgbClr val="415665"/>
                </a:solidFill>
                <a:latin typeface="Arial"/>
                <a:ea typeface="Arial"/>
                <a:cs typeface="Arial"/>
              </a:rPr>
              <a:t>STAGE</a:t>
            </a:r>
            <a:r>
              <a:rPr lang="en-US" altLang="zh-CN" sz="1600" b="1" spc="9" dirty="0">
                <a:solidFill>
                  <a:srgbClr val="415665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600" b="1" spc="58" dirty="0">
                <a:solidFill>
                  <a:srgbClr val="415665"/>
                </a:solidFill>
                <a:latin typeface="Arial"/>
                <a:ea typeface="Arial"/>
                <a:cs typeface="Arial"/>
              </a:rPr>
              <a:t>3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183" name="Text Box183"/>
          <p:cNvSpPr txBox="1"/>
          <p:nvPr/>
        </p:nvSpPr>
        <p:spPr>
          <a:xfrm>
            <a:off x="6447475" y="1668154"/>
            <a:ext cx="968642" cy="201257"/>
          </a:xfrm>
          <a:prstGeom prst="rect">
            <a:avLst/>
          </a:prstGeom>
          <a:ln w="769">
            <a:solidFill>
              <a:srgbClr val="000000"/>
            </a:solidFill>
          </a:ln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585"/>
              </a:lnSpc>
            </a:pPr>
            <a:r>
              <a:rPr lang="en-US" altLang="zh-CN" sz="1300" b="1" spc="62" dirty="0">
                <a:solidFill>
                  <a:srgbClr val="0B5394"/>
                </a:solidFill>
                <a:latin typeface="Arial"/>
                <a:ea typeface="Arial"/>
                <a:cs typeface="Arial"/>
              </a:rPr>
              <a:t>Exhaustion</a:t>
            </a:r>
            <a:endParaRPr lang="en-US" altLang="zh-CN" sz="1300">
              <a:latin typeface="Arial"/>
              <a:ea typeface="Arial"/>
              <a:cs typeface="Arial"/>
            </a:endParaRPr>
          </a:p>
        </p:txBody>
      </p:sp>
      <p:sp>
        <p:nvSpPr>
          <p:cNvPr id="184" name="Text Box184"/>
          <p:cNvSpPr txBox="1"/>
          <p:nvPr/>
        </p:nvSpPr>
        <p:spPr>
          <a:xfrm>
            <a:off x="930150" y="607425"/>
            <a:ext cx="6259322" cy="44947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539"/>
              </a:lnSpc>
            </a:pPr>
            <a:r>
              <a:rPr lang="en-US" altLang="zh-CN" sz="2800" b="1" spc="-414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GENERAL</a:t>
            </a:r>
            <a:r>
              <a:rPr lang="en-US" altLang="zh-CN" sz="2800" b="1" spc="-216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b="1" spc="-375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ADAPTATION</a:t>
            </a:r>
            <a:r>
              <a:rPr lang="en-US" altLang="zh-CN" sz="2800" b="1" spc="-220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b="1" spc="-394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SYNDROME</a:t>
            </a:r>
            <a:r>
              <a:rPr lang="en-US" altLang="zh-CN" sz="2800" b="1" spc="-219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b="1" spc="-438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STAGES</a:t>
            </a:r>
            <a:endParaRPr lang="en-US" altLang="zh-CN" sz="28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ath185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6" name="Path186"/>
          <p:cNvSpPr/>
          <p:nvPr/>
        </p:nvSpPr>
        <p:spPr>
          <a:xfrm>
            <a:off x="-75" y="0"/>
            <a:ext cx="669600" cy="5143500"/>
          </a:xfrm>
          <a:custGeom>
            <a:avLst/>
            <a:gdLst/>
            <a:ahLst/>
            <a:cxnLst/>
            <a:rect l="l" t="t" r="r" b="b"/>
            <a:pathLst>
              <a:path w="669600" h="5143500">
                <a:moveTo>
                  <a:pt x="669600" y="0"/>
                </a:moveTo>
                <a:lnTo>
                  <a:pt x="0" y="0"/>
                </a:lnTo>
                <a:lnTo>
                  <a:pt x="0" y="5143500"/>
                </a:lnTo>
                <a:lnTo>
                  <a:pt x="669600" y="5143500"/>
                </a:lnTo>
                <a:lnTo>
                  <a:pt x="669600" y="0"/>
                </a:lnTo>
                <a:close/>
              </a:path>
            </a:pathLst>
          </a:custGeom>
          <a:solidFill>
            <a:srgbClr val="F6F6F6">
              <a:alpha val="100000"/>
            </a:srgbClr>
          </a:solidFill>
          <a:ln w="0" cap="sq">
            <a:solidFill>
              <a:srgbClr val="F6F6F6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187" name="Group187"/>
          <p:cNvGrpSpPr/>
          <p:nvPr/>
        </p:nvGrpSpPr>
        <p:grpSpPr>
          <a:xfrm>
            <a:off x="1047553" y="2428600"/>
            <a:ext cx="7104196" cy="662568"/>
            <a:chOff x="1047553" y="2428600"/>
            <a:chExt cx="7104196" cy="662568"/>
          </a:xfrm>
        </p:grpSpPr>
        <p:pic>
          <p:nvPicPr>
            <p:cNvPr id="188" name="Image18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553" y="2428600"/>
              <a:ext cx="7051540" cy="224418"/>
            </a:xfrm>
            <a:prstGeom prst="rect">
              <a:avLst/>
            </a:prstGeom>
            <a:noFill/>
          </p:spPr>
        </p:pic>
        <p:pic>
          <p:nvPicPr>
            <p:cNvPr id="189" name="Image18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9093" y="2428600"/>
              <a:ext cx="50814" cy="224418"/>
            </a:xfrm>
            <a:prstGeom prst="rect">
              <a:avLst/>
            </a:prstGeom>
            <a:noFill/>
          </p:spPr>
        </p:pic>
        <p:pic>
          <p:nvPicPr>
            <p:cNvPr id="190" name="Image19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7350" y="2647675"/>
              <a:ext cx="6713588" cy="224418"/>
            </a:xfrm>
            <a:prstGeom prst="rect">
              <a:avLst/>
            </a:prstGeom>
            <a:noFill/>
          </p:spPr>
        </p:pic>
        <p:pic>
          <p:nvPicPr>
            <p:cNvPr id="191" name="Image19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0938" y="2647675"/>
              <a:ext cx="50811" cy="224418"/>
            </a:xfrm>
            <a:prstGeom prst="rect">
              <a:avLst/>
            </a:prstGeom>
            <a:noFill/>
          </p:spPr>
        </p:pic>
        <p:pic>
          <p:nvPicPr>
            <p:cNvPr id="192" name="Image19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7350" y="2866750"/>
              <a:ext cx="2468049" cy="224418"/>
            </a:xfrm>
            <a:prstGeom prst="rect">
              <a:avLst/>
            </a:prstGeom>
            <a:noFill/>
          </p:spPr>
        </p:pic>
      </p:grpSp>
      <p:grpSp>
        <p:nvGrpSpPr>
          <p:cNvPr id="193" name="Group193"/>
          <p:cNvGrpSpPr/>
          <p:nvPr/>
        </p:nvGrpSpPr>
        <p:grpSpPr>
          <a:xfrm>
            <a:off x="1051418" y="3134596"/>
            <a:ext cx="7202442" cy="1434770"/>
            <a:chOff x="1051418" y="3134596"/>
            <a:chExt cx="7202442" cy="1434770"/>
          </a:xfrm>
        </p:grpSpPr>
        <p:sp>
          <p:nvSpPr>
            <p:cNvPr id="194" name="Text Box194"/>
            <p:cNvSpPr txBox="1"/>
            <p:nvPr/>
          </p:nvSpPr>
          <p:spPr>
            <a:xfrm>
              <a:off x="1051418" y="3134596"/>
              <a:ext cx="107391" cy="166776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1313"/>
                </a:lnSpc>
              </a:pPr>
              <a:r>
                <a:rPr lang="en-US" altLang="zh-CN" sz="1400" spc="0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●</a:t>
              </a:r>
              <a:endParaRPr lang="en-US" altLang="zh-CN" sz="1400"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Text Box195"/>
            <p:cNvSpPr txBox="1"/>
            <p:nvPr/>
          </p:nvSpPr>
          <p:spPr>
            <a:xfrm>
              <a:off x="1051418" y="3306325"/>
              <a:ext cx="3892616" cy="213360"/>
            </a:xfrm>
            <a:prstGeom prst="rect">
              <a:avLst/>
            </a:prstGeom>
            <a:ln w="83169">
              <a:solidFill>
                <a:srgbClr val="FFFFFF"/>
              </a:solidFill>
            </a:ln>
          </p:spPr>
          <p:txBody>
            <a:bodyPr wrap="square" lIns="0" tIns="0" rIns="0" rtlCol="0">
              <a:spAutoFit/>
            </a:bodyPr>
            <a:lstStyle/>
            <a:p>
              <a:pPr algn="l" rtl="0">
                <a:lnSpc>
                  <a:spcPts val="1313"/>
                </a:lnSpc>
                <a:spcBef>
                  <a:spcPts val="325"/>
                </a:spcBef>
              </a:pPr>
              <a:r>
                <a:rPr lang="en-US" altLang="zh-CN" sz="1400" spc="0" dirty="0">
                  <a:solidFill>
                    <a:srgbClr val="3C78D8"/>
                  </a:solidFill>
                  <a:latin typeface="Arial"/>
                  <a:ea typeface="Arial"/>
                  <a:cs typeface="Arial"/>
                </a:rPr>
                <a:t>●</a:t>
              </a:r>
              <a:endParaRPr lang="en-US" altLang="zh-CN" sz="1400">
                <a:latin typeface="Arial"/>
                <a:ea typeface="Arial"/>
                <a:cs typeface="Arial"/>
              </a:endParaRPr>
            </a:p>
          </p:txBody>
        </p:sp>
        <p:pic>
          <p:nvPicPr>
            <p:cNvPr id="196" name="Image19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8094" y="3339794"/>
              <a:ext cx="3548895" cy="172938"/>
            </a:xfrm>
            <a:prstGeom prst="rect">
              <a:avLst/>
            </a:prstGeom>
            <a:noFill/>
          </p:spPr>
        </p:pic>
        <p:pic>
          <p:nvPicPr>
            <p:cNvPr id="197" name="Image19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4887" y="3514549"/>
              <a:ext cx="3100245" cy="216618"/>
            </a:xfrm>
            <a:prstGeom prst="rect">
              <a:avLst/>
            </a:prstGeom>
            <a:noFill/>
          </p:spPr>
        </p:pic>
        <p:pic>
          <p:nvPicPr>
            <p:cNvPr id="198" name="Image19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7391" y="3724099"/>
              <a:ext cx="5989125" cy="216617"/>
            </a:xfrm>
            <a:prstGeom prst="rect">
              <a:avLst/>
            </a:prstGeom>
            <a:noFill/>
          </p:spPr>
        </p:pic>
        <p:pic>
          <p:nvPicPr>
            <p:cNvPr id="199" name="Image19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56516" y="3724099"/>
              <a:ext cx="49045" cy="216617"/>
            </a:xfrm>
            <a:prstGeom prst="rect">
              <a:avLst/>
            </a:prstGeom>
            <a:noFill/>
          </p:spPr>
        </p:pic>
        <p:pic>
          <p:nvPicPr>
            <p:cNvPr id="200" name="Image20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44550" y="3933649"/>
              <a:ext cx="1045058" cy="216617"/>
            </a:xfrm>
            <a:prstGeom prst="rect">
              <a:avLst/>
            </a:prstGeom>
            <a:noFill/>
          </p:spPr>
        </p:pic>
        <p:pic>
          <p:nvPicPr>
            <p:cNvPr id="201" name="Image20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69169" y="4143199"/>
              <a:ext cx="6735646" cy="216617"/>
            </a:xfrm>
            <a:prstGeom prst="rect">
              <a:avLst/>
            </a:prstGeom>
            <a:noFill/>
          </p:spPr>
        </p:pic>
        <p:pic>
          <p:nvPicPr>
            <p:cNvPr id="202" name="Image20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04815" y="4143199"/>
              <a:ext cx="49045" cy="216617"/>
            </a:xfrm>
            <a:prstGeom prst="rect">
              <a:avLst/>
            </a:prstGeom>
            <a:noFill/>
          </p:spPr>
        </p:pic>
        <p:pic>
          <p:nvPicPr>
            <p:cNvPr id="203" name="Image20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44550" y="4352749"/>
              <a:ext cx="572377" cy="216617"/>
            </a:xfrm>
            <a:prstGeom prst="rect">
              <a:avLst/>
            </a:prstGeom>
            <a:noFill/>
          </p:spPr>
        </p:pic>
      </p:grpSp>
      <p:grpSp>
        <p:nvGrpSpPr>
          <p:cNvPr id="204" name="Group204"/>
          <p:cNvGrpSpPr/>
          <p:nvPr/>
        </p:nvGrpSpPr>
        <p:grpSpPr>
          <a:xfrm>
            <a:off x="1047553" y="1399900"/>
            <a:ext cx="7435575" cy="662569"/>
            <a:chOff x="1047553" y="1399900"/>
            <a:chExt cx="7435575" cy="662569"/>
          </a:xfrm>
        </p:grpSpPr>
        <p:pic>
          <p:nvPicPr>
            <p:cNvPr id="205" name="Image205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7553" y="1399900"/>
              <a:ext cx="7384763" cy="224418"/>
            </a:xfrm>
            <a:prstGeom prst="rect">
              <a:avLst/>
            </a:prstGeom>
            <a:noFill/>
          </p:spPr>
        </p:pic>
        <p:pic>
          <p:nvPicPr>
            <p:cNvPr id="206" name="Image20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32316" y="1399900"/>
              <a:ext cx="50812" cy="224418"/>
            </a:xfrm>
            <a:prstGeom prst="rect">
              <a:avLst/>
            </a:prstGeom>
            <a:noFill/>
          </p:spPr>
        </p:pic>
        <p:pic>
          <p:nvPicPr>
            <p:cNvPr id="207" name="Image20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87350" y="1618975"/>
              <a:ext cx="6323476" cy="224419"/>
            </a:xfrm>
            <a:prstGeom prst="rect">
              <a:avLst/>
            </a:prstGeom>
            <a:noFill/>
          </p:spPr>
        </p:pic>
        <p:pic>
          <p:nvPicPr>
            <p:cNvPr id="208" name="Image20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0826" y="1618975"/>
              <a:ext cx="50812" cy="224419"/>
            </a:xfrm>
            <a:prstGeom prst="rect">
              <a:avLst/>
            </a:prstGeom>
            <a:noFill/>
          </p:spPr>
        </p:pic>
        <p:pic>
          <p:nvPicPr>
            <p:cNvPr id="209" name="Image209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87350" y="1838050"/>
              <a:ext cx="2537640" cy="224419"/>
            </a:xfrm>
            <a:prstGeom prst="rect">
              <a:avLst/>
            </a:prstGeom>
            <a:noFill/>
          </p:spPr>
        </p:pic>
      </p:grpSp>
      <p:sp>
        <p:nvSpPr>
          <p:cNvPr id="210" name="Text Box210"/>
          <p:cNvSpPr txBox="1"/>
          <p:nvPr/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5291"/>
              </a:lnSpc>
            </a:pPr>
            <a:endParaRPr/>
          </a:p>
          <a:p>
            <a:pPr marL="255704" algn="l" rtl="0">
              <a:lnSpc>
                <a:spcPts val="3034"/>
              </a:lnSpc>
            </a:pPr>
            <a:r>
              <a:rPr lang="en-US" altLang="zh-CN" sz="2400" spc="-8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9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211" name="Text Box211"/>
          <p:cNvSpPr txBox="1"/>
          <p:nvPr/>
        </p:nvSpPr>
        <p:spPr>
          <a:xfrm>
            <a:off x="930150" y="546871"/>
            <a:ext cx="4187038" cy="51369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045"/>
              </a:lnSpc>
            </a:pPr>
            <a:r>
              <a:rPr lang="en-US" altLang="zh-CN" sz="3200" b="1" spc="-375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STIMULUS</a:t>
            </a:r>
            <a:r>
              <a:rPr lang="en-US" altLang="zh-CN" sz="3200" b="1" spc="-251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b="1" spc="-468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BASED</a:t>
            </a:r>
            <a:r>
              <a:rPr lang="en-US" altLang="zh-CN" sz="3200" b="1" spc="-249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200" b="1" spc="-476" dirty="0">
                <a:solidFill>
                  <a:srgbClr val="0DB7C4"/>
                </a:solidFill>
                <a:latin typeface="Arial"/>
                <a:ea typeface="Arial"/>
                <a:cs typeface="Arial"/>
              </a:rPr>
              <a:t>MODEL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212" name="Text Box212"/>
          <p:cNvSpPr txBox="1"/>
          <p:nvPr/>
        </p:nvSpPr>
        <p:spPr>
          <a:xfrm>
            <a:off x="1047553" y="1444048"/>
            <a:ext cx="149326" cy="17273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60"/>
              </a:lnSpc>
            </a:pPr>
            <a:r>
              <a:rPr lang="en-US" altLang="zh-CN" sz="1450" spc="0" dirty="0">
                <a:solidFill>
                  <a:srgbClr val="6D9EEB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  <p:sp>
        <p:nvSpPr>
          <p:cNvPr id="213" name="Text Box213"/>
          <p:cNvSpPr txBox="1"/>
          <p:nvPr/>
        </p:nvSpPr>
        <p:spPr>
          <a:xfrm>
            <a:off x="1047553" y="2472748"/>
            <a:ext cx="149326" cy="17273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360"/>
              </a:lnSpc>
            </a:pPr>
            <a:r>
              <a:rPr lang="en-US" altLang="zh-CN" sz="1450" spc="0" dirty="0">
                <a:solidFill>
                  <a:srgbClr val="6D9EEB"/>
                </a:solidFill>
                <a:latin typeface="Arial"/>
                <a:ea typeface="Arial"/>
                <a:cs typeface="Arial"/>
              </a:rPr>
              <a:t>●</a:t>
            </a:r>
            <a:endParaRPr lang="en-US" altLang="zh-CN" sz="145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</TotalTime>
  <Words>354</Words>
  <Application>Microsoft Office PowerPoint</Application>
  <PresentationFormat>On-screen Show (16:9)</PresentationFormat>
  <Paragraphs>229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Trek</vt:lpstr>
      <vt:lpstr>Stress and health, types of stress, stress managemnt techniques, causes and consequences of stress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user</cp:lastModifiedBy>
  <cp:revision>6</cp:revision>
  <dcterms:created xsi:type="dcterms:W3CDTF">2017-10-23T09:06:44Z</dcterms:created>
  <dcterms:modified xsi:type="dcterms:W3CDTF">2021-02-06T20:10:14Z</dcterms:modified>
</cp:coreProperties>
</file>