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44"/>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F82715-540E-E442-A0E5-099321624F71}" type="datetimeFigureOut">
              <a:rPr lang="en-US" smtClean="0"/>
              <a:t>6/9/20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212156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F82715-540E-E442-A0E5-099321624F71}" type="datetimeFigureOut">
              <a:rPr lang="en-US" smtClean="0"/>
              <a:t>6/9/20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146908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F82715-540E-E442-A0E5-099321624F71}" type="datetimeFigureOut">
              <a:rPr lang="en-US" smtClean="0"/>
              <a:t>6/9/20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132464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F82715-540E-E442-A0E5-099321624F71}" type="datetimeFigureOut">
              <a:rPr lang="en-US" smtClean="0"/>
              <a:t>6/9/20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51870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F82715-540E-E442-A0E5-099321624F71}" type="datetimeFigureOut">
              <a:rPr lang="en-US" smtClean="0"/>
              <a:t>6/9/20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24675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F82715-540E-E442-A0E5-099321624F71}" type="datetimeFigureOut">
              <a:rPr lang="en-US" smtClean="0"/>
              <a:t>6/9/20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46409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F82715-540E-E442-A0E5-099321624F71}" type="datetimeFigureOut">
              <a:rPr lang="en-US" smtClean="0"/>
              <a:t>6/9/20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374932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F82715-540E-E442-A0E5-099321624F71}" type="datetimeFigureOut">
              <a:rPr lang="en-US" smtClean="0"/>
              <a:t>6/9/20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780145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82715-540E-E442-A0E5-099321624F71}" type="datetimeFigureOut">
              <a:rPr lang="en-US" smtClean="0"/>
              <a:t>6/9/20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152560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F82715-540E-E442-A0E5-099321624F71}" type="datetimeFigureOut">
              <a:rPr lang="en-US" smtClean="0"/>
              <a:t>6/9/20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199284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F82715-540E-E442-A0E5-099321624F71}" type="datetimeFigureOut">
              <a:rPr lang="en-US" smtClean="0"/>
              <a:t>6/9/20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5AD12-837B-2749-9C57-30A7E2F4E4F9}" type="slidenum">
              <a:rPr lang="en-US" smtClean="0"/>
              <a:t>‹#›</a:t>
            </a:fld>
            <a:endParaRPr lang="en-US"/>
          </a:p>
        </p:txBody>
      </p:sp>
    </p:spTree>
    <p:extLst>
      <p:ext uri="{BB962C8B-B14F-4D97-AF65-F5344CB8AC3E}">
        <p14:creationId xmlns:p14="http://schemas.microsoft.com/office/powerpoint/2010/main" val="16196123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82715-540E-E442-A0E5-099321624F71}" type="datetimeFigureOut">
              <a:rPr lang="en-US" smtClean="0"/>
              <a:t>6/9/20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5AD12-837B-2749-9C57-30A7E2F4E4F9}" type="slidenum">
              <a:rPr lang="en-US" smtClean="0"/>
              <a:t>‹#›</a:t>
            </a:fld>
            <a:endParaRPr lang="en-US"/>
          </a:p>
        </p:txBody>
      </p:sp>
    </p:spTree>
    <p:extLst>
      <p:ext uri="{BB962C8B-B14F-4D97-AF65-F5344CB8AC3E}">
        <p14:creationId xmlns:p14="http://schemas.microsoft.com/office/powerpoint/2010/main" val="32708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Concept of Marketing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663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err="1"/>
              <a:t>Geetika</a:t>
            </a:r>
            <a:r>
              <a:rPr lang="en-GB" dirty="0"/>
              <a:t> scooters are the leading manufacturers of scooters in the industry. They have the first mover advantage in the industry. When they started manufacturing scooters no other company was doing it. They manufacture scooters and the middle class purchases them in a high number. With each passing year the number of scooters sold is increasing. The company’s main concern usually is to produce maximum number of scooters. Company’s profit is governed by the maximum number of scooters they produce.</a:t>
            </a:r>
          </a:p>
          <a:p>
            <a:endParaRPr lang="en-US" dirty="0"/>
          </a:p>
        </p:txBody>
      </p:sp>
    </p:spTree>
    <p:extLst>
      <p:ext uri="{BB962C8B-B14F-4D97-AF65-F5344CB8AC3E}">
        <p14:creationId xmlns:p14="http://schemas.microsoft.com/office/powerpoint/2010/main" val="130459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GB" dirty="0"/>
              <a:t>Production concept</a:t>
            </a:r>
          </a:p>
          <a:p>
            <a:pPr marL="0" indent="0">
              <a:buNone/>
            </a:pPr>
            <a:endParaRPr lang="en-US" dirty="0"/>
          </a:p>
        </p:txBody>
      </p:sp>
    </p:spTree>
    <p:extLst>
      <p:ext uri="{BB962C8B-B14F-4D97-AF65-F5344CB8AC3E}">
        <p14:creationId xmlns:p14="http://schemas.microsoft.com/office/powerpoint/2010/main" val="1795229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err="1"/>
              <a:t>Aman</a:t>
            </a:r>
            <a:r>
              <a:rPr lang="en-GB" dirty="0"/>
              <a:t> microwaves produce microwaves but they do not try to understand the needs of the customers. Their main focus is always on the quality of the product but never on customer requirement. They try’ to include as many features as possible in their product. This year they have added a special type of alarm in their product which is a unique feature. The alarm is available in ten varieties. However, the customers say that the product is not of much use to them as it consumes a lot of electricity.</a:t>
            </a:r>
          </a:p>
          <a:p>
            <a:endParaRPr lang="en-US" dirty="0"/>
          </a:p>
        </p:txBody>
      </p:sp>
    </p:spTree>
    <p:extLst>
      <p:ext uri="{BB962C8B-B14F-4D97-AF65-F5344CB8AC3E}">
        <p14:creationId xmlns:p14="http://schemas.microsoft.com/office/powerpoint/2010/main" val="544557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Product concept</a:t>
            </a:r>
          </a:p>
          <a:p>
            <a:endParaRPr lang="en-US" dirty="0"/>
          </a:p>
        </p:txBody>
      </p:sp>
    </p:spTree>
    <p:extLst>
      <p:ext uri="{BB962C8B-B14F-4D97-AF65-F5344CB8AC3E}">
        <p14:creationId xmlns:p14="http://schemas.microsoft.com/office/powerpoint/2010/main" val="314553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Ravi coolers is a very progressive company. The owners of the company feel that unless and until they contribute to society it is worthless to exist as a company. In a recent move by the government the organisation has decided to help it. The organisation will be making five teams of hired environmentalists from foreign countries. This team will help the local people clean the portions of a polluted river in the country. The costs of this project will be borne by the company.</a:t>
            </a:r>
          </a:p>
          <a:p>
            <a:endParaRPr lang="en-US" dirty="0"/>
          </a:p>
        </p:txBody>
      </p:sp>
    </p:spTree>
    <p:extLst>
      <p:ext uri="{BB962C8B-B14F-4D97-AF65-F5344CB8AC3E}">
        <p14:creationId xmlns:p14="http://schemas.microsoft.com/office/powerpoint/2010/main" val="1747353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Societal marketing concept</a:t>
            </a:r>
          </a:p>
          <a:p>
            <a:endParaRPr lang="en-US" dirty="0"/>
          </a:p>
        </p:txBody>
      </p:sp>
    </p:spTree>
    <p:extLst>
      <p:ext uri="{BB962C8B-B14F-4D97-AF65-F5344CB8AC3E}">
        <p14:creationId xmlns:p14="http://schemas.microsoft.com/office/powerpoint/2010/main" val="805024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Rajesh is a manager in a company. His main area of focus is to generate revenue for the company through repeated sales. He decides to develop a product for the company which can generate revenue in the long run. For this he meets a team of R&amp;D (Research &amp; Development) of his company. After a long meeting they decide to do survey. Based on the survey a product is made to </a:t>
            </a:r>
            <a:r>
              <a:rPr lang="en-GB" dirty="0" err="1"/>
              <a:t>fulfill</a:t>
            </a:r>
            <a:r>
              <a:rPr lang="en-GB" dirty="0"/>
              <a:t> needs pf the customers. The product later produces a lot of revenue through repeated sales in the long run.</a:t>
            </a:r>
          </a:p>
          <a:p>
            <a:endParaRPr lang="en-US" dirty="0"/>
          </a:p>
        </p:txBody>
      </p:sp>
    </p:spTree>
    <p:extLst>
      <p:ext uri="{BB962C8B-B14F-4D97-AF65-F5344CB8AC3E}">
        <p14:creationId xmlns:p14="http://schemas.microsoft.com/office/powerpoint/2010/main" val="2079504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Marketing concept</a:t>
            </a:r>
            <a:endParaRPr lang="en-US" dirty="0"/>
          </a:p>
        </p:txBody>
      </p:sp>
    </p:spTree>
    <p:extLst>
      <p:ext uri="{BB962C8B-B14F-4D97-AF65-F5344CB8AC3E}">
        <p14:creationId xmlns:p14="http://schemas.microsoft.com/office/powerpoint/2010/main" val="288392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386</Words>
  <Application>Microsoft Macintosh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Arial</vt:lpstr>
      <vt:lpstr>Office Theme</vt:lpstr>
      <vt:lpstr>Concept of Marketing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Marketing</dc:title>
  <dc:creator>Microsoft Office User</dc:creator>
  <cp:lastModifiedBy>Microsoft Office User</cp:lastModifiedBy>
  <cp:revision>2</cp:revision>
  <dcterms:created xsi:type="dcterms:W3CDTF">2020-06-09T09:25:49Z</dcterms:created>
  <dcterms:modified xsi:type="dcterms:W3CDTF">2020-06-09T10:08:36Z</dcterms:modified>
</cp:coreProperties>
</file>