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05800" cy="5943600"/>
          </a:xfrm>
        </p:spPr>
        <p:txBody>
          <a:bodyPr>
            <a:normAutofit fontScale="70000" lnSpcReduction="20000"/>
          </a:bodyPr>
          <a:lstStyle/>
          <a:p>
            <a:r>
              <a:rPr lang="hi-IN" dirty="0" smtClean="0"/>
              <a:t>’लोक‘ शब्द एक ऐसी भावभूमि का नाम है जिसका नाम तो छोटा है, लेकिन इस छोटे से नाम में एक विशाल संसार का समावेश है। एक ऐसा संसार जो जगत में खिलने वाले फूलों की तरह संुदर, सहज, सरल तथा स्वाभाविक है। यह ऐसी भावभूमि है जिसकी सत्ता पोथियों के ज्ञान, बाह्य आडम्बर तथा अहम् चैतन्य की व्यक्तिवादी बोधगत आवरण से निर्मित नहीं है, जिसमें बौद्धिक तनावों, मानसिक कुण्ठाओं, जीवन पद्धति की जटिलताओं तथा भौतिक चमत्कारपूर्ण तार्किक संस्कारों का लेशमात्र भी अस्तित्व नहीं है, अपितु यह भूमि अकृत्रिमता का बाना ओढ़े, परम पवित्रता के भावों से निमज्जित, परम्परानुमोदित संस्कारों से पूर्ण तथा लोकमंगल की कामना से प्रेरित नित्य, नूतन शस्य श्यामल है। </a:t>
            </a:r>
          </a:p>
          <a:p>
            <a:r>
              <a:rPr lang="hi-IN" dirty="0" smtClean="0"/>
              <a:t>	इस ’लोक‘ में सनातन काल से चले आ रहे अनुभवों का सत्य छिपा हुआ है, जिसकी रत्नाभा से इस ’लोक‘ का प्राणी प्रेरणा ग्रहण करता है। लोकगीत, लोकगाथा, लोक कथा, लोक सुभाषित, लोक नाट्य, लोक विश्वास, लोकानुरंजनों तथा लोकोत्सवों पर नाचता, खेलता, हँसता, रोता, गाता, रीझता, खीझता अपना जीवन व्यतीत करता है। इस भावपूर्ण भूमि को ’लोक‘ (थ्वसा) की संज्ञा दी गई है। यह लोक सच्चे अर्थों में जनमानस है और उसके मूल का प्रतिबिम्ब भी है।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47500" lnSpcReduction="20000"/>
          </a:bodyPr>
          <a:lstStyle/>
          <a:p>
            <a:r>
              <a:rPr lang="hi-IN" dirty="0" smtClean="0"/>
              <a:t>	लोक शब्द का अर्थ - ’लोक‘ शब्द का प्रयोग प्राचीन काल से ही होता आ रहा है। यह संस्कृत के ’लोक्दर्शने‘ धातु में ’ध्वन‘ प्रत्यय जोड़ देने से निष्पन्न हुआ है। इस धातु का अर्थ है ’देखना।‘ इसका ’लट् लकार‘ में अन्य पुरुष एक वचन रूप ’लोकते‘ होता है। इस प्रकार ’लोक‘ शब्द का मूल अर्थ है ’देखने वाला।‘ अतः लोक शब्द का प्रयोग पूरे जन समुदाय के लिए होता है, जो इस कार्य को करता है, वह लोक कहलाता है। ’ऋग्वेद‘ में ’लोक‘ के लिए ’जन‘ का प्रयोग हुआ है। इसका प्रयोग इसी कारण ’जनता‘ के लिए भी किया जाता है। ऋग्वेद में पुरुषसूक्त में ’लोक‘ शब्द का प्रयोग जीवन और स्थान दोनों अर्थों में हुआ है। </a:t>
            </a:r>
          </a:p>
          <a:p>
            <a:r>
              <a:rPr lang="hi-IN" dirty="0" smtClean="0"/>
              <a:t>	इसी प्रकार पुराणों में ’लोक‘ शब्द स्थान के पर्यायवाची के रूप में प्रयुक्त हुआ है। ’लोक‘ शब्द से हिंदी में ’लोग’ शब्द बना है, जिसका अर्थ है (1) स्थान (2) संसार, (3) प्रदेश (4) जन या लोग (5) समाज (6) प्राणी (7) यश (8) दिशा आदि। इसी प्रकार उपनिषदों में दो लोक माने गए हैं (1) इह लोक (2) परलोक। निरुक्त में तीन लोकों का उल्लेख है - पृथ्वी, अंतरिक्ष और भूलोक। पौराणिक काल में कुल चैदह लोकों की कल्पना की गई है। </a:t>
            </a:r>
          </a:p>
          <a:p>
            <a:r>
              <a:rPr lang="hi-IN" dirty="0" smtClean="0"/>
              <a:t>	संस्कृत साहित्य की तरह ही हिंदी साहित्य में लोक शब्द के लिए ’लोग‘ शब्द का प्रयोग ’सामान्य जनता‘ के लिए किया गया है। वास्तव में लोक शब्द हिंदी में अंग्रेजी भाषा के ’फोक‘ (थ्वसा) शब्द का पर्याय है। जहाँ इस शब्द का प्रयोग अशिक्षित, असभ्य वर्ग के लोगों के लिए किया जाता है, चाहे वे नगरों में रहते हों या गाँवों में। केवल ग्रामीणों के लिए ही लोक शब्द का प्रयोग स्वीकार्य नहीं है। इस बात को ध्यान में रखते हुए आचार्य हजारी प्रसाद द्विवेदी ने लिखा कि, ’’लोक शब्द का अर्थ जनपद अथवा ग्राम्य नहीं है, बल्कि नगरों और गाँवों में फैली हुई वह समस्त जनता है, जिनके व्यावहारिक ज्ञान का आधार पोथियाँ नहीं हैं। ये लोक नगर में परिष्कृत, रुचि-सम्पन्न तथा सुसंस्कृत समझे जाने वाले लोगों की अपेक्षा अधिक सरल और अकृत्रिम जीवन के अभ्यस्त होते हैं और परिष्कृत रुचि रखने वाले लोगों की समूची विलासिता-सुकुमारिता को जीवित रखने के लिए आवश्यक वस्तुएँ उत्पन्न करते हैं।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62500" lnSpcReduction="20000"/>
          </a:bodyPr>
          <a:lstStyle/>
          <a:p>
            <a:r>
              <a:rPr lang="hi-IN" dirty="0" smtClean="0"/>
              <a:t>	उपर्युक्त विचारों के आधार पर यह कहा जा सकता है कि ’लोक‘ मानव समाज का वह वर्ग है, जो अपनी प्राचीन मान्यताओं एवं परंपराओं के प्रति आस्थावान है, वह आधुनिक सभ्यता एवं कृत्रिमता से दूर अपनी प्राचीन संस्कृति, मान्यताओं एवं परंपराओं को नहीं तोड़ता। वास्तव में ’लोक‘ वही है, जिसमें युग की मनोवृत्तियों के कुछ न कुछ अवशेष उपलब्ध हों। </a:t>
            </a:r>
          </a:p>
          <a:p>
            <a:r>
              <a:rPr lang="hi-IN" dirty="0" smtClean="0"/>
              <a:t>	इस प्रकार ’लोक‘ शब्द की व्याप्ति में नगर, गाँव आदि सब कुछ आ जाता है। इसे नगर या गाँव की सीमित परिधि के अन्तर्गत बाँधना उचित नहीं है और न ही इसे जन का पर्याय मानना भी उचित है। ग्राम या जन शब्द लोक के समक्ष संकुचित अर्थ एवं क्षेत्र वाले प्रतीत होते हैं। वर्तमान समय में विद्वानों द्वारा लोक शब्द को ग्राम के पर्याय के रूप में न मानकर विस्तृत अर्थ में स्वीकार किया गया है। </a:t>
            </a:r>
          </a:p>
          <a:p>
            <a:r>
              <a:rPr lang="hi-IN" dirty="0" smtClean="0"/>
              <a:t>	’लोक‘ शब्द की प्राचीनता के विषय में भी कोई संदेह नहीं है, क्योंकि साधारण जनता के अर्थ में इसका प्रयोग ऋग्वेद में अनेक स्थानों पर किया गया है, इसी में लोक शब्द के लिए ’जन‘ शब्द का भी प्रयोग मिलता है। वैदिक ऋषि कहते हैं कि, ’’विश्वामित्र के द्वारा उच्चरित यह ब्रह्म या मंत्र भारत के लोगों की रक्षा करता है। ’य इमे रोदसी उमे अहमिद्रमतुष्टवं। विश्वमित्रस्य रक्षति ब्रह्मेद भारत जन।‘ ऋग्वेद के प्रसिद्ध पुरुषसूक्त में लोक शब्द का व्यवहार ’जीवन‘ तथा स्थान दोनों अर्थ में किया गया है।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hi-IN" dirty="0" smtClean="0"/>
              <a:t>	हिंदी के भक्त कवि तुलसीदास ने लोक तथा वेद के मूल्यों को प्रेम के आधार पर समान मानते हुए लिखा है - </a:t>
            </a:r>
          </a:p>
          <a:p>
            <a:r>
              <a:rPr lang="hi-IN" dirty="0" smtClean="0"/>
              <a:t>	’लोकहुँ वेद सुसाहिब रीति। विनय सुनत पहिचानत प्रीति।।‘   </a:t>
            </a:r>
          </a:p>
          <a:p>
            <a:r>
              <a:rPr lang="hi-IN" dirty="0" smtClean="0"/>
              <a:t>लोक की परिभाषा -</a:t>
            </a:r>
          </a:p>
          <a:p>
            <a:r>
              <a:rPr lang="hi-IN" dirty="0" smtClean="0"/>
              <a:t>	डाॅ० सत्यंेद्र ने लोक पर अपने विचार प्रकट करते हुए कहा है, ’’लोक मनुष्य समाज का वह वर्ग है, जो आभिजात्य संस्कार, शास्त्रीयता और पांडित्य की चेतना अथवा अहंकार से शून्य है; और जो एक परंपरा के प्रवाह में जीवित रहता है।‘‘ डाॅ० कृष्णदेव उपाध्याय ने भी इसी बात का समर्थन करते हुए कहा है कि जो लोक संस्कृत या परिष्कृत वर्ग से प्रभावित न होकर अपनी पुरातन स्थितियों में ही रहते हैं वे ’लोक‘ होते हैं।</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127</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1</cp:revision>
  <dcterms:created xsi:type="dcterms:W3CDTF">2006-08-16T00:00:00Z</dcterms:created>
  <dcterms:modified xsi:type="dcterms:W3CDTF">2021-04-27T05:09:08Z</dcterms:modified>
</cp:coreProperties>
</file>