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457200"/>
            <a:ext cx="7772400" cy="5943600"/>
          </a:xfrm>
        </p:spPr>
        <p:txBody>
          <a:bodyPr>
            <a:noAutofit/>
          </a:bodyPr>
          <a:lstStyle/>
          <a:p>
            <a:pPr algn="just"/>
            <a:r>
              <a:rPr lang="hi-IN" sz="1400" dirty="0" smtClean="0"/>
              <a:t>लोक साहित्य-चतुर्थ प्रश्न पत्र </a:t>
            </a:r>
          </a:p>
          <a:p>
            <a:pPr algn="just"/>
            <a:r>
              <a:rPr lang="hi-IN" sz="1400" dirty="0" smtClean="0"/>
              <a:t>सेमेस्टर - </a:t>
            </a:r>
            <a:r>
              <a:rPr lang="en-US" sz="1400" dirty="0" smtClean="0"/>
              <a:t>II</a:t>
            </a:r>
            <a:endParaRPr lang="hi-IN" sz="1400" dirty="0" smtClean="0"/>
          </a:p>
          <a:p>
            <a:pPr algn="just"/>
            <a:r>
              <a:rPr lang="hi-IN" sz="1400" dirty="0" smtClean="0"/>
              <a:t>--------------------------------</a:t>
            </a:r>
          </a:p>
          <a:p>
            <a:pPr algn="just"/>
            <a:r>
              <a:rPr lang="hi-IN" sz="1400" dirty="0" smtClean="0"/>
              <a:t>लोकवार्ता - लोकवार्ता शब्द हिंदी में अंग्रेजी के ’फोकलोर‘ शब्द का पर्याय	 मान लिया गया है। ’फोकलोर‘ शब्द का निर्माण एक अंग्रेज पुरातत्वविद् विलियम जोह्न थाम्स ने सन् 1846 में किया था। पहले ’पाॅपूलर एण्टीक्विटीज‘ शब्द प्रयोग में आता था। पाॅपूलर एण्टीक्विटीज का अर्थ लोकप्रिय अथवा ’लोकव्याप्त पुरातत्व‘ था। अब ’फोकलोर‘ शब्द सर्वत्र ग्राह्य हो गया है। </a:t>
            </a:r>
          </a:p>
          <a:p>
            <a:pPr algn="just"/>
            <a:r>
              <a:rPr lang="hi-IN" sz="1400" dirty="0" smtClean="0"/>
              <a:t>इसके संबंध में अलेक्जेण्डर एच०क्रेप्प ने लिखा है कि इस शब्द का दो अर्थों में प्रयोग किया जाता है। (1) लोगों की अलिखित परंपराओं की सामग्री जो लोकव्यापी (अर्थात् अ-साहित्यिक) कथा-कहानी, रिवाज और विश्वास, जादू-टोना तथा अनुष्ठान में मिलती है एवं (2) वह विज्ञान जो इन सामग्रियों का अध्ययन करना चाहता है। </a:t>
            </a:r>
          </a:p>
          <a:p>
            <a:pPr algn="just"/>
            <a:r>
              <a:rPr lang="hi-IN" sz="1400" dirty="0" smtClean="0"/>
              <a:t>इनके विचार में लोकवार्ता का विज्ञान ऐतिहासिक विज्ञान है। ऐतिहासिक इसलिए कि यह मनुष्य के अतीत पर प्रकाश डालने की चेष्टा करता है और विज्ञान इसलिए कि यह अपना उक्त उद्देश्य अनुमान और कल्पना से अथवा किसी स्वयंसिद्ध सिद्धांत से आगमन करके नहीं सिद्ध करना चाहता वरन् उस निगमन प्रणाली से सिद्ध करना चाहता है, जिसका प्रत्येक वैज्ञानिक अनुसंधान में उपयोग किया जाता है। </a:t>
            </a:r>
          </a:p>
          <a:p>
            <a:pPr algn="just"/>
            <a:r>
              <a:rPr lang="hi-IN" sz="1400" dirty="0" smtClean="0"/>
              <a:t>लोकवार्ता लोक का सामुदायिक मौखिक साहित्य है जो आदिम मानव की अब तक की विकास यात्रा के संपूर्ण परंपरानुमोदित विश्वास, आस्था, आचार-विचार को समझने में सहायक सिद्ध हुआ है। लोकवार्ता का मूल्य साहित्य की दृष्टि से भले ही न्यून हो किंतु इनमें सुरक्षित उन परंपराओं के कारण यह मूल्यवान है जो नृविज्ञान के किसी पहलू पर प्रकाश डालती है। लोकवार्ता के सभी विषय लोकसाहित्य के अध्ययन के मूल आधार है। लोकवार्ता का क्षेत्र अत्यंत विस्तृत है। कौन-सी सामाजिक परंपरा कहाँ से उत्पन्न हुई, वर्तमान परंपराओं का मूल क्या था ? इन सबका उद्घाटन लोकवार्ता ही करती है। लोकवार्ता का विषय स्वयं मनुष्य है। 	</a:t>
            </a:r>
          </a:p>
          <a:p>
            <a:pPr algn="just"/>
            <a:r>
              <a:rPr lang="hi-IN" sz="1400" dirty="0" smtClean="0"/>
              <a:t>डाॅ० </a:t>
            </a:r>
            <a:r>
              <a:rPr lang="hi-IN" sz="1400" dirty="0" smtClean="0"/>
              <a:t>सत्येन्द्र के अनुसार, ’’लोक-साहित्य आज एक पारिभाषिक शब्द हो गया है। यह स्पष्टतः दो शब्दों से बना है, ’लोक‘ और ’साहित्य‘। वास्तव में साहित्य को ’लोक‘ एक नया विशेषण मिला है। भाषा की दृष्टि से साहित्य का भेद हमें विदित है। </a:t>
            </a:r>
          </a:p>
          <a:p>
            <a:pPr algn="just"/>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r>
              <a:rPr lang="hi-IN" sz="1600" dirty="0" smtClean="0"/>
              <a:t>’लोकवार्ता‘ शब्द का अंग्रेजी पर्याय ’फोकलोर‘ है। पाश्चात्य देशों में ’फोकलोर‘ शब्द पर काफी अध्ययन हुआ है। लोकमानस में प्राप्त अतीत से अब तक जो बौद्धिक, नैतिक, धार्मिक एवं सामाजिक अवस्था के चित्र उपलब्ध होते हैं, वे सभी लोकवार्ता की ही देन है। मेक एडवर्ड लीच के अनुसार, ’’लोकवार्ता किसी जाति की कृत्रिमता से रहित जन-समूह के संचित ज्ञान भंडार अर्थात् उनके रीति-रिवाज, लोकविश्वास, लोक परंपराओं, लोक कथाओं, जादू-टोने की क्रियाओं, लोकोक्तियों, लोकगीत इत्यादि के परिचायक है। एलेक्जेंडर एच-क्रेच के मतानुसार, ’’लोक में व्याप्त अलिखित परंपराओं की असाहित्यिक सामग्री जो कथा, कहानी, रीति-रिवाज, विश्वास, जादू-टोने तथा अनुष्ठान आदि में मिलती है, वह लोकवार्ता है। </a:t>
            </a:r>
          </a:p>
          <a:p>
            <a:r>
              <a:rPr lang="hi-IN" sz="1600" dirty="0" smtClean="0"/>
              <a:t>इससे यह स्पष्ट है कि लोकवार्ता या फोकलोर का क्षेत्र बहुत विस्तृत है। ’लोक साहित्य‘ शब्द हिंदी में मराठी की भाँति लोकवार्ता या फोकलोर का पर्यायवाची नहीं। श्रीमती दुर्गा भागवत ने लोक-साहित्य का ’फोकलोर‘ के पर्याय के रूप में ही उपयोग किया है। वस्तुतः लोकवार्ता में लोक-कलाएँ, लोक-अनुष्ठान, लोक-मार्ग तथा लोक-साहित्य (थ्वसा ।तजेए थ्वसा च्तंजपबमेए थ्वसा त्पजनंसेए थ्वसा ॅंले ंदक थ्वसा स्पजमतंजनतम) सभी आते हैं। यहाँ यह बात भी समझ लेने योग्य है कि लोक-साहित्य लोक-जीवन की अभिव्यक्ति है, वह जीवन से घनिष्ठ रूपेण संबंधित है, अतः ’लोक-साहित्य‘ कभी लोकवार्ताओं के अन्य अंगों से पृथक नहीं। विविध लोकगीत तथा विविध लोक-कहानियों, कुछ अनुष्ठानों से संबंधित रहती है। जैसे विशेष व्रतों पर गीत और कहानियाँ अनिवार्यतः कही जाती है, उन व्रतों पर भित्ति चित्र भी बनाए जाते हैं, मिट्टी की गौर भी रखकर पूजी जाती है, चन्द्रमा को अध्र्य भी दिया जाता है, कुछ चीजें द्वार के पास रखकर कूटी भी जाती हैं और कूटते हुए गीत भी गाए जाते हैं - आदि। इस प्रकार साहित्य लोक-कला (चित्र-मूर्ति), लोकानुष्ठान (पूजन-अध्र्य) आदि के साथ चलता है। लोकवार्ता के अन्तर्गत ये सभी बातें आएँगी। लोक-साहित्य लोकवार्ता का एक अंग माना जा सकता है। </a:t>
            </a:r>
          </a:p>
          <a:p>
            <a:r>
              <a:rPr lang="hi-IN" sz="1600" dirty="0" smtClean="0"/>
              <a:t>डाॅ० सत्येन्द्र के अनुसार, ’’लोक-साहित्य आज एक पारिभाषिक शब्द हो गया है। यह स्पष्टतः दो शब्दों से बना है, ’लोक‘ और ’साहित्य‘। वास्तव में साहित्य को ’लोक‘ एक नया विशेषण मिला है। भाषा की दृष्टि से साहित्य का भेद हमें विदित है। </a:t>
            </a:r>
          </a:p>
          <a:p>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r>
              <a:rPr lang="hi-IN" dirty="0" smtClean="0"/>
              <a:t>डाॅ० श्याम परमार लिखते हैं कि, ’’लोकजीवन की शिक्षा सदैव प्रवाहमान रही है। परंपराएँ धाराओं के वेग से नष्ट नहीं होतीं, बल्कि वे नए स्वरूपों और आवरणों में प्रकट होकर ’लोक‘ के मध्य गत्यात्मक बनी रहती है। युगों से सजग लोक के भीतर लोकवार्ता की गंगा बह रही है। किसी समय विशेष में लोकवार्ता का आकस्मिक जन्म नहीं हुआ है। अतः लोकवार्ता केवल प्राचीन अवशेष मात्र रूढ़ि का अध्ययन ही प्रस्तुत नहीं करता, वरन जीवित लोक भावों, लोकाभिव्यक्तियों एवं उनकी प्रवाहमान प्रक्रियाओं का भी अध्ययन करता है। </a:t>
            </a:r>
          </a:p>
          <a:p>
            <a:r>
              <a:rPr lang="hi-IN" dirty="0" smtClean="0"/>
              <a:t>लोकवार्ता में लोक की परंपरागत भावनाओं एवं चेतनागत सभी अभिव्यक्तियों का लेखा-जोखा रहता है। लोकवार्ता का क्षेत्र बहुत ही व्यापक है। लोकवार्ता ’लोक‘ की अक्षर रहित मौखिक अभिव्यक्ति है और इस मौखिक अभिव्यक्ति को लिपिबद्ध किया जाता है जो वह लोकसाहित्य कहलाता है। लोकसाहित्य एक ऐसी स्वच्छ सुन्दर, अकृत्रिम धारा है, जिसका आलम्बन पाकर लोकवार्ता सुरक्षित रहती है। अतः लोकवार्ता के संदर्भ में कहा जा सकता है कि यह मौखिक वाग्धारा है जिसमें साधारण आदिम जातियों की सांस्कृतिक विरासत सुरक्षित रहती है। लोकवार्ता एक विशाल वृक्ष है तथा लोकसाहित्य उसकी एक शाखा है। लोकवार्ता लोकमानस की आदिम मनोवृत्तियों का मौखिक कोश है और लोकसाहित्य उसका अनौपचारिक शास्त्र।</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636</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1</cp:revision>
  <dcterms:created xsi:type="dcterms:W3CDTF">2006-08-16T00:00:00Z</dcterms:created>
  <dcterms:modified xsi:type="dcterms:W3CDTF">2021-04-27T04:50:34Z</dcterms:modified>
</cp:coreProperties>
</file>