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9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4/27/2021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19200" y="533400"/>
            <a:ext cx="6400800" cy="5943600"/>
          </a:xfrm>
        </p:spPr>
        <p:style>
          <a:lnRef idx="2">
            <a:schemeClr val="accent2"/>
          </a:lnRef>
          <a:fillRef idx="1">
            <a:schemeClr val="lt1"/>
          </a:fillRef>
          <a:effectRef idx="0">
            <a:schemeClr val="accent2"/>
          </a:effectRef>
          <a:fontRef idx="minor">
            <a:schemeClr val="dk1"/>
          </a:fontRef>
        </p:style>
        <p:txBody>
          <a:bodyPr>
            <a:noAutofit/>
          </a:bodyPr>
          <a:lstStyle/>
          <a:p>
            <a:r>
              <a:rPr lang="hi-IN" sz="1600" dirty="0" smtClean="0"/>
              <a:t>डाॅ० वासुदेवशरण अग्रवाल की मान्यता है कि, ’’लोक हमारे जीवन का महासमुद्र है। उसमें भूत, वर्तमान, भविष्य सभी कुछ संचित रहता है। लोक राष्ट्र का स्वरूप है। अर्वाचीन मानव के लिए सर्वोच्च प्रजापति है। लोक की धात्री सर्वभूत माता पृथ्वी है और लोक का व्यक्त मानव है। यही हमारे नए जीवन का आध्यात्मशास्त्र है।‘‘ डाॅ० कुंजबिहारी दास के शब्दों में, ’’लोक जीवन की अनायास प्रवाहात्मक अभिव्यक्ति है जो सुसंस्कृत तथा सुसभ्य प्रभावों से बाहर रहकर कम या अधिक रूप में आदिम अवस्था में निवास करती है।</a:t>
            </a:r>
          </a:p>
          <a:p>
            <a:r>
              <a:rPr lang="hi-IN" sz="1600" dirty="0" smtClean="0"/>
              <a:t>	लेकिन उन्नीसवीं शताब्दी के मध्य में विद्वानों ने ’लोक‘ शब्द की विवेचना तीन स्तर पर की है। प्रथम स्तर में निरक्षर और असंस्कृत लोगों को जोड़ा गया जो इसका सामाजिक आधार था। दूसरे स्तर में आदिम समाज से ’लोक‘ को जोड़ा गया जो जातीय आधार था और तीसरे स्तर में कृषक तथा ग्राम समाज से ’लोक‘ को जोड़ा गया जो इसका भौगोलिक आधार था। डाॅ० त्रिलोचन पाण्डेय के अनुसार, ’’सांस्कृतिक प्रवाह के आधार पर लोक शब्द यदि एक ओर विशिष्ट मानसिक स्तर (लोक-मनोवृत्ति) का भी द्योतक है जो किसी न किसी रूप में विद्यमान रहता चला आया है और उसकी प्रत्येक भावात्मक, कलात्मक तथा बौद्धिक उपलब्धि में अभिन्न योग देता है।‘‘</a:t>
            </a:r>
          </a:p>
          <a:p>
            <a:r>
              <a:rPr lang="hi-IN" sz="1600" dirty="0" smtClean="0"/>
              <a:t>	इस संपूर्ण विवेचन के आधार पर यह स्पष्ट है कि ’लोक‘ विशद, व्यापक, विशाल, विराट, सार्वकालिक, सार्वदेशिक, सर्वव्यापक है। यह ऐसी स्वच्छ सृष्टि है जिसकी सत्ता पोथियों के ज्ञान से निर्मित नहीं है। जहाँ व्याकरण का अनुशासन नहीं है। यह तो अकृत्रिम तथा पीढ़ी-दर-पीढ़ी मौखिक परंपरा से प्राप्त है। </a:t>
            </a:r>
          </a:p>
          <a:p>
            <a:endParaRPr lang="en-US" sz="16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99</Words>
  <Application>Microsoft Office PowerPoint</Application>
  <PresentationFormat>On-screen Show (4:3)</PresentationFormat>
  <Paragraphs>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Lenovo</dc:creator>
  <cp:lastModifiedBy>Lenovo</cp:lastModifiedBy>
  <cp:revision>1</cp:revision>
  <dcterms:created xsi:type="dcterms:W3CDTF">2006-08-16T00:00:00Z</dcterms:created>
  <dcterms:modified xsi:type="dcterms:W3CDTF">2021-04-27T05:17:53Z</dcterms:modified>
</cp:coreProperties>
</file>