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6CB3-B15B-43F9-BCB7-2ACBED546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CCC97-7283-410A-AD9C-24A803933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34BB-30D9-47A5-A9F8-BD8C4F4E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09B8B-2B89-4EE6-AABC-1102FED0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AF6FD-D8E0-40D2-A2C4-8C9C834E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76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868F-51C8-4AFE-A828-818DAAE3A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08009-B4BD-4E03-BCA7-8A8CC6FF2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E75D7-F31E-4C04-8A69-AAA09B3E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60331-69CF-48D1-8B3D-A7FD7E70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39175-CC7F-47F6-B128-4821304C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01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1F04A-4026-4AD7-822E-73C0E6BAC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77591-19EE-4085-8594-A4DFD62B2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4B3B4-F64F-4296-8926-1CF85B12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8D5A-D4F4-4DC5-8F32-CD0F58CE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85D0-97F8-408E-BD9A-0EF857CB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88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3AD8-4030-4A82-897F-67E88ABB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6A4A3-71BF-4D94-AFD5-AA764138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64FAF-4FBE-4478-93EE-C018E1C7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06393-F5FC-43B7-ABB8-0CB905D1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DD6C7-976C-41AD-B132-A788E455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04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86C8-CE74-4EDD-9AE9-329EEADB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EBEC7-6BDC-4E61-BBDA-AC3A69CF1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7A85B-BE7E-4D06-874F-5FAA024C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E1CE3-9A3D-4F80-921B-1CB0480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A1BD5-1E99-4632-9964-12790F20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311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8B1D-F418-46F6-BE44-0CC2DB73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77EA-E26D-469C-BE14-AC73B47B2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6250E-5F55-4670-98CA-E02D52549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F9B07-2847-4CC9-A6D8-EAE127C9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F51DD-DD71-4EA2-8DBF-850C54D4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1B74C-D431-4B8B-9ECD-D4A8BDB8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890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CE22-53DC-49A4-B9FE-3D8E5FEA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77AC1-9295-4D79-BB95-773D603B8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3A5BB-2EBA-420E-A2BD-E01905E48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A9B2D-F86B-4BAA-B9F1-6EED691C0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EA70-578A-430C-80CF-01AEC9FDB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BCA0A-4B29-44A6-970C-427D343D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57142-E9DB-447C-A68E-D00BE860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A8775-FB34-4465-953C-9E6D0988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01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EC36-D1B7-4F0D-92F8-F10F9FD6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F5766-0EA2-45EE-815D-BE3E6976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8F414-D74F-48EA-9490-81FE3AF1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DFADC-3635-42D2-A7A4-AA741088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614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74396-AB2B-4E14-A5F1-8AEAF4D7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9AD4E-61E6-49BB-A4E0-EFE09980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C6E41-4063-4712-B4A5-D7F78257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3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2AF3-BDCB-42EA-B4B3-B0708768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AC8B-5C38-4FF3-87F5-7BD89E10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27D47-91EB-4D40-8F12-70201747D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361CB-3EE1-4956-AAFB-B62A766C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08F16-4B5D-4788-A078-4DB85908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236C3-CC6F-45BD-A9E8-5B4036E4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5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39C3-C7A6-43A8-B258-5756A0AA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AD2E0-F705-45B3-A475-BDC53BE49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A9B39-7DDD-48DC-A777-2B378C915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39B62-FA8A-4DC6-BF04-9B77367D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F19D3-D3A0-4C91-A60D-643E4A1C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CBFC0-78AF-43FF-B296-51C65692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94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16B3D-6856-4602-9EC3-14A16B68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4B7C-BEAE-48B8-AD43-ED62F9523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CAD78-7432-407F-A1AB-6B9685477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F464-B013-4ACF-8037-758405113F5F}" type="datetimeFigureOut">
              <a:rPr lang="en-IN" smtClean="0"/>
              <a:t>27-04-2021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8FD3-ED06-44A7-B75E-AACA8A25A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BF97F-99AB-42E5-97C9-AE4D24651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B601D-01C1-4DBD-BA86-FFD2E1C49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55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63A3-E559-4358-B7F2-849E23A77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1A7DF-7239-486B-ABBF-366BE52A1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B56DE8-C163-4BBF-876C-9513CD569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0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E53B7E-6C2B-466F-99E6-20E2C6DAC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056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E53517-4872-4BB2-8B04-F58D6DBB5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5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E2A33-4EE4-4E6F-A2B8-A058CEBDA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9891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B14C78-5D9C-4BD2-BCAA-36F4596C0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86273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3C21AF-FFCB-41C8-9243-9E97DBA83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947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DE3007-9D4A-4132-9199-5E44E965D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4380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3C14A4-8DBB-41F1-A8E2-9B8923EC7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055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05EE06-10F9-4534-AFA3-A34B123FA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632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59A83-C0E6-4AA6-A560-7D7F629DC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565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A7E67-423C-4E4A-AD17-680EB8DEC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638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BDFF93-62AA-491C-8C7D-1611137F0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401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EFAF4-0633-43B2-A18F-49ED58E5C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-1"/>
            <a:ext cx="12257314" cy="6894739"/>
          </a:xfrm>
        </p:spPr>
      </p:pic>
    </p:spTree>
    <p:extLst>
      <p:ext uri="{BB962C8B-B14F-4D97-AF65-F5344CB8AC3E}">
        <p14:creationId xmlns:p14="http://schemas.microsoft.com/office/powerpoint/2010/main" val="91838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ED012D-5A77-4DE0-9FBF-D1044CA3C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4932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F99327-D40C-40CB-9BD2-8BD8E9AD6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8456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Hitesh Ameta</dc:creator>
  <cp:lastModifiedBy>Hitesh Ameta</cp:lastModifiedBy>
  <cp:revision>1</cp:revision>
  <dcterms:created xsi:type="dcterms:W3CDTF">2021-04-27T06:23:38Z</dcterms:created>
  <dcterms:modified xsi:type="dcterms:W3CDTF">2021-04-27T06:30:24Z</dcterms:modified>
</cp:coreProperties>
</file>