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6"/>
    <p:restoredTop sz="94659"/>
  </p:normalViewPr>
  <p:slideViewPr>
    <p:cSldViewPr snapToGrid="0" snapToObjects="1">
      <p:cViewPr varScale="1">
        <p:scale>
          <a:sx n="107" d="100"/>
          <a:sy n="107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90D4-6714-FC46-AEAF-8C47B2601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08759"/>
            <a:ext cx="7766936" cy="16981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Performance Evaluation in Multinational Firm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48B20-3DFA-C741-AAE2-BECB4F9B8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Dr.Shilpa Vardia</a:t>
            </a:r>
          </a:p>
        </p:txBody>
      </p:sp>
    </p:spTree>
    <p:extLst>
      <p:ext uri="{BB962C8B-B14F-4D97-AF65-F5344CB8AC3E}">
        <p14:creationId xmlns:p14="http://schemas.microsoft.com/office/powerpoint/2010/main" val="95877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E5DB-B3A3-274D-A3C6-3DC1EB59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Objectives of an Evaluation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39BB3-2BEF-AC40-8A36-66E5C26A3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judge the profitability of the operation</a:t>
            </a:r>
          </a:p>
          <a:p>
            <a:r>
              <a:rPr lang="en-US" dirty="0"/>
              <a:t>To provide an early warning signal for non control area</a:t>
            </a:r>
          </a:p>
          <a:p>
            <a:r>
              <a:rPr lang="en-US" dirty="0"/>
              <a:t>Optimizes resource allocation</a:t>
            </a:r>
          </a:p>
          <a:p>
            <a:r>
              <a:rPr lang="en-US" dirty="0"/>
              <a:t>Evaluates managerial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4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A6726-681A-5E4F-8187-B4DC1737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Performance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51D74-A59F-D040-803B-2A5DD2119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Financial Measures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C782A-41EA-DA41-A43E-DE877CD14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1964"/>
            <a:ext cx="12192000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5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C6C2-0B4D-944B-9747-555BD69A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Measures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5755DE-3002-FF44-AE52-06730A327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808" y="2160588"/>
            <a:ext cx="6034421" cy="3881437"/>
          </a:xfrm>
        </p:spPr>
      </p:pic>
    </p:spTree>
    <p:extLst>
      <p:ext uri="{BB962C8B-B14F-4D97-AF65-F5344CB8AC3E}">
        <p14:creationId xmlns:p14="http://schemas.microsoft.com/office/powerpoint/2010/main" val="321320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797D-7FA9-724E-8737-6190E4A8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Non-Financial Measures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173999-35D9-E54C-8F66-2DF9EEA40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949" y="1930400"/>
            <a:ext cx="7976139" cy="4111625"/>
          </a:xfrm>
        </p:spPr>
      </p:pic>
    </p:spTree>
    <p:extLst>
      <p:ext uri="{BB962C8B-B14F-4D97-AF65-F5344CB8AC3E}">
        <p14:creationId xmlns:p14="http://schemas.microsoft.com/office/powerpoint/2010/main" val="34103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3D7F3-36D8-874B-9947-ED5170EE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Major Issues in Performance Evaluation of Foreign Affiliates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7B4D4-A038-E245-8488-0449195DC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 of managerial Performance</a:t>
            </a:r>
          </a:p>
          <a:p>
            <a:r>
              <a:rPr lang="en-US" dirty="0"/>
              <a:t>Non-controllable factors in the external environment</a:t>
            </a:r>
          </a:p>
          <a:p>
            <a:r>
              <a:rPr lang="en-US" dirty="0"/>
              <a:t>Effect of inflation</a:t>
            </a:r>
          </a:p>
          <a:p>
            <a:r>
              <a:rPr lang="en-US" dirty="0"/>
              <a:t>Currency considerations</a:t>
            </a:r>
          </a:p>
          <a:p>
            <a:r>
              <a:rPr lang="en-US" dirty="0"/>
              <a:t>Budgetary Process</a:t>
            </a:r>
          </a:p>
          <a:p>
            <a:r>
              <a:rPr lang="en-US" dirty="0"/>
              <a:t>Transfer Pricing</a:t>
            </a:r>
          </a:p>
          <a:p>
            <a:r>
              <a:rPr lang="en-US" dirty="0"/>
              <a:t>Environmental  Factors</a:t>
            </a:r>
          </a:p>
          <a:p>
            <a:r>
              <a:rPr lang="en-US" dirty="0"/>
              <a:t>Accounting Regulations</a:t>
            </a:r>
          </a:p>
        </p:txBody>
      </p:sp>
    </p:spTree>
    <p:extLst>
      <p:ext uri="{BB962C8B-B14F-4D97-AF65-F5344CB8AC3E}">
        <p14:creationId xmlns:p14="http://schemas.microsoft.com/office/powerpoint/2010/main" val="8720743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76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Performance Evaluation in Multinational Firm</vt:lpstr>
      <vt:lpstr>Objectives of an Evaluation System</vt:lpstr>
      <vt:lpstr>Performance Measures</vt:lpstr>
      <vt:lpstr>Financial Measures</vt:lpstr>
      <vt:lpstr>Non-Financial Measures </vt:lpstr>
      <vt:lpstr>Major Issues in Performance Evaluation of Foreign Affiliates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Evaluation in Multinational Firm</dc:title>
  <dc:creator>Shilpa Verdia</dc:creator>
  <cp:lastModifiedBy>Shilpa Verdia</cp:lastModifiedBy>
  <cp:revision>4</cp:revision>
  <dcterms:created xsi:type="dcterms:W3CDTF">2020-05-04T18:00:10Z</dcterms:created>
  <dcterms:modified xsi:type="dcterms:W3CDTF">2020-05-09T05:31:47Z</dcterms:modified>
</cp:coreProperties>
</file>