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798" y="-96"/>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pPr/>
              <a:t>4/27/2021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2162774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3095583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2769369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xmlns="" val="2106210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528806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4/27/2021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5927379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4/27/2021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420548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38064476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3950407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365759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2614111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4228872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4/27/2021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3271328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4/27/2021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3342210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4/27/2021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3939011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241943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3961215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4/27/2021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145809399"/>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xmlns="" id="{AE86B366-B668-BB46-B632-FF9B3B0CDA87}"/>
              </a:ext>
            </a:extLst>
          </p:cNvPr>
          <p:cNvSpPr txBox="1"/>
          <p:nvPr/>
        </p:nvSpPr>
        <p:spPr>
          <a:xfrm>
            <a:off x="977968" y="2713861"/>
            <a:ext cx="10562054" cy="830997"/>
          </a:xfrm>
          <a:prstGeom prst="rect">
            <a:avLst/>
          </a:prstGeom>
          <a:noFill/>
        </p:spPr>
        <p:txBody>
          <a:bodyPr wrap="square">
            <a:spAutoFit/>
          </a:bodyPr>
          <a:lstStyle/>
          <a:p>
            <a:r>
              <a:rPr lang="en-US" sz="4800" b="1" dirty="0" smtClean="0">
                <a:solidFill>
                  <a:schemeClr val="accent3">
                    <a:lumMod val="75000"/>
                  </a:schemeClr>
                </a:solidFill>
              </a:rPr>
              <a:t>		</a:t>
            </a:r>
            <a:r>
              <a:rPr lang="hi-IN" sz="4800" b="1" dirty="0" smtClean="0">
                <a:solidFill>
                  <a:schemeClr val="accent3">
                    <a:lumMod val="75000"/>
                  </a:schemeClr>
                </a:solidFill>
              </a:rPr>
              <a:t>राजस्थान </a:t>
            </a:r>
            <a:r>
              <a:rPr lang="hi-IN" sz="4800" b="1" dirty="0" smtClean="0">
                <a:solidFill>
                  <a:schemeClr val="accent3">
                    <a:lumMod val="75000"/>
                  </a:schemeClr>
                </a:solidFill>
              </a:rPr>
              <a:t>के‌‌‌</a:t>
            </a:r>
            <a:r>
              <a:rPr lang="en-US" sz="4800" b="1" dirty="0" smtClean="0">
                <a:solidFill>
                  <a:schemeClr val="accent3">
                    <a:lumMod val="75000"/>
                  </a:schemeClr>
                </a:solidFill>
              </a:rPr>
              <a:t> </a:t>
            </a:r>
            <a:r>
              <a:rPr lang="hi-IN" sz="4800" b="1" dirty="0" smtClean="0">
                <a:solidFill>
                  <a:schemeClr val="accent3">
                    <a:lumMod val="75000"/>
                  </a:schemeClr>
                </a:solidFill>
              </a:rPr>
              <a:t>ख्यात </a:t>
            </a:r>
            <a:r>
              <a:rPr lang="hi-IN" sz="4800" b="1" dirty="0" smtClean="0">
                <a:solidFill>
                  <a:schemeClr val="accent3">
                    <a:lumMod val="75000"/>
                  </a:schemeClr>
                </a:solidFill>
              </a:rPr>
              <a:t>साहित्य </a:t>
            </a:r>
            <a:endParaRPr lang="en-US" sz="4800" b="1" dirty="0">
              <a:solidFill>
                <a:schemeClr val="accent3">
                  <a:lumMod val="75000"/>
                </a:schemeClr>
              </a:solidFill>
              <a:latin typeface="Mangal "/>
            </a:endParaRPr>
          </a:p>
        </p:txBody>
      </p:sp>
      <p:sp>
        <p:nvSpPr>
          <p:cNvPr id="17" name="TextBox 16">
            <a:extLst>
              <a:ext uri="{FF2B5EF4-FFF2-40B4-BE49-F238E27FC236}">
                <a16:creationId xmlns:a16="http://schemas.microsoft.com/office/drawing/2014/main" xmlns="" id="{F7A32E60-E522-5B47-A080-FAB0C51FAB7E}"/>
              </a:ext>
            </a:extLst>
          </p:cNvPr>
          <p:cNvSpPr txBox="1"/>
          <p:nvPr/>
        </p:nvSpPr>
        <p:spPr>
          <a:xfrm rot="10800000" flipV="1">
            <a:off x="3049633" y="4339477"/>
            <a:ext cx="7861225" cy="1384995"/>
          </a:xfrm>
          <a:prstGeom prst="rect">
            <a:avLst/>
          </a:prstGeom>
          <a:noFill/>
        </p:spPr>
        <p:txBody>
          <a:bodyPr wrap="square">
            <a:spAutoFit/>
          </a:bodyPr>
          <a:lstStyle/>
          <a:p>
            <a:r>
              <a:rPr lang="en-US" sz="2800" b="1">
                <a:solidFill>
                  <a:schemeClr val="bg1"/>
                </a:solidFill>
              </a:rPr>
              <a:t>Dr. Manish Shrimali</a:t>
            </a:r>
            <a:endParaRPr lang="en-IN" sz="2800" b="1">
              <a:solidFill>
                <a:schemeClr val="bg1"/>
              </a:solidFill>
            </a:endParaRPr>
          </a:p>
          <a:p>
            <a:r>
              <a:rPr lang="en-US" sz="2800" b="1">
                <a:solidFill>
                  <a:schemeClr val="bg1"/>
                </a:solidFill>
              </a:rPr>
              <a:t>Assistant Professor</a:t>
            </a:r>
            <a:endParaRPr lang="en-IN" sz="2800" b="1">
              <a:solidFill>
                <a:schemeClr val="bg1"/>
              </a:solidFill>
            </a:endParaRPr>
          </a:p>
          <a:p>
            <a:r>
              <a:rPr lang="en-US" sz="2800" b="1">
                <a:solidFill>
                  <a:schemeClr val="bg1"/>
                </a:solidFill>
              </a:rPr>
              <a:t>UCSSH, MLSU</a:t>
            </a:r>
          </a:p>
        </p:txBody>
      </p:sp>
    </p:spTree>
    <p:extLst>
      <p:ext uri="{BB962C8B-B14F-4D97-AF65-F5344CB8AC3E}">
        <p14:creationId xmlns:p14="http://schemas.microsoft.com/office/powerpoint/2010/main" xmlns="" val="93349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609600"/>
            <a:ext cx="9906000" cy="5724644"/>
          </a:xfrm>
          <a:prstGeom prst="rect">
            <a:avLst/>
          </a:prstGeom>
          <a:noFill/>
        </p:spPr>
        <p:txBody>
          <a:bodyPr wrap="square" rtlCol="0">
            <a:spAutoFit/>
          </a:bodyPr>
          <a:lstStyle/>
          <a:p>
            <a:pPr algn="just"/>
            <a:r>
              <a:rPr lang="en-US" sz="2400" b="1" dirty="0" err="1" smtClean="0">
                <a:solidFill>
                  <a:schemeClr val="bg2">
                    <a:lumMod val="75000"/>
                  </a:schemeClr>
                </a:solidFill>
              </a:rPr>
              <a:t>जैसलमेर</a:t>
            </a:r>
            <a:r>
              <a:rPr lang="en-US" sz="2400" b="1" dirty="0" smtClean="0">
                <a:solidFill>
                  <a:schemeClr val="bg2">
                    <a:lumMod val="75000"/>
                  </a:schemeClr>
                </a:solidFill>
              </a:rPr>
              <a:t> </a:t>
            </a:r>
            <a:r>
              <a:rPr lang="en-US" sz="2400" b="1" dirty="0" err="1" smtClean="0">
                <a:solidFill>
                  <a:schemeClr val="bg2">
                    <a:lumMod val="75000"/>
                  </a:schemeClr>
                </a:solidFill>
              </a:rPr>
              <a:t>री</a:t>
            </a:r>
            <a:r>
              <a:rPr lang="en-US" sz="2400" b="1" dirty="0" smtClean="0">
                <a:solidFill>
                  <a:schemeClr val="bg2">
                    <a:lumMod val="75000"/>
                  </a:schemeClr>
                </a:solidFill>
              </a:rPr>
              <a:t> </a:t>
            </a:r>
            <a:r>
              <a:rPr lang="en-US" sz="2400" b="1" dirty="0" err="1" smtClean="0">
                <a:solidFill>
                  <a:schemeClr val="bg2">
                    <a:lumMod val="75000"/>
                  </a:schemeClr>
                </a:solidFill>
              </a:rPr>
              <a:t>ख्यात</a:t>
            </a:r>
            <a:endParaRPr lang="en-US" sz="2400" b="1" dirty="0" smtClean="0">
              <a:solidFill>
                <a:schemeClr val="bg2">
                  <a:lumMod val="75000"/>
                </a:schemeClr>
              </a:solidFill>
            </a:endParaRPr>
          </a:p>
          <a:p>
            <a:pPr algn="just"/>
            <a:r>
              <a:rPr lang="en-US" dirty="0" smtClean="0"/>
              <a:t> </a:t>
            </a:r>
          </a:p>
          <a:p>
            <a:pPr algn="just"/>
            <a:r>
              <a:rPr lang="en-US" dirty="0" err="1" smtClean="0">
                <a:solidFill>
                  <a:schemeClr val="tx2">
                    <a:lumMod val="40000"/>
                    <a:lumOff val="60000"/>
                  </a:schemeClr>
                </a:solidFill>
              </a:rPr>
              <a:t>ख्यातकार</a:t>
            </a:r>
            <a:r>
              <a:rPr lang="en-US" dirty="0" smtClean="0">
                <a:solidFill>
                  <a:schemeClr val="tx2">
                    <a:lumMod val="40000"/>
                    <a:lumOff val="60000"/>
                  </a:schemeClr>
                </a:solidFill>
              </a:rPr>
              <a:t> </a:t>
            </a:r>
            <a:r>
              <a:rPr lang="en-US" dirty="0" err="1" smtClean="0">
                <a:solidFill>
                  <a:schemeClr val="tx2">
                    <a:lumMod val="40000"/>
                    <a:lumOff val="60000"/>
                  </a:schemeClr>
                </a:solidFill>
              </a:rPr>
              <a:t>अजीतसिंह</a:t>
            </a:r>
            <a:r>
              <a:rPr lang="en-US" dirty="0" smtClean="0">
                <a:solidFill>
                  <a:schemeClr val="tx2">
                    <a:lumMod val="40000"/>
                    <a:lumOff val="60000"/>
                  </a:schemeClr>
                </a:solidFill>
              </a:rPr>
              <a:t> </a:t>
            </a:r>
            <a:r>
              <a:rPr lang="en-US" dirty="0" err="1" smtClean="0">
                <a:solidFill>
                  <a:schemeClr val="tx2">
                    <a:lumMod val="40000"/>
                    <a:lumOff val="60000"/>
                  </a:schemeClr>
                </a:solidFill>
              </a:rPr>
              <a:t>मेहता</a:t>
            </a:r>
            <a:r>
              <a:rPr lang="en-US" dirty="0" smtClean="0">
                <a:solidFill>
                  <a:schemeClr val="tx2">
                    <a:lumMod val="40000"/>
                    <a:lumOff val="60000"/>
                  </a:schemeClr>
                </a:solidFill>
              </a:rPr>
              <a:t> </a:t>
            </a:r>
            <a:r>
              <a:rPr lang="en-US" dirty="0" err="1" smtClean="0">
                <a:solidFill>
                  <a:schemeClr val="tx2">
                    <a:lumMod val="40000"/>
                    <a:lumOff val="60000"/>
                  </a:schemeClr>
                </a:solidFill>
              </a:rPr>
              <a:t>ने</a:t>
            </a:r>
            <a:r>
              <a:rPr lang="en-US" dirty="0" smtClean="0">
                <a:solidFill>
                  <a:schemeClr val="tx2">
                    <a:lumMod val="40000"/>
                    <a:lumOff val="60000"/>
                  </a:schemeClr>
                </a:solidFill>
              </a:rPr>
              <a:t> </a:t>
            </a:r>
            <a:r>
              <a:rPr lang="en-US" dirty="0" err="1" smtClean="0">
                <a:solidFill>
                  <a:schemeClr val="tx2">
                    <a:lumMod val="40000"/>
                    <a:lumOff val="60000"/>
                  </a:schemeClr>
                </a:solidFill>
              </a:rPr>
              <a:t>आदिनारायण</a:t>
            </a:r>
            <a:r>
              <a:rPr lang="en-US" dirty="0" smtClean="0">
                <a:solidFill>
                  <a:schemeClr val="tx2">
                    <a:lumMod val="40000"/>
                    <a:lumOff val="60000"/>
                  </a:schemeClr>
                </a:solidFill>
              </a:rPr>
              <a:t> </a:t>
            </a:r>
            <a:r>
              <a:rPr lang="en-US" dirty="0" err="1" smtClean="0">
                <a:solidFill>
                  <a:schemeClr val="tx2">
                    <a:lumMod val="40000"/>
                    <a:lumOff val="60000"/>
                  </a:schemeClr>
                </a:solidFill>
              </a:rPr>
              <a:t>से</a:t>
            </a:r>
            <a:r>
              <a:rPr lang="en-US" dirty="0" smtClean="0">
                <a:solidFill>
                  <a:schemeClr val="tx2">
                    <a:lumMod val="40000"/>
                    <a:lumOff val="60000"/>
                  </a:schemeClr>
                </a:solidFill>
              </a:rPr>
              <a:t> </a:t>
            </a:r>
            <a:r>
              <a:rPr lang="en-US" dirty="0" err="1" smtClean="0">
                <a:solidFill>
                  <a:schemeClr val="tx2">
                    <a:lumMod val="40000"/>
                    <a:lumOff val="60000"/>
                  </a:schemeClr>
                </a:solidFill>
              </a:rPr>
              <a:t>श्रीकृष्ण</a:t>
            </a:r>
            <a:r>
              <a:rPr lang="en-US" dirty="0" smtClean="0">
                <a:solidFill>
                  <a:schemeClr val="tx2">
                    <a:lumMod val="40000"/>
                    <a:lumOff val="60000"/>
                  </a:schemeClr>
                </a:solidFill>
              </a:rPr>
              <a:t> </a:t>
            </a:r>
            <a:r>
              <a:rPr lang="en-US" dirty="0" err="1" smtClean="0">
                <a:solidFill>
                  <a:schemeClr val="tx2">
                    <a:lumMod val="40000"/>
                    <a:lumOff val="60000"/>
                  </a:schemeClr>
                </a:solidFill>
              </a:rPr>
              <a:t>तक</a:t>
            </a:r>
            <a:r>
              <a:rPr lang="en-US" dirty="0" smtClean="0">
                <a:solidFill>
                  <a:schemeClr val="tx2">
                    <a:lumMod val="40000"/>
                    <a:lumOff val="60000"/>
                  </a:schemeClr>
                </a:solidFill>
              </a:rPr>
              <a:t> </a:t>
            </a:r>
            <a:r>
              <a:rPr lang="en-US" dirty="0" err="1" smtClean="0">
                <a:solidFill>
                  <a:schemeClr val="tx2">
                    <a:lumMod val="40000"/>
                    <a:lumOff val="60000"/>
                  </a:schemeClr>
                </a:solidFill>
              </a:rPr>
              <a:t>वंशावली</a:t>
            </a:r>
            <a:r>
              <a:rPr lang="en-US" dirty="0" smtClean="0">
                <a:solidFill>
                  <a:schemeClr val="tx2">
                    <a:lumMod val="40000"/>
                    <a:lumOff val="60000"/>
                  </a:schemeClr>
                </a:solidFill>
              </a:rPr>
              <a:t> </a:t>
            </a:r>
            <a:r>
              <a:rPr lang="en-US" dirty="0" err="1" smtClean="0">
                <a:solidFill>
                  <a:schemeClr val="tx2">
                    <a:lumMod val="40000"/>
                    <a:lumOff val="60000"/>
                  </a:schemeClr>
                </a:solidFill>
              </a:rPr>
              <a:t>दी</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फिर</a:t>
            </a:r>
            <a:r>
              <a:rPr lang="en-US" dirty="0" smtClean="0">
                <a:solidFill>
                  <a:schemeClr val="tx2">
                    <a:lumMod val="40000"/>
                    <a:lumOff val="60000"/>
                  </a:schemeClr>
                </a:solidFill>
              </a:rPr>
              <a:t> </a:t>
            </a:r>
            <a:r>
              <a:rPr lang="en-US" dirty="0" err="1" smtClean="0">
                <a:solidFill>
                  <a:schemeClr val="tx2">
                    <a:lumMod val="40000"/>
                    <a:lumOff val="60000"/>
                  </a:schemeClr>
                </a:solidFill>
              </a:rPr>
              <a:t>प्रद्युम्न</a:t>
            </a:r>
            <a:r>
              <a:rPr lang="en-US" dirty="0" smtClean="0">
                <a:solidFill>
                  <a:schemeClr val="tx2">
                    <a:lumMod val="40000"/>
                    <a:lumOff val="60000"/>
                  </a:schemeClr>
                </a:solidFill>
              </a:rPr>
              <a:t> </a:t>
            </a:r>
            <a:r>
              <a:rPr lang="en-US" dirty="0" err="1" smtClean="0">
                <a:solidFill>
                  <a:schemeClr val="tx2">
                    <a:lumMod val="40000"/>
                    <a:lumOff val="60000"/>
                  </a:schemeClr>
                </a:solidFill>
              </a:rPr>
              <a:t>से</a:t>
            </a:r>
            <a:r>
              <a:rPr lang="en-US" dirty="0" smtClean="0">
                <a:solidFill>
                  <a:schemeClr val="tx2">
                    <a:lumMod val="40000"/>
                    <a:lumOff val="60000"/>
                  </a:schemeClr>
                </a:solidFill>
              </a:rPr>
              <a:t> </a:t>
            </a:r>
            <a:r>
              <a:rPr lang="en-US" dirty="0" err="1" smtClean="0">
                <a:solidFill>
                  <a:schemeClr val="tx2">
                    <a:lumMod val="40000"/>
                    <a:lumOff val="60000"/>
                  </a:schemeClr>
                </a:solidFill>
              </a:rPr>
              <a:t>जैसलमेर</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रावल</a:t>
            </a:r>
            <a:r>
              <a:rPr lang="en-US" dirty="0" smtClean="0">
                <a:solidFill>
                  <a:schemeClr val="tx2">
                    <a:lumMod val="40000"/>
                    <a:lumOff val="60000"/>
                  </a:schemeClr>
                </a:solidFill>
              </a:rPr>
              <a:t> </a:t>
            </a:r>
            <a:r>
              <a:rPr lang="en-US" dirty="0" err="1" smtClean="0">
                <a:solidFill>
                  <a:schemeClr val="tx2">
                    <a:lumMod val="40000"/>
                    <a:lumOff val="60000"/>
                  </a:schemeClr>
                </a:solidFill>
              </a:rPr>
              <a:t>वैरीसाल</a:t>
            </a:r>
            <a:r>
              <a:rPr lang="en-US" dirty="0" smtClean="0">
                <a:solidFill>
                  <a:schemeClr val="tx2">
                    <a:lumMod val="40000"/>
                    <a:lumOff val="60000"/>
                  </a:schemeClr>
                </a:solidFill>
              </a:rPr>
              <a:t> </a:t>
            </a:r>
            <a:r>
              <a:rPr lang="en-US" dirty="0" err="1" smtClean="0">
                <a:solidFill>
                  <a:schemeClr val="tx2">
                    <a:lumMod val="40000"/>
                    <a:lumOff val="60000"/>
                  </a:schemeClr>
                </a:solidFill>
              </a:rPr>
              <a:t>तक</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शासकों</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संक्षिप्त</a:t>
            </a:r>
            <a:r>
              <a:rPr lang="en-US" dirty="0" smtClean="0">
                <a:solidFill>
                  <a:schemeClr val="tx2">
                    <a:lumMod val="40000"/>
                    <a:lumOff val="60000"/>
                  </a:schemeClr>
                </a:solidFill>
              </a:rPr>
              <a:t> </a:t>
            </a:r>
            <a:r>
              <a:rPr lang="en-US" dirty="0" err="1" smtClean="0">
                <a:solidFill>
                  <a:schemeClr val="tx2">
                    <a:lumMod val="40000"/>
                    <a:lumOff val="60000"/>
                  </a:schemeClr>
                </a:solidFill>
              </a:rPr>
              <a:t>विवरण</a:t>
            </a:r>
            <a:r>
              <a:rPr lang="en-US" dirty="0" smtClean="0">
                <a:solidFill>
                  <a:schemeClr val="tx2">
                    <a:lumMod val="40000"/>
                    <a:lumOff val="60000"/>
                  </a:schemeClr>
                </a:solidFill>
              </a:rPr>
              <a:t> </a:t>
            </a:r>
            <a:r>
              <a:rPr lang="en-US" dirty="0" err="1" smtClean="0">
                <a:solidFill>
                  <a:schemeClr val="tx2">
                    <a:lumMod val="40000"/>
                    <a:lumOff val="60000"/>
                  </a:schemeClr>
                </a:solidFill>
              </a:rPr>
              <a:t>दिया</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लाहौर</a:t>
            </a:r>
            <a:r>
              <a:rPr lang="en-US" dirty="0" smtClean="0">
                <a:solidFill>
                  <a:schemeClr val="tx2">
                    <a:lumMod val="40000"/>
                    <a:lumOff val="60000"/>
                  </a:schemeClr>
                </a:solidFill>
              </a:rPr>
              <a:t>, </a:t>
            </a:r>
            <a:r>
              <a:rPr lang="en-US" dirty="0" err="1" smtClean="0">
                <a:solidFill>
                  <a:schemeClr val="tx2">
                    <a:lumMod val="40000"/>
                    <a:lumOff val="60000"/>
                  </a:schemeClr>
                </a:solidFill>
              </a:rPr>
              <a:t>हिसार</a:t>
            </a:r>
            <a:r>
              <a:rPr lang="en-US" dirty="0" smtClean="0">
                <a:solidFill>
                  <a:schemeClr val="tx2">
                    <a:lumMod val="40000"/>
                    <a:lumOff val="60000"/>
                  </a:schemeClr>
                </a:solidFill>
              </a:rPr>
              <a:t>, </a:t>
            </a:r>
            <a:r>
              <a:rPr lang="en-US" dirty="0" err="1" smtClean="0">
                <a:solidFill>
                  <a:schemeClr val="tx2">
                    <a:lumMod val="40000"/>
                    <a:lumOff val="60000"/>
                  </a:schemeClr>
                </a:solidFill>
              </a:rPr>
              <a:t>भटनेर</a:t>
            </a:r>
            <a:r>
              <a:rPr lang="en-US" dirty="0" smtClean="0">
                <a:solidFill>
                  <a:schemeClr val="tx2">
                    <a:lumMod val="40000"/>
                    <a:lumOff val="60000"/>
                  </a:schemeClr>
                </a:solidFill>
              </a:rPr>
              <a:t>, </a:t>
            </a:r>
            <a:r>
              <a:rPr lang="en-US" dirty="0" err="1" smtClean="0">
                <a:solidFill>
                  <a:schemeClr val="tx2">
                    <a:lumMod val="40000"/>
                    <a:lumOff val="60000"/>
                  </a:schemeClr>
                </a:solidFill>
              </a:rPr>
              <a:t>मारोठ</a:t>
            </a:r>
            <a:r>
              <a:rPr lang="en-US" dirty="0" smtClean="0">
                <a:solidFill>
                  <a:schemeClr val="tx2">
                    <a:lumMod val="40000"/>
                    <a:lumOff val="60000"/>
                  </a:schemeClr>
                </a:solidFill>
              </a:rPr>
              <a:t>, </a:t>
            </a:r>
            <a:r>
              <a:rPr lang="en-US" dirty="0" err="1" smtClean="0">
                <a:solidFill>
                  <a:schemeClr val="tx2">
                    <a:lumMod val="40000"/>
                    <a:lumOff val="60000"/>
                  </a:schemeClr>
                </a:solidFill>
              </a:rPr>
              <a:t>तनोट</a:t>
            </a:r>
            <a:r>
              <a:rPr lang="en-US" dirty="0" smtClean="0">
                <a:solidFill>
                  <a:schemeClr val="tx2">
                    <a:lumMod val="40000"/>
                    <a:lumOff val="60000"/>
                  </a:schemeClr>
                </a:solidFill>
              </a:rPr>
              <a:t>, </a:t>
            </a:r>
            <a:r>
              <a:rPr lang="en-US" dirty="0" err="1" smtClean="0">
                <a:solidFill>
                  <a:schemeClr val="tx2">
                    <a:lumMod val="40000"/>
                    <a:lumOff val="60000"/>
                  </a:schemeClr>
                </a:solidFill>
              </a:rPr>
              <a:t>लुद्रवा</a:t>
            </a:r>
            <a:r>
              <a:rPr lang="en-US" dirty="0" smtClean="0">
                <a:solidFill>
                  <a:schemeClr val="tx2">
                    <a:lumMod val="40000"/>
                    <a:lumOff val="60000"/>
                  </a:schemeClr>
                </a:solidFill>
              </a:rPr>
              <a:t> </a:t>
            </a:r>
            <a:r>
              <a:rPr lang="en-US" dirty="0" err="1" smtClean="0">
                <a:solidFill>
                  <a:schemeClr val="tx2">
                    <a:lumMod val="40000"/>
                    <a:lumOff val="60000"/>
                  </a:schemeClr>
                </a:solidFill>
              </a:rPr>
              <a:t>और</a:t>
            </a:r>
            <a:r>
              <a:rPr lang="en-US" dirty="0" smtClean="0">
                <a:solidFill>
                  <a:schemeClr val="tx2">
                    <a:lumMod val="40000"/>
                    <a:lumOff val="60000"/>
                  </a:schemeClr>
                </a:solidFill>
              </a:rPr>
              <a:t> </a:t>
            </a:r>
            <a:r>
              <a:rPr lang="en-US" dirty="0" err="1" smtClean="0">
                <a:solidFill>
                  <a:schemeClr val="tx2">
                    <a:lumMod val="40000"/>
                    <a:lumOff val="60000"/>
                  </a:schemeClr>
                </a:solidFill>
              </a:rPr>
              <a:t>जैसलमेर</a:t>
            </a:r>
            <a:r>
              <a:rPr lang="en-US" dirty="0" smtClean="0">
                <a:solidFill>
                  <a:schemeClr val="tx2">
                    <a:lumMod val="40000"/>
                    <a:lumOff val="60000"/>
                  </a:schemeClr>
                </a:solidFill>
              </a:rPr>
              <a:t> </a:t>
            </a:r>
            <a:r>
              <a:rPr lang="en-US" dirty="0" err="1" smtClean="0">
                <a:solidFill>
                  <a:schemeClr val="tx2">
                    <a:lumMod val="40000"/>
                    <a:lumOff val="60000"/>
                  </a:schemeClr>
                </a:solidFill>
              </a:rPr>
              <a:t>पर</a:t>
            </a:r>
            <a:r>
              <a:rPr lang="en-US" dirty="0" smtClean="0">
                <a:solidFill>
                  <a:schemeClr val="tx2">
                    <a:lumMod val="40000"/>
                    <a:lumOff val="60000"/>
                  </a:schemeClr>
                </a:solidFill>
              </a:rPr>
              <a:t> </a:t>
            </a:r>
            <a:r>
              <a:rPr lang="en-US" dirty="0" err="1" smtClean="0">
                <a:solidFill>
                  <a:schemeClr val="tx2">
                    <a:lumMod val="40000"/>
                    <a:lumOff val="60000"/>
                  </a:schemeClr>
                </a:solidFill>
              </a:rPr>
              <a:t>राज्य</a:t>
            </a:r>
            <a:r>
              <a:rPr lang="en-US" dirty="0" smtClean="0">
                <a:solidFill>
                  <a:schemeClr val="tx2">
                    <a:lumMod val="40000"/>
                    <a:lumOff val="60000"/>
                  </a:schemeClr>
                </a:solidFill>
              </a:rPr>
              <a:t> </a:t>
            </a:r>
            <a:r>
              <a:rPr lang="en-US" dirty="0" err="1" smtClean="0">
                <a:solidFill>
                  <a:schemeClr val="tx2">
                    <a:lumMod val="40000"/>
                    <a:lumOff val="60000"/>
                  </a:schemeClr>
                </a:solidFill>
              </a:rPr>
              <a:t>करने</a:t>
            </a:r>
            <a:r>
              <a:rPr lang="en-US" dirty="0" smtClean="0">
                <a:solidFill>
                  <a:schemeClr val="tx2">
                    <a:lumMod val="40000"/>
                    <a:lumOff val="60000"/>
                  </a:schemeClr>
                </a:solidFill>
              </a:rPr>
              <a:t> </a:t>
            </a:r>
            <a:r>
              <a:rPr lang="en-US" dirty="0" err="1" smtClean="0">
                <a:solidFill>
                  <a:schemeClr val="tx2">
                    <a:lumMod val="40000"/>
                    <a:lumOff val="60000"/>
                  </a:schemeClr>
                </a:solidFill>
              </a:rPr>
              <a:t>वाले</a:t>
            </a:r>
            <a:r>
              <a:rPr lang="en-US" dirty="0" smtClean="0">
                <a:solidFill>
                  <a:schemeClr val="tx2">
                    <a:lumMod val="40000"/>
                    <a:lumOff val="60000"/>
                  </a:schemeClr>
                </a:solidFill>
              </a:rPr>
              <a:t> </a:t>
            </a:r>
            <a:r>
              <a:rPr lang="en-US" dirty="0" err="1" smtClean="0">
                <a:solidFill>
                  <a:schemeClr val="tx2">
                    <a:lumMod val="40000"/>
                    <a:lumOff val="60000"/>
                  </a:schemeClr>
                </a:solidFill>
              </a:rPr>
              <a:t>भाटी</a:t>
            </a:r>
            <a:r>
              <a:rPr lang="en-US" dirty="0" smtClean="0">
                <a:solidFill>
                  <a:schemeClr val="tx2">
                    <a:lumMod val="40000"/>
                    <a:lumOff val="60000"/>
                  </a:schemeClr>
                </a:solidFill>
              </a:rPr>
              <a:t> </a:t>
            </a:r>
            <a:r>
              <a:rPr lang="en-US" dirty="0" err="1" smtClean="0">
                <a:solidFill>
                  <a:schemeClr val="tx2">
                    <a:lumMod val="40000"/>
                    <a:lumOff val="60000"/>
                  </a:schemeClr>
                </a:solidFill>
              </a:rPr>
              <a:t>शासकों</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मुख्य</a:t>
            </a:r>
            <a:r>
              <a:rPr lang="en-US" dirty="0" smtClean="0">
                <a:solidFill>
                  <a:schemeClr val="tx2">
                    <a:lumMod val="40000"/>
                    <a:lumOff val="60000"/>
                  </a:schemeClr>
                </a:solidFill>
              </a:rPr>
              <a:t> </a:t>
            </a:r>
            <a:r>
              <a:rPr lang="en-US" dirty="0" err="1" smtClean="0">
                <a:solidFill>
                  <a:schemeClr val="tx2">
                    <a:lumMod val="40000"/>
                    <a:lumOff val="60000"/>
                  </a:schemeClr>
                </a:solidFill>
              </a:rPr>
              <a:t>उपब्धियों</a:t>
            </a:r>
            <a:r>
              <a:rPr lang="en-US" dirty="0" smtClean="0">
                <a:solidFill>
                  <a:schemeClr val="tx2">
                    <a:lumMod val="40000"/>
                    <a:lumOff val="60000"/>
                  </a:schemeClr>
                </a:solidFill>
              </a:rPr>
              <a:t> </a:t>
            </a:r>
            <a:r>
              <a:rPr lang="en-US" dirty="0" err="1" smtClean="0">
                <a:solidFill>
                  <a:schemeClr val="tx2">
                    <a:lumMod val="40000"/>
                    <a:lumOff val="60000"/>
                  </a:schemeClr>
                </a:solidFill>
              </a:rPr>
              <a:t>पर</a:t>
            </a:r>
            <a:r>
              <a:rPr lang="en-US" dirty="0" smtClean="0">
                <a:solidFill>
                  <a:schemeClr val="tx2">
                    <a:lumMod val="40000"/>
                    <a:lumOff val="60000"/>
                  </a:schemeClr>
                </a:solidFill>
              </a:rPr>
              <a:t> </a:t>
            </a:r>
            <a:r>
              <a:rPr lang="en-US" dirty="0" err="1" smtClean="0">
                <a:solidFill>
                  <a:schemeClr val="tx2">
                    <a:lumMod val="40000"/>
                    <a:lumOff val="60000"/>
                  </a:schemeClr>
                </a:solidFill>
              </a:rPr>
              <a:t>प्रकाश</a:t>
            </a:r>
            <a:r>
              <a:rPr lang="en-US" dirty="0" smtClean="0">
                <a:solidFill>
                  <a:schemeClr val="tx2">
                    <a:lumMod val="40000"/>
                    <a:lumOff val="60000"/>
                  </a:schemeClr>
                </a:solidFill>
              </a:rPr>
              <a:t> </a:t>
            </a:r>
            <a:r>
              <a:rPr lang="en-US" dirty="0" err="1" smtClean="0">
                <a:solidFill>
                  <a:schemeClr val="tx2">
                    <a:lumMod val="40000"/>
                    <a:lumOff val="60000"/>
                  </a:schemeClr>
                </a:solidFill>
              </a:rPr>
              <a:t>डाला</a:t>
            </a:r>
            <a:r>
              <a:rPr lang="en-US" dirty="0" smtClean="0">
                <a:solidFill>
                  <a:schemeClr val="tx2">
                    <a:lumMod val="40000"/>
                    <a:lumOff val="60000"/>
                  </a:schemeClr>
                </a:solidFill>
              </a:rPr>
              <a:t> </a:t>
            </a:r>
            <a:r>
              <a:rPr lang="en-US" dirty="0" err="1" smtClean="0">
                <a:solidFill>
                  <a:schemeClr val="tx2">
                    <a:lumMod val="40000"/>
                    <a:lumOff val="60000"/>
                  </a:schemeClr>
                </a:solidFill>
              </a:rPr>
              <a:t>गया</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शासकों</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रानियाँ</a:t>
            </a:r>
            <a:r>
              <a:rPr lang="en-US" dirty="0" smtClean="0">
                <a:solidFill>
                  <a:schemeClr val="tx2">
                    <a:lumMod val="40000"/>
                    <a:lumOff val="60000"/>
                  </a:schemeClr>
                </a:solidFill>
              </a:rPr>
              <a:t>, </a:t>
            </a:r>
            <a:r>
              <a:rPr lang="en-US" dirty="0" err="1" smtClean="0">
                <a:solidFill>
                  <a:schemeClr val="tx2">
                    <a:lumMod val="40000"/>
                    <a:lumOff val="60000"/>
                  </a:schemeClr>
                </a:solidFill>
              </a:rPr>
              <a:t>उसके</a:t>
            </a:r>
            <a:r>
              <a:rPr lang="en-US" dirty="0" smtClean="0">
                <a:solidFill>
                  <a:schemeClr val="tx2">
                    <a:lumMod val="40000"/>
                    <a:lumOff val="60000"/>
                  </a:schemeClr>
                </a:solidFill>
              </a:rPr>
              <a:t> </a:t>
            </a:r>
            <a:r>
              <a:rPr lang="en-US" dirty="0" err="1" smtClean="0">
                <a:solidFill>
                  <a:schemeClr val="tx2">
                    <a:lumMod val="40000"/>
                    <a:lumOff val="60000"/>
                  </a:schemeClr>
                </a:solidFill>
              </a:rPr>
              <a:t>कुंवर-कुंवरियों</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विवरण</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अतिरिक्त</a:t>
            </a:r>
            <a:r>
              <a:rPr lang="en-US" dirty="0" smtClean="0">
                <a:solidFill>
                  <a:schemeClr val="tx2">
                    <a:lumMod val="40000"/>
                    <a:lumOff val="60000"/>
                  </a:schemeClr>
                </a:solidFill>
              </a:rPr>
              <a:t> </a:t>
            </a:r>
            <a:r>
              <a:rPr lang="en-US" dirty="0" err="1" smtClean="0">
                <a:solidFill>
                  <a:schemeClr val="tx2">
                    <a:lumMod val="40000"/>
                    <a:lumOff val="60000"/>
                  </a:schemeClr>
                </a:solidFill>
              </a:rPr>
              <a:t>राजनीतिक</a:t>
            </a:r>
            <a:r>
              <a:rPr lang="en-US" dirty="0" smtClean="0">
                <a:solidFill>
                  <a:schemeClr val="tx2">
                    <a:lumMod val="40000"/>
                    <a:lumOff val="60000"/>
                  </a:schemeClr>
                </a:solidFill>
              </a:rPr>
              <a:t> </a:t>
            </a:r>
            <a:r>
              <a:rPr lang="en-US" dirty="0" err="1" smtClean="0">
                <a:solidFill>
                  <a:schemeClr val="tx2">
                    <a:lumMod val="40000"/>
                    <a:lumOff val="60000"/>
                  </a:schemeClr>
                </a:solidFill>
              </a:rPr>
              <a:t>घटनाओं</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भी</a:t>
            </a:r>
            <a:r>
              <a:rPr lang="en-US" dirty="0" smtClean="0">
                <a:solidFill>
                  <a:schemeClr val="tx2">
                    <a:lumMod val="40000"/>
                    <a:lumOff val="60000"/>
                  </a:schemeClr>
                </a:solidFill>
              </a:rPr>
              <a:t> </a:t>
            </a:r>
            <a:r>
              <a:rPr lang="en-US" dirty="0" err="1" smtClean="0">
                <a:solidFill>
                  <a:schemeClr val="tx2">
                    <a:lumMod val="40000"/>
                    <a:lumOff val="60000"/>
                  </a:schemeClr>
                </a:solidFill>
              </a:rPr>
              <a:t>वृत्तांत</a:t>
            </a:r>
            <a:r>
              <a:rPr lang="en-US" dirty="0" smtClean="0">
                <a:solidFill>
                  <a:schemeClr val="tx2">
                    <a:lumMod val="40000"/>
                    <a:lumOff val="60000"/>
                  </a:schemeClr>
                </a:solidFill>
              </a:rPr>
              <a:t> </a:t>
            </a:r>
            <a:r>
              <a:rPr lang="en-US" dirty="0" err="1" smtClean="0">
                <a:solidFill>
                  <a:schemeClr val="tx2">
                    <a:lumMod val="40000"/>
                    <a:lumOff val="60000"/>
                  </a:schemeClr>
                </a:solidFill>
              </a:rPr>
              <a:t>दिया</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उस</a:t>
            </a:r>
            <a:r>
              <a:rPr lang="en-US" dirty="0" smtClean="0">
                <a:solidFill>
                  <a:schemeClr val="tx2">
                    <a:lumMod val="40000"/>
                    <a:lumOff val="60000"/>
                  </a:schemeClr>
                </a:solidFill>
              </a:rPr>
              <a:t> </a:t>
            </a:r>
            <a:r>
              <a:rPr lang="en-US" dirty="0" err="1" smtClean="0">
                <a:solidFill>
                  <a:schemeClr val="tx2">
                    <a:lumMod val="40000"/>
                    <a:lumOff val="60000"/>
                  </a:schemeClr>
                </a:solidFill>
              </a:rPr>
              <a:t>समय</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लोकमान्यताओं</a:t>
            </a:r>
            <a:r>
              <a:rPr lang="en-US" dirty="0" smtClean="0">
                <a:solidFill>
                  <a:schemeClr val="tx2">
                    <a:lumMod val="40000"/>
                    <a:lumOff val="60000"/>
                  </a:schemeClr>
                </a:solidFill>
              </a:rPr>
              <a:t>, </a:t>
            </a:r>
            <a:r>
              <a:rPr lang="en-US" dirty="0" err="1" smtClean="0">
                <a:solidFill>
                  <a:schemeClr val="tx2">
                    <a:lumMod val="40000"/>
                    <a:lumOff val="60000"/>
                  </a:schemeClr>
                </a:solidFill>
              </a:rPr>
              <a:t>धारणाओं</a:t>
            </a:r>
            <a:r>
              <a:rPr lang="en-US" dirty="0" smtClean="0">
                <a:solidFill>
                  <a:schemeClr val="tx2">
                    <a:lumMod val="40000"/>
                    <a:lumOff val="60000"/>
                  </a:schemeClr>
                </a:solidFill>
              </a:rPr>
              <a:t> व </a:t>
            </a:r>
            <a:r>
              <a:rPr lang="en-US" dirty="0" err="1" smtClean="0">
                <a:solidFill>
                  <a:schemeClr val="tx2">
                    <a:lumMod val="40000"/>
                    <a:lumOff val="60000"/>
                  </a:schemeClr>
                </a:solidFill>
              </a:rPr>
              <a:t>सामाजिक</a:t>
            </a:r>
            <a:r>
              <a:rPr lang="en-US" dirty="0" smtClean="0">
                <a:solidFill>
                  <a:schemeClr val="tx2">
                    <a:lumMod val="40000"/>
                    <a:lumOff val="60000"/>
                  </a:schemeClr>
                </a:solidFill>
              </a:rPr>
              <a:t> </a:t>
            </a:r>
            <a:r>
              <a:rPr lang="en-US" dirty="0" err="1" smtClean="0">
                <a:solidFill>
                  <a:schemeClr val="tx2">
                    <a:lumMod val="40000"/>
                    <a:lumOff val="60000"/>
                  </a:schemeClr>
                </a:solidFill>
              </a:rPr>
              <a:t>आदर्शों</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भी</a:t>
            </a:r>
            <a:r>
              <a:rPr lang="en-US" dirty="0" smtClean="0">
                <a:solidFill>
                  <a:schemeClr val="tx2">
                    <a:lumMod val="40000"/>
                    <a:lumOff val="60000"/>
                  </a:schemeClr>
                </a:solidFill>
              </a:rPr>
              <a:t> </a:t>
            </a:r>
            <a:r>
              <a:rPr lang="en-US" dirty="0" err="1" smtClean="0">
                <a:solidFill>
                  <a:schemeClr val="tx2">
                    <a:lumMod val="40000"/>
                    <a:lumOff val="60000"/>
                  </a:schemeClr>
                </a:solidFill>
              </a:rPr>
              <a:t>अच्छा</a:t>
            </a:r>
            <a:r>
              <a:rPr lang="en-US" dirty="0" smtClean="0">
                <a:solidFill>
                  <a:schemeClr val="tx2">
                    <a:lumMod val="40000"/>
                    <a:lumOff val="60000"/>
                  </a:schemeClr>
                </a:solidFill>
              </a:rPr>
              <a:t> </a:t>
            </a:r>
            <a:r>
              <a:rPr lang="en-US" dirty="0" err="1" smtClean="0">
                <a:solidFill>
                  <a:schemeClr val="tx2">
                    <a:lumMod val="40000"/>
                    <a:lumOff val="60000"/>
                  </a:schemeClr>
                </a:solidFill>
              </a:rPr>
              <a:t>चित्रण</a:t>
            </a:r>
            <a:r>
              <a:rPr lang="en-US" dirty="0" smtClean="0">
                <a:solidFill>
                  <a:schemeClr val="tx2">
                    <a:lumMod val="40000"/>
                    <a:lumOff val="60000"/>
                  </a:schemeClr>
                </a:solidFill>
              </a:rPr>
              <a:t> </a:t>
            </a:r>
            <a:r>
              <a:rPr lang="en-US" dirty="0" err="1" smtClean="0">
                <a:solidFill>
                  <a:schemeClr val="tx2">
                    <a:lumMod val="40000"/>
                    <a:lumOff val="60000"/>
                  </a:schemeClr>
                </a:solidFill>
              </a:rPr>
              <a:t>हुआ</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विद्वानों</a:t>
            </a:r>
            <a:r>
              <a:rPr lang="en-US" dirty="0" smtClean="0">
                <a:solidFill>
                  <a:schemeClr val="tx2">
                    <a:lumMod val="40000"/>
                    <a:lumOff val="60000"/>
                  </a:schemeClr>
                </a:solidFill>
              </a:rPr>
              <a:t> </a:t>
            </a:r>
            <a:r>
              <a:rPr lang="en-US" dirty="0" err="1" smtClean="0">
                <a:solidFill>
                  <a:schemeClr val="tx2">
                    <a:lumMod val="40000"/>
                    <a:lumOff val="60000"/>
                  </a:schemeClr>
                </a:solidFill>
              </a:rPr>
              <a:t>एवं</a:t>
            </a:r>
            <a:r>
              <a:rPr lang="en-US" dirty="0" smtClean="0">
                <a:solidFill>
                  <a:schemeClr val="tx2">
                    <a:lumMod val="40000"/>
                    <a:lumOff val="60000"/>
                  </a:schemeClr>
                </a:solidFill>
              </a:rPr>
              <a:t> </a:t>
            </a:r>
            <a:r>
              <a:rPr lang="en-US" dirty="0" err="1" smtClean="0">
                <a:solidFill>
                  <a:schemeClr val="tx2">
                    <a:lumMod val="40000"/>
                    <a:lumOff val="60000"/>
                  </a:schemeClr>
                </a:solidFill>
              </a:rPr>
              <a:t>कलाकारों</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प्रश्रय</a:t>
            </a:r>
            <a:r>
              <a:rPr lang="en-US" dirty="0" smtClean="0">
                <a:solidFill>
                  <a:schemeClr val="tx2">
                    <a:lumMod val="40000"/>
                    <a:lumOff val="60000"/>
                  </a:schemeClr>
                </a:solidFill>
              </a:rPr>
              <a:t> </a:t>
            </a:r>
            <a:r>
              <a:rPr lang="en-US" dirty="0" err="1" smtClean="0">
                <a:solidFill>
                  <a:schemeClr val="tx2">
                    <a:lumMod val="40000"/>
                    <a:lumOff val="60000"/>
                  </a:schemeClr>
                </a:solidFill>
              </a:rPr>
              <a:t>देने</a:t>
            </a:r>
            <a:r>
              <a:rPr lang="en-US" dirty="0" smtClean="0">
                <a:solidFill>
                  <a:schemeClr val="tx2">
                    <a:lumMod val="40000"/>
                    <a:lumOff val="60000"/>
                  </a:schemeClr>
                </a:solidFill>
              </a:rPr>
              <a:t> </a:t>
            </a:r>
            <a:r>
              <a:rPr lang="en-US" dirty="0" err="1" smtClean="0">
                <a:solidFill>
                  <a:schemeClr val="tx2">
                    <a:lumMod val="40000"/>
                    <a:lumOff val="60000"/>
                  </a:schemeClr>
                </a:solidFill>
              </a:rPr>
              <a:t>वाले</a:t>
            </a:r>
            <a:r>
              <a:rPr lang="en-US" dirty="0" smtClean="0">
                <a:solidFill>
                  <a:schemeClr val="tx2">
                    <a:lumMod val="40000"/>
                    <a:lumOff val="60000"/>
                  </a:schemeClr>
                </a:solidFill>
              </a:rPr>
              <a:t> </a:t>
            </a:r>
            <a:r>
              <a:rPr lang="en-US" dirty="0" err="1" smtClean="0">
                <a:solidFill>
                  <a:schemeClr val="tx2">
                    <a:lumMod val="40000"/>
                    <a:lumOff val="60000"/>
                  </a:schemeClr>
                </a:solidFill>
              </a:rPr>
              <a:t>शासकों</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ओर</a:t>
            </a:r>
            <a:r>
              <a:rPr lang="en-US" dirty="0" smtClean="0">
                <a:solidFill>
                  <a:schemeClr val="tx2">
                    <a:lumMod val="40000"/>
                    <a:lumOff val="60000"/>
                  </a:schemeClr>
                </a:solidFill>
              </a:rPr>
              <a:t> </a:t>
            </a:r>
            <a:r>
              <a:rPr lang="en-US" dirty="0" err="1" smtClean="0">
                <a:solidFill>
                  <a:schemeClr val="tx2">
                    <a:lumMod val="40000"/>
                    <a:lumOff val="60000"/>
                  </a:schemeClr>
                </a:solidFill>
              </a:rPr>
              <a:t>भी</a:t>
            </a:r>
            <a:r>
              <a:rPr lang="en-US" dirty="0" smtClean="0">
                <a:solidFill>
                  <a:schemeClr val="tx2">
                    <a:lumMod val="40000"/>
                    <a:lumOff val="60000"/>
                  </a:schemeClr>
                </a:solidFill>
              </a:rPr>
              <a:t> </a:t>
            </a:r>
            <a:r>
              <a:rPr lang="en-US" dirty="0" err="1" smtClean="0">
                <a:solidFill>
                  <a:schemeClr val="tx2">
                    <a:lumMod val="40000"/>
                    <a:lumOff val="60000"/>
                  </a:schemeClr>
                </a:solidFill>
              </a:rPr>
              <a:t>लेखक</a:t>
            </a:r>
            <a:r>
              <a:rPr lang="en-US" dirty="0" smtClean="0">
                <a:solidFill>
                  <a:schemeClr val="tx2">
                    <a:lumMod val="40000"/>
                    <a:lumOff val="60000"/>
                  </a:schemeClr>
                </a:solidFill>
              </a:rPr>
              <a:t> </a:t>
            </a:r>
            <a:r>
              <a:rPr lang="en-US" dirty="0" err="1" smtClean="0">
                <a:solidFill>
                  <a:schemeClr val="tx2">
                    <a:lumMod val="40000"/>
                    <a:lumOff val="60000"/>
                  </a:schemeClr>
                </a:solidFill>
              </a:rPr>
              <a:t>ने</a:t>
            </a:r>
            <a:r>
              <a:rPr lang="en-US" dirty="0" smtClean="0">
                <a:solidFill>
                  <a:schemeClr val="tx2">
                    <a:lumMod val="40000"/>
                    <a:lumOff val="60000"/>
                  </a:schemeClr>
                </a:solidFill>
              </a:rPr>
              <a:t> </a:t>
            </a:r>
            <a:r>
              <a:rPr lang="en-US" dirty="0" err="1" smtClean="0">
                <a:solidFill>
                  <a:schemeClr val="tx2">
                    <a:lumMod val="40000"/>
                    <a:lumOff val="60000"/>
                  </a:schemeClr>
                </a:solidFill>
              </a:rPr>
              <a:t>संकेत</a:t>
            </a:r>
            <a:r>
              <a:rPr lang="en-US" dirty="0" smtClean="0">
                <a:solidFill>
                  <a:schemeClr val="tx2">
                    <a:lumMod val="40000"/>
                    <a:lumOff val="60000"/>
                  </a:schemeClr>
                </a:solidFill>
              </a:rPr>
              <a:t> </a:t>
            </a:r>
            <a:r>
              <a:rPr lang="en-US" dirty="0" err="1" smtClean="0">
                <a:solidFill>
                  <a:schemeClr val="tx2">
                    <a:lumMod val="40000"/>
                    <a:lumOff val="60000"/>
                  </a:schemeClr>
                </a:solidFill>
              </a:rPr>
              <a:t>दिये</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जो</a:t>
            </a:r>
            <a:r>
              <a:rPr lang="en-US" dirty="0" smtClean="0">
                <a:solidFill>
                  <a:schemeClr val="tx2">
                    <a:lumMod val="40000"/>
                    <a:lumOff val="60000"/>
                  </a:schemeClr>
                </a:solidFill>
              </a:rPr>
              <a:t> </a:t>
            </a:r>
            <a:r>
              <a:rPr lang="en-US" dirty="0" err="1" smtClean="0">
                <a:solidFill>
                  <a:schemeClr val="tx2">
                    <a:lumMod val="40000"/>
                    <a:lumOff val="60000"/>
                  </a:schemeClr>
                </a:solidFill>
              </a:rPr>
              <a:t>महत्त्वपूर्ण</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भाटी</a:t>
            </a:r>
            <a:r>
              <a:rPr lang="en-US" dirty="0" smtClean="0">
                <a:solidFill>
                  <a:schemeClr val="tx2">
                    <a:lumMod val="40000"/>
                    <a:lumOff val="60000"/>
                  </a:schemeClr>
                </a:solidFill>
              </a:rPr>
              <a:t> </a:t>
            </a:r>
            <a:r>
              <a:rPr lang="en-US" dirty="0" err="1" smtClean="0">
                <a:solidFill>
                  <a:schemeClr val="tx2">
                    <a:lumMod val="40000"/>
                    <a:lumOff val="60000"/>
                  </a:schemeClr>
                </a:solidFill>
              </a:rPr>
              <a:t>शासकों</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कुंवरों</a:t>
            </a:r>
            <a:r>
              <a:rPr lang="en-US" dirty="0" smtClean="0">
                <a:solidFill>
                  <a:schemeClr val="tx2">
                    <a:lumMod val="40000"/>
                    <a:lumOff val="60000"/>
                  </a:schemeClr>
                </a:solidFill>
              </a:rPr>
              <a:t> </a:t>
            </a:r>
            <a:r>
              <a:rPr lang="en-US" dirty="0" err="1" smtClean="0">
                <a:solidFill>
                  <a:schemeClr val="tx2">
                    <a:lumMod val="40000"/>
                    <a:lumOff val="60000"/>
                  </a:schemeClr>
                </a:solidFill>
              </a:rPr>
              <a:t>से</a:t>
            </a:r>
            <a:r>
              <a:rPr lang="en-US" dirty="0" smtClean="0">
                <a:solidFill>
                  <a:schemeClr val="tx2">
                    <a:lumMod val="40000"/>
                    <a:lumOff val="60000"/>
                  </a:schemeClr>
                </a:solidFill>
              </a:rPr>
              <a:t> </a:t>
            </a:r>
            <a:r>
              <a:rPr lang="en-US" dirty="0" err="1" smtClean="0">
                <a:solidFill>
                  <a:schemeClr val="tx2">
                    <a:lumMod val="40000"/>
                    <a:lumOff val="60000"/>
                  </a:schemeClr>
                </a:solidFill>
              </a:rPr>
              <a:t>अंकुरित</a:t>
            </a:r>
            <a:r>
              <a:rPr lang="en-US" dirty="0" smtClean="0">
                <a:solidFill>
                  <a:schemeClr val="tx2">
                    <a:lumMod val="40000"/>
                    <a:lumOff val="60000"/>
                  </a:schemeClr>
                </a:solidFill>
              </a:rPr>
              <a:t> </a:t>
            </a:r>
            <a:r>
              <a:rPr lang="en-US" dirty="0" err="1" smtClean="0">
                <a:solidFill>
                  <a:schemeClr val="tx2">
                    <a:lumMod val="40000"/>
                    <a:lumOff val="60000"/>
                  </a:schemeClr>
                </a:solidFill>
              </a:rPr>
              <a:t>होने</a:t>
            </a:r>
            <a:r>
              <a:rPr lang="en-US" dirty="0" smtClean="0">
                <a:solidFill>
                  <a:schemeClr val="tx2">
                    <a:lumMod val="40000"/>
                    <a:lumOff val="60000"/>
                  </a:schemeClr>
                </a:solidFill>
              </a:rPr>
              <a:t> </a:t>
            </a:r>
            <a:r>
              <a:rPr lang="en-US" dirty="0" err="1" smtClean="0">
                <a:solidFill>
                  <a:schemeClr val="tx2">
                    <a:lumMod val="40000"/>
                    <a:lumOff val="60000"/>
                  </a:schemeClr>
                </a:solidFill>
              </a:rPr>
              <a:t>वाली</a:t>
            </a:r>
            <a:r>
              <a:rPr lang="en-US" dirty="0" smtClean="0">
                <a:solidFill>
                  <a:schemeClr val="tx2">
                    <a:lumMod val="40000"/>
                    <a:lumOff val="60000"/>
                  </a:schemeClr>
                </a:solidFill>
              </a:rPr>
              <a:t> </a:t>
            </a:r>
            <a:r>
              <a:rPr lang="en-US" dirty="0" err="1" smtClean="0">
                <a:solidFill>
                  <a:schemeClr val="tx2">
                    <a:lumMod val="40000"/>
                    <a:lumOff val="60000"/>
                  </a:schemeClr>
                </a:solidFill>
              </a:rPr>
              <a:t>भाटियों</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शाखाओं</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अतिरिक्त</a:t>
            </a:r>
            <a:r>
              <a:rPr lang="en-US" dirty="0" smtClean="0">
                <a:solidFill>
                  <a:schemeClr val="tx2">
                    <a:lumMod val="40000"/>
                    <a:lumOff val="60000"/>
                  </a:schemeClr>
                </a:solidFill>
              </a:rPr>
              <a:t> </a:t>
            </a:r>
            <a:r>
              <a:rPr lang="en-US" dirty="0" err="1" smtClean="0">
                <a:solidFill>
                  <a:schemeClr val="tx2">
                    <a:lumMod val="40000"/>
                    <a:lumOff val="60000"/>
                  </a:schemeClr>
                </a:solidFill>
              </a:rPr>
              <a:t>इससे</a:t>
            </a:r>
            <a:r>
              <a:rPr lang="en-US" dirty="0" smtClean="0">
                <a:solidFill>
                  <a:schemeClr val="tx2">
                    <a:lumMod val="40000"/>
                    <a:lumOff val="60000"/>
                  </a:schemeClr>
                </a:solidFill>
              </a:rPr>
              <a:t> </a:t>
            </a:r>
            <a:r>
              <a:rPr lang="en-US" dirty="0" err="1" smtClean="0">
                <a:solidFill>
                  <a:schemeClr val="tx2">
                    <a:lumMod val="40000"/>
                    <a:lumOff val="60000"/>
                  </a:schemeClr>
                </a:solidFill>
              </a:rPr>
              <a:t>निकलने</a:t>
            </a:r>
            <a:r>
              <a:rPr lang="en-US" dirty="0" smtClean="0">
                <a:solidFill>
                  <a:schemeClr val="tx2">
                    <a:lumMod val="40000"/>
                    <a:lumOff val="60000"/>
                  </a:schemeClr>
                </a:solidFill>
              </a:rPr>
              <a:t> </a:t>
            </a:r>
            <a:r>
              <a:rPr lang="en-US" dirty="0" err="1" smtClean="0">
                <a:solidFill>
                  <a:schemeClr val="tx2">
                    <a:lumMod val="40000"/>
                    <a:lumOff val="60000"/>
                  </a:schemeClr>
                </a:solidFill>
              </a:rPr>
              <a:t>वाली</a:t>
            </a:r>
            <a:r>
              <a:rPr lang="en-US" dirty="0" smtClean="0">
                <a:solidFill>
                  <a:schemeClr val="tx2">
                    <a:lumMod val="40000"/>
                    <a:lumOff val="60000"/>
                  </a:schemeClr>
                </a:solidFill>
              </a:rPr>
              <a:t> </a:t>
            </a:r>
            <a:r>
              <a:rPr lang="en-US" dirty="0" err="1" smtClean="0">
                <a:solidFill>
                  <a:schemeClr val="tx2">
                    <a:lumMod val="40000"/>
                    <a:lumOff val="60000"/>
                  </a:schemeClr>
                </a:solidFill>
              </a:rPr>
              <a:t>अन्य</a:t>
            </a:r>
            <a:r>
              <a:rPr lang="en-US" dirty="0" smtClean="0">
                <a:solidFill>
                  <a:schemeClr val="tx2">
                    <a:lumMod val="40000"/>
                    <a:lumOff val="60000"/>
                  </a:schemeClr>
                </a:solidFill>
              </a:rPr>
              <a:t> </a:t>
            </a:r>
            <a:r>
              <a:rPr lang="en-US" dirty="0" err="1" smtClean="0">
                <a:solidFill>
                  <a:schemeClr val="tx2">
                    <a:lumMod val="40000"/>
                    <a:lumOff val="60000"/>
                  </a:schemeClr>
                </a:solidFill>
              </a:rPr>
              <a:t>जातियों</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भी</a:t>
            </a:r>
            <a:r>
              <a:rPr lang="en-US" dirty="0" smtClean="0">
                <a:solidFill>
                  <a:schemeClr val="tx2">
                    <a:lumMod val="40000"/>
                    <a:lumOff val="60000"/>
                  </a:schemeClr>
                </a:solidFill>
              </a:rPr>
              <a:t> </a:t>
            </a:r>
            <a:r>
              <a:rPr lang="en-US" dirty="0" err="1" smtClean="0">
                <a:solidFill>
                  <a:schemeClr val="tx2">
                    <a:lumMod val="40000"/>
                    <a:lumOff val="60000"/>
                  </a:schemeClr>
                </a:solidFill>
              </a:rPr>
              <a:t>नामोल्लेख</a:t>
            </a:r>
            <a:r>
              <a:rPr lang="en-US" dirty="0" smtClean="0">
                <a:solidFill>
                  <a:schemeClr val="tx2">
                    <a:lumMod val="40000"/>
                    <a:lumOff val="60000"/>
                  </a:schemeClr>
                </a:solidFill>
              </a:rPr>
              <a:t> </a:t>
            </a:r>
            <a:r>
              <a:rPr lang="en-US" dirty="0" err="1" smtClean="0">
                <a:solidFill>
                  <a:schemeClr val="tx2">
                    <a:lumMod val="40000"/>
                    <a:lumOff val="60000"/>
                  </a:schemeClr>
                </a:solidFill>
              </a:rPr>
              <a:t>हुआ</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ख्यात</a:t>
            </a:r>
            <a:r>
              <a:rPr lang="en-US" dirty="0" smtClean="0">
                <a:solidFill>
                  <a:schemeClr val="tx2">
                    <a:lumMod val="40000"/>
                    <a:lumOff val="60000"/>
                  </a:schemeClr>
                </a:solidFill>
              </a:rPr>
              <a:t> </a:t>
            </a:r>
            <a:r>
              <a:rPr lang="en-US" dirty="0" err="1" smtClean="0">
                <a:solidFill>
                  <a:schemeClr val="tx2">
                    <a:lumMod val="40000"/>
                    <a:lumOff val="60000"/>
                  </a:schemeClr>
                </a:solidFill>
              </a:rPr>
              <a:t>में</a:t>
            </a:r>
            <a:r>
              <a:rPr lang="en-US" dirty="0" smtClean="0">
                <a:solidFill>
                  <a:schemeClr val="tx2">
                    <a:lumMod val="40000"/>
                    <a:lumOff val="60000"/>
                  </a:schemeClr>
                </a:solidFill>
              </a:rPr>
              <a:t> </a:t>
            </a:r>
            <a:r>
              <a:rPr lang="en-US" dirty="0" err="1" smtClean="0">
                <a:solidFill>
                  <a:schemeClr val="tx2">
                    <a:lumMod val="40000"/>
                    <a:lumOff val="60000"/>
                  </a:schemeClr>
                </a:solidFill>
              </a:rPr>
              <a:t>रावल</a:t>
            </a:r>
            <a:r>
              <a:rPr lang="en-US" dirty="0" smtClean="0">
                <a:solidFill>
                  <a:schemeClr val="tx2">
                    <a:lumMod val="40000"/>
                    <a:lumOff val="60000"/>
                  </a:schemeClr>
                </a:solidFill>
              </a:rPr>
              <a:t> </a:t>
            </a:r>
            <a:r>
              <a:rPr lang="en-US" dirty="0" err="1" smtClean="0">
                <a:solidFill>
                  <a:schemeClr val="tx2">
                    <a:lumMod val="40000"/>
                    <a:lumOff val="60000"/>
                  </a:schemeClr>
                </a:solidFill>
              </a:rPr>
              <a:t>रणजीतसिंह</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बाद</a:t>
            </a:r>
            <a:r>
              <a:rPr lang="en-US" dirty="0" smtClean="0">
                <a:solidFill>
                  <a:schemeClr val="tx2">
                    <a:lumMod val="40000"/>
                    <a:lumOff val="60000"/>
                  </a:schemeClr>
                </a:solidFill>
              </a:rPr>
              <a:t> </a:t>
            </a:r>
            <a:r>
              <a:rPr lang="en-US" dirty="0" err="1" smtClean="0">
                <a:solidFill>
                  <a:schemeClr val="tx2">
                    <a:lumMod val="40000"/>
                    <a:lumOff val="60000"/>
                  </a:schemeClr>
                </a:solidFill>
              </a:rPr>
              <a:t>रावल</a:t>
            </a:r>
            <a:r>
              <a:rPr lang="en-US" dirty="0" smtClean="0">
                <a:solidFill>
                  <a:schemeClr val="tx2">
                    <a:lumMod val="40000"/>
                    <a:lumOff val="60000"/>
                  </a:schemeClr>
                </a:solidFill>
              </a:rPr>
              <a:t> </a:t>
            </a:r>
            <a:r>
              <a:rPr lang="en-US" dirty="0" err="1" smtClean="0">
                <a:solidFill>
                  <a:schemeClr val="tx2">
                    <a:lumMod val="40000"/>
                    <a:lumOff val="60000"/>
                  </a:schemeClr>
                </a:solidFill>
              </a:rPr>
              <a:t>वैरीसाल</a:t>
            </a:r>
            <a:r>
              <a:rPr lang="en-US" dirty="0" smtClean="0">
                <a:solidFill>
                  <a:schemeClr val="tx2">
                    <a:lumMod val="40000"/>
                    <a:lumOff val="60000"/>
                  </a:schemeClr>
                </a:solidFill>
              </a:rPr>
              <a:t> </a:t>
            </a:r>
            <a:r>
              <a:rPr lang="en-US" dirty="0" err="1" smtClean="0">
                <a:solidFill>
                  <a:schemeClr val="tx2">
                    <a:lumMod val="40000"/>
                    <a:lumOff val="60000"/>
                  </a:schemeClr>
                </a:solidFill>
              </a:rPr>
              <a:t>तक</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वृत्तांत</a:t>
            </a:r>
            <a:r>
              <a:rPr lang="en-US" dirty="0" smtClean="0">
                <a:solidFill>
                  <a:schemeClr val="tx2">
                    <a:lumMod val="40000"/>
                    <a:lumOff val="60000"/>
                  </a:schemeClr>
                </a:solidFill>
              </a:rPr>
              <a:t> </a:t>
            </a:r>
            <a:r>
              <a:rPr lang="en-US" dirty="0" err="1" smtClean="0">
                <a:solidFill>
                  <a:schemeClr val="tx2">
                    <a:lumMod val="40000"/>
                    <a:lumOff val="60000"/>
                  </a:schemeClr>
                </a:solidFill>
              </a:rPr>
              <a:t>वि.सं</a:t>
            </a:r>
            <a:r>
              <a:rPr lang="en-US" dirty="0" smtClean="0">
                <a:solidFill>
                  <a:schemeClr val="tx2">
                    <a:lumMod val="40000"/>
                    <a:lumOff val="60000"/>
                  </a:schemeClr>
                </a:solidFill>
              </a:rPr>
              <a:t>. 1921 </a:t>
            </a:r>
            <a:r>
              <a:rPr lang="en-US" dirty="0" err="1" smtClean="0">
                <a:solidFill>
                  <a:schemeClr val="tx2">
                    <a:lumMod val="40000"/>
                    <a:lumOff val="60000"/>
                  </a:schemeClr>
                </a:solidFill>
              </a:rPr>
              <a:t>तक</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दिया</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इससे</a:t>
            </a:r>
            <a:r>
              <a:rPr lang="en-US" dirty="0" smtClean="0">
                <a:solidFill>
                  <a:schemeClr val="tx2">
                    <a:lumMod val="40000"/>
                    <a:lumOff val="60000"/>
                  </a:schemeClr>
                </a:solidFill>
              </a:rPr>
              <a:t> </a:t>
            </a:r>
            <a:r>
              <a:rPr lang="en-US" dirty="0" err="1" smtClean="0">
                <a:solidFill>
                  <a:schemeClr val="tx2">
                    <a:lumMod val="40000"/>
                    <a:lumOff val="60000"/>
                  </a:schemeClr>
                </a:solidFill>
              </a:rPr>
              <a:t>यह</a:t>
            </a:r>
            <a:r>
              <a:rPr lang="en-US" dirty="0" smtClean="0">
                <a:solidFill>
                  <a:schemeClr val="tx2">
                    <a:lumMod val="40000"/>
                    <a:lumOff val="60000"/>
                  </a:schemeClr>
                </a:solidFill>
              </a:rPr>
              <a:t> </a:t>
            </a:r>
            <a:r>
              <a:rPr lang="en-US" dirty="0" err="1" smtClean="0">
                <a:solidFill>
                  <a:schemeClr val="tx2">
                    <a:lumMod val="40000"/>
                    <a:lumOff val="60000"/>
                  </a:schemeClr>
                </a:solidFill>
              </a:rPr>
              <a:t>अनुमान</a:t>
            </a:r>
            <a:r>
              <a:rPr lang="en-US" dirty="0" smtClean="0">
                <a:solidFill>
                  <a:schemeClr val="tx2">
                    <a:lumMod val="40000"/>
                    <a:lumOff val="60000"/>
                  </a:schemeClr>
                </a:solidFill>
              </a:rPr>
              <a:t> </a:t>
            </a:r>
            <a:r>
              <a:rPr lang="en-US" dirty="0" err="1" smtClean="0">
                <a:solidFill>
                  <a:schemeClr val="tx2">
                    <a:lumMod val="40000"/>
                    <a:lumOff val="60000"/>
                  </a:schemeClr>
                </a:solidFill>
              </a:rPr>
              <a:t>लगाया</a:t>
            </a:r>
            <a:r>
              <a:rPr lang="en-US" dirty="0" smtClean="0">
                <a:solidFill>
                  <a:schemeClr val="tx2">
                    <a:lumMod val="40000"/>
                    <a:lumOff val="60000"/>
                  </a:schemeClr>
                </a:solidFill>
              </a:rPr>
              <a:t> </a:t>
            </a:r>
            <a:r>
              <a:rPr lang="en-US" dirty="0" err="1" smtClean="0">
                <a:solidFill>
                  <a:schemeClr val="tx2">
                    <a:lumMod val="40000"/>
                    <a:lumOff val="60000"/>
                  </a:schemeClr>
                </a:solidFill>
              </a:rPr>
              <a:t>जाता</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यह</a:t>
            </a:r>
            <a:r>
              <a:rPr lang="en-US" dirty="0" smtClean="0">
                <a:solidFill>
                  <a:schemeClr val="tx2">
                    <a:lumMod val="40000"/>
                    <a:lumOff val="60000"/>
                  </a:schemeClr>
                </a:solidFill>
              </a:rPr>
              <a:t> </a:t>
            </a:r>
            <a:r>
              <a:rPr lang="en-US" dirty="0" err="1" smtClean="0">
                <a:solidFill>
                  <a:schemeClr val="tx2">
                    <a:lumMod val="40000"/>
                    <a:lumOff val="60000"/>
                  </a:schemeClr>
                </a:solidFill>
              </a:rPr>
              <a:t>ख्यात</a:t>
            </a:r>
            <a:r>
              <a:rPr lang="en-US" dirty="0" smtClean="0">
                <a:solidFill>
                  <a:schemeClr val="tx2">
                    <a:lumMod val="40000"/>
                    <a:lumOff val="60000"/>
                  </a:schemeClr>
                </a:solidFill>
              </a:rPr>
              <a:t> </a:t>
            </a:r>
            <a:r>
              <a:rPr lang="en-US" dirty="0" err="1" smtClean="0">
                <a:solidFill>
                  <a:schemeClr val="tx2">
                    <a:lumMod val="40000"/>
                    <a:lumOff val="60000"/>
                  </a:schemeClr>
                </a:solidFill>
              </a:rPr>
              <a:t>संवत्</a:t>
            </a:r>
            <a:r>
              <a:rPr lang="en-US" dirty="0" smtClean="0">
                <a:solidFill>
                  <a:schemeClr val="tx2">
                    <a:lumMod val="40000"/>
                    <a:lumOff val="60000"/>
                  </a:schemeClr>
                </a:solidFill>
              </a:rPr>
              <a:t> 1921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लगभग</a:t>
            </a:r>
            <a:r>
              <a:rPr lang="en-US" dirty="0" smtClean="0">
                <a:solidFill>
                  <a:schemeClr val="tx2">
                    <a:lumMod val="40000"/>
                    <a:lumOff val="60000"/>
                  </a:schemeClr>
                </a:solidFill>
              </a:rPr>
              <a:t> </a:t>
            </a:r>
            <a:r>
              <a:rPr lang="en-US" dirty="0" err="1" smtClean="0">
                <a:solidFill>
                  <a:schemeClr val="tx2">
                    <a:lumMod val="40000"/>
                    <a:lumOff val="60000"/>
                  </a:schemeClr>
                </a:solidFill>
              </a:rPr>
              <a:t>लिखी</a:t>
            </a:r>
            <a:r>
              <a:rPr lang="en-US" dirty="0" smtClean="0">
                <a:solidFill>
                  <a:schemeClr val="tx2">
                    <a:lumMod val="40000"/>
                    <a:lumOff val="60000"/>
                  </a:schemeClr>
                </a:solidFill>
              </a:rPr>
              <a:t> </a:t>
            </a:r>
            <a:r>
              <a:rPr lang="en-US" dirty="0" err="1" smtClean="0">
                <a:solidFill>
                  <a:schemeClr val="tx2">
                    <a:lumMod val="40000"/>
                    <a:lumOff val="60000"/>
                  </a:schemeClr>
                </a:solidFill>
              </a:rPr>
              <a:t>गई</a:t>
            </a:r>
            <a:r>
              <a:rPr lang="en-US" dirty="0" smtClean="0">
                <a:solidFill>
                  <a:schemeClr val="tx2">
                    <a:lumMod val="40000"/>
                    <a:lumOff val="60000"/>
                  </a:schemeClr>
                </a:solidFill>
              </a:rPr>
              <a:t>। </a:t>
            </a:r>
            <a:r>
              <a:rPr lang="en-US" dirty="0" err="1" smtClean="0">
                <a:solidFill>
                  <a:schemeClr val="tx2">
                    <a:lumMod val="40000"/>
                    <a:lumOff val="60000"/>
                  </a:schemeClr>
                </a:solidFill>
              </a:rPr>
              <a:t>अजीतसिंह</a:t>
            </a:r>
            <a:r>
              <a:rPr lang="en-US" dirty="0" smtClean="0">
                <a:solidFill>
                  <a:schemeClr val="tx2">
                    <a:lumMod val="40000"/>
                    <a:lumOff val="60000"/>
                  </a:schemeClr>
                </a:solidFill>
              </a:rPr>
              <a:t> </a:t>
            </a:r>
            <a:r>
              <a:rPr lang="en-US" dirty="0" err="1" smtClean="0">
                <a:solidFill>
                  <a:schemeClr val="tx2">
                    <a:lumMod val="40000"/>
                    <a:lumOff val="60000"/>
                  </a:schemeClr>
                </a:solidFill>
              </a:rPr>
              <a:t>मेहता</a:t>
            </a:r>
            <a:r>
              <a:rPr lang="en-US" dirty="0" smtClean="0">
                <a:solidFill>
                  <a:schemeClr val="tx2">
                    <a:lumMod val="40000"/>
                    <a:lumOff val="60000"/>
                  </a:schemeClr>
                </a:solidFill>
              </a:rPr>
              <a:t> </a:t>
            </a:r>
            <a:r>
              <a:rPr lang="en-US" dirty="0" err="1" smtClean="0">
                <a:solidFill>
                  <a:schemeClr val="tx2">
                    <a:lumMod val="40000"/>
                    <a:lumOff val="60000"/>
                  </a:schemeClr>
                </a:solidFill>
              </a:rPr>
              <a:t>ने</a:t>
            </a:r>
            <a:r>
              <a:rPr lang="en-US" dirty="0" smtClean="0">
                <a:solidFill>
                  <a:schemeClr val="tx2">
                    <a:lumMod val="40000"/>
                    <a:lumOff val="60000"/>
                  </a:schemeClr>
                </a:solidFill>
              </a:rPr>
              <a:t> </a:t>
            </a:r>
            <a:r>
              <a:rPr lang="en-US" dirty="0" err="1" smtClean="0">
                <a:solidFill>
                  <a:schemeClr val="tx2">
                    <a:lumMod val="40000"/>
                    <a:lumOff val="60000"/>
                  </a:schemeClr>
                </a:solidFill>
              </a:rPr>
              <a:t>वि.सं</a:t>
            </a:r>
            <a:r>
              <a:rPr lang="en-US" dirty="0" smtClean="0">
                <a:solidFill>
                  <a:schemeClr val="tx2">
                    <a:lumMod val="40000"/>
                    <a:lumOff val="60000"/>
                  </a:schemeClr>
                </a:solidFill>
              </a:rPr>
              <a:t>. 1945 </a:t>
            </a:r>
            <a:r>
              <a:rPr lang="en-US" dirty="0" err="1" smtClean="0">
                <a:solidFill>
                  <a:schemeClr val="tx2">
                    <a:lumMod val="40000"/>
                    <a:lumOff val="60000"/>
                  </a:schemeClr>
                </a:solidFill>
              </a:rPr>
              <a:t>में</a:t>
            </a:r>
            <a:r>
              <a:rPr lang="en-US" dirty="0" smtClean="0">
                <a:solidFill>
                  <a:schemeClr val="tx2">
                    <a:lumMod val="40000"/>
                    <a:lumOff val="60000"/>
                  </a:schemeClr>
                </a:solidFill>
              </a:rPr>
              <a:t> </a:t>
            </a:r>
            <a:r>
              <a:rPr lang="en-US" dirty="0" err="1" smtClean="0">
                <a:solidFill>
                  <a:schemeClr val="tx2">
                    <a:lumMod val="40000"/>
                    <a:lumOff val="60000"/>
                  </a:schemeClr>
                </a:solidFill>
              </a:rPr>
              <a:t>जो</a:t>
            </a:r>
            <a:r>
              <a:rPr lang="en-US" dirty="0" smtClean="0">
                <a:solidFill>
                  <a:schemeClr val="tx2">
                    <a:lumMod val="40000"/>
                    <a:lumOff val="60000"/>
                  </a:schemeClr>
                </a:solidFill>
              </a:rPr>
              <a:t> </a:t>
            </a:r>
            <a:r>
              <a:rPr lang="en-US" dirty="0" err="1" smtClean="0">
                <a:solidFill>
                  <a:schemeClr val="tx2">
                    <a:lumMod val="40000"/>
                    <a:lumOff val="60000"/>
                  </a:schemeClr>
                </a:solidFill>
              </a:rPr>
              <a:t>इतिहास</a:t>
            </a:r>
            <a:r>
              <a:rPr lang="en-US" dirty="0" smtClean="0">
                <a:solidFill>
                  <a:schemeClr val="tx2">
                    <a:lumMod val="40000"/>
                    <a:lumOff val="60000"/>
                  </a:schemeClr>
                </a:solidFill>
              </a:rPr>
              <a:t> </a:t>
            </a:r>
            <a:r>
              <a:rPr lang="en-US" dirty="0" err="1" smtClean="0">
                <a:solidFill>
                  <a:schemeClr val="tx2">
                    <a:lumMod val="40000"/>
                    <a:lumOff val="60000"/>
                  </a:schemeClr>
                </a:solidFill>
              </a:rPr>
              <a:t>जी</a:t>
            </a:r>
            <a:r>
              <a:rPr lang="en-US" dirty="0" smtClean="0">
                <a:solidFill>
                  <a:schemeClr val="tx2">
                    <a:lumMod val="40000"/>
                    <a:lumOff val="60000"/>
                  </a:schemeClr>
                </a:solidFill>
              </a:rPr>
              <a:t>. </a:t>
            </a:r>
            <a:r>
              <a:rPr lang="en-US" dirty="0" err="1" smtClean="0">
                <a:solidFill>
                  <a:schemeClr val="tx2">
                    <a:lumMod val="40000"/>
                    <a:lumOff val="60000"/>
                  </a:schemeClr>
                </a:solidFill>
              </a:rPr>
              <a:t>वाल्कर</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भेजा</a:t>
            </a:r>
            <a:r>
              <a:rPr lang="en-US" dirty="0" smtClean="0">
                <a:solidFill>
                  <a:schemeClr val="tx2">
                    <a:lumMod val="40000"/>
                    <a:lumOff val="60000"/>
                  </a:schemeClr>
                </a:solidFill>
              </a:rPr>
              <a:t> </a:t>
            </a:r>
            <a:r>
              <a:rPr lang="en-US" dirty="0" err="1" smtClean="0">
                <a:solidFill>
                  <a:schemeClr val="tx2">
                    <a:lumMod val="40000"/>
                    <a:lumOff val="60000"/>
                  </a:schemeClr>
                </a:solidFill>
              </a:rPr>
              <a:t>वह</a:t>
            </a:r>
            <a:r>
              <a:rPr lang="en-US" dirty="0" smtClean="0">
                <a:solidFill>
                  <a:schemeClr val="tx2">
                    <a:lumMod val="40000"/>
                    <a:lumOff val="60000"/>
                  </a:schemeClr>
                </a:solidFill>
              </a:rPr>
              <a:t> </a:t>
            </a:r>
            <a:r>
              <a:rPr lang="en-US" dirty="0" err="1" smtClean="0">
                <a:solidFill>
                  <a:schemeClr val="tx2">
                    <a:lumMod val="40000"/>
                    <a:lumOff val="60000"/>
                  </a:schemeClr>
                </a:solidFill>
              </a:rPr>
              <a:t>इसी</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नकल</a:t>
            </a:r>
            <a:r>
              <a:rPr lang="en-US" dirty="0" smtClean="0">
                <a:solidFill>
                  <a:schemeClr val="tx2">
                    <a:lumMod val="40000"/>
                    <a:lumOff val="60000"/>
                  </a:schemeClr>
                </a:solidFill>
              </a:rPr>
              <a:t> </a:t>
            </a:r>
            <a:r>
              <a:rPr lang="en-US" dirty="0" err="1" smtClean="0">
                <a:solidFill>
                  <a:schemeClr val="tx2">
                    <a:lumMod val="40000"/>
                    <a:lumOff val="60000"/>
                  </a:schemeClr>
                </a:solidFill>
              </a:rPr>
              <a:t>रही</a:t>
            </a:r>
            <a:r>
              <a:rPr lang="en-US" dirty="0" smtClean="0">
                <a:solidFill>
                  <a:schemeClr val="tx2">
                    <a:lumMod val="40000"/>
                    <a:lumOff val="60000"/>
                  </a:schemeClr>
                </a:solidFill>
              </a:rPr>
              <a:t> </a:t>
            </a:r>
            <a:r>
              <a:rPr lang="en-US" dirty="0" err="1" smtClean="0">
                <a:solidFill>
                  <a:schemeClr val="tx2">
                    <a:lumMod val="40000"/>
                    <a:lumOff val="60000"/>
                  </a:schemeClr>
                </a:solidFill>
              </a:rPr>
              <a:t>होगी</a:t>
            </a:r>
            <a:r>
              <a:rPr lang="en-US" dirty="0" smtClean="0">
                <a:solidFill>
                  <a:schemeClr val="tx2">
                    <a:lumMod val="40000"/>
                    <a:lumOff val="60000"/>
                  </a:schemeClr>
                </a:solidFill>
              </a:rPr>
              <a:t>, </a:t>
            </a:r>
            <a:r>
              <a:rPr lang="en-US" dirty="0" err="1" smtClean="0">
                <a:solidFill>
                  <a:schemeClr val="tx2">
                    <a:lumMod val="40000"/>
                    <a:lumOff val="60000"/>
                  </a:schemeClr>
                </a:solidFill>
              </a:rPr>
              <a:t>कुछ</a:t>
            </a:r>
            <a:r>
              <a:rPr lang="en-US" dirty="0" smtClean="0">
                <a:solidFill>
                  <a:schemeClr val="tx2">
                    <a:lumMod val="40000"/>
                    <a:lumOff val="60000"/>
                  </a:schemeClr>
                </a:solidFill>
              </a:rPr>
              <a:t> </a:t>
            </a:r>
            <a:r>
              <a:rPr lang="en-US" dirty="0" err="1" smtClean="0">
                <a:solidFill>
                  <a:schemeClr val="tx2">
                    <a:lumMod val="40000"/>
                    <a:lumOff val="60000"/>
                  </a:schemeClr>
                </a:solidFill>
              </a:rPr>
              <a:t>आवश्यक</a:t>
            </a:r>
            <a:r>
              <a:rPr lang="en-US" dirty="0" smtClean="0">
                <a:solidFill>
                  <a:schemeClr val="tx2">
                    <a:lumMod val="40000"/>
                    <a:lumOff val="60000"/>
                  </a:schemeClr>
                </a:solidFill>
              </a:rPr>
              <a:t> </a:t>
            </a:r>
            <a:r>
              <a:rPr lang="en-US" dirty="0" err="1" smtClean="0">
                <a:solidFill>
                  <a:schemeClr val="tx2">
                    <a:lumMod val="40000"/>
                    <a:lumOff val="60000"/>
                  </a:schemeClr>
                </a:solidFill>
              </a:rPr>
              <a:t>सन्दर्भ</a:t>
            </a:r>
            <a:r>
              <a:rPr lang="en-US" dirty="0" smtClean="0">
                <a:solidFill>
                  <a:schemeClr val="tx2">
                    <a:lumMod val="40000"/>
                    <a:lumOff val="60000"/>
                  </a:schemeClr>
                </a:solidFill>
              </a:rPr>
              <a:t> </a:t>
            </a:r>
            <a:r>
              <a:rPr lang="en-US" dirty="0" err="1" smtClean="0">
                <a:solidFill>
                  <a:schemeClr val="tx2">
                    <a:lumMod val="40000"/>
                    <a:lumOff val="60000"/>
                  </a:schemeClr>
                </a:solidFill>
              </a:rPr>
              <a:t>उसने</a:t>
            </a:r>
            <a:r>
              <a:rPr lang="en-US" dirty="0" smtClean="0">
                <a:solidFill>
                  <a:schemeClr val="tx2">
                    <a:lumMod val="40000"/>
                    <a:lumOff val="60000"/>
                  </a:schemeClr>
                </a:solidFill>
              </a:rPr>
              <a:t> </a:t>
            </a:r>
            <a:r>
              <a:rPr lang="en-US" dirty="0" err="1" smtClean="0">
                <a:solidFill>
                  <a:schemeClr val="tx2">
                    <a:lumMod val="40000"/>
                    <a:lumOff val="60000"/>
                  </a:schemeClr>
                </a:solidFill>
              </a:rPr>
              <a:t>और</a:t>
            </a:r>
            <a:r>
              <a:rPr lang="en-US" dirty="0" smtClean="0">
                <a:solidFill>
                  <a:schemeClr val="tx2">
                    <a:lumMod val="40000"/>
                    <a:lumOff val="60000"/>
                  </a:schemeClr>
                </a:solidFill>
              </a:rPr>
              <a:t> </a:t>
            </a:r>
            <a:r>
              <a:rPr lang="en-US" dirty="0" err="1" smtClean="0">
                <a:solidFill>
                  <a:schemeClr val="tx2">
                    <a:lumMod val="40000"/>
                    <a:lumOff val="60000"/>
                  </a:schemeClr>
                </a:solidFill>
              </a:rPr>
              <a:t>जोड</a:t>
            </a:r>
            <a:r>
              <a:rPr lang="en-US" dirty="0" smtClean="0">
                <a:solidFill>
                  <a:schemeClr val="tx2">
                    <a:lumMod val="40000"/>
                    <a:lumOff val="60000"/>
                  </a:schemeClr>
                </a:solidFill>
              </a:rPr>
              <a:t>़ </a:t>
            </a:r>
            <a:r>
              <a:rPr lang="en-US" dirty="0" err="1" smtClean="0">
                <a:solidFill>
                  <a:schemeClr val="tx2">
                    <a:lumMod val="40000"/>
                    <a:lumOff val="60000"/>
                  </a:schemeClr>
                </a:solidFill>
              </a:rPr>
              <a:t>दिये</a:t>
            </a:r>
            <a:r>
              <a:rPr lang="en-US" dirty="0" smtClean="0">
                <a:solidFill>
                  <a:schemeClr val="tx2">
                    <a:lumMod val="40000"/>
                    <a:lumOff val="60000"/>
                  </a:schemeClr>
                </a:solidFill>
              </a:rPr>
              <a:t> </a:t>
            </a:r>
            <a:r>
              <a:rPr lang="en-US" dirty="0" err="1" smtClean="0">
                <a:solidFill>
                  <a:schemeClr val="tx2">
                    <a:lumMod val="40000"/>
                    <a:lumOff val="60000"/>
                  </a:schemeClr>
                </a:solidFill>
              </a:rPr>
              <a:t>होंगे</a:t>
            </a:r>
            <a:r>
              <a:rPr lang="en-US" dirty="0" smtClean="0">
                <a:solidFill>
                  <a:schemeClr val="tx2">
                    <a:lumMod val="40000"/>
                    <a:lumOff val="60000"/>
                  </a:schemeClr>
                </a:solidFill>
              </a:rPr>
              <a:t>। </a:t>
            </a:r>
            <a:r>
              <a:rPr lang="en-US" dirty="0" err="1" smtClean="0">
                <a:solidFill>
                  <a:schemeClr val="tx2">
                    <a:lumMod val="40000"/>
                    <a:lumOff val="60000"/>
                  </a:schemeClr>
                </a:solidFill>
              </a:rPr>
              <a:t>ख्यातकार</a:t>
            </a:r>
            <a:r>
              <a:rPr lang="en-US" dirty="0" smtClean="0">
                <a:solidFill>
                  <a:schemeClr val="tx2">
                    <a:lumMod val="40000"/>
                    <a:lumOff val="60000"/>
                  </a:schemeClr>
                </a:solidFill>
              </a:rPr>
              <a:t> </a:t>
            </a:r>
            <a:r>
              <a:rPr lang="en-US" dirty="0" err="1" smtClean="0">
                <a:solidFill>
                  <a:schemeClr val="tx2">
                    <a:lumMod val="40000"/>
                    <a:lumOff val="60000"/>
                  </a:schemeClr>
                </a:solidFill>
              </a:rPr>
              <a:t>ने</a:t>
            </a:r>
            <a:r>
              <a:rPr lang="en-US" dirty="0" smtClean="0">
                <a:solidFill>
                  <a:schemeClr val="tx2">
                    <a:lumMod val="40000"/>
                    <a:lumOff val="60000"/>
                  </a:schemeClr>
                </a:solidFill>
              </a:rPr>
              <a:t> </a:t>
            </a:r>
            <a:r>
              <a:rPr lang="en-US" dirty="0" err="1" smtClean="0">
                <a:solidFill>
                  <a:schemeClr val="tx2">
                    <a:lumMod val="40000"/>
                    <a:lumOff val="60000"/>
                  </a:schemeClr>
                </a:solidFill>
              </a:rPr>
              <a:t>मुख्य</a:t>
            </a:r>
            <a:r>
              <a:rPr lang="en-US" dirty="0" smtClean="0">
                <a:solidFill>
                  <a:schemeClr val="tx2">
                    <a:lumMod val="40000"/>
                    <a:lumOff val="60000"/>
                  </a:schemeClr>
                </a:solidFill>
              </a:rPr>
              <a:t> </a:t>
            </a:r>
            <a:r>
              <a:rPr lang="en-US" dirty="0" err="1" smtClean="0">
                <a:solidFill>
                  <a:schemeClr val="tx2">
                    <a:lumMod val="40000"/>
                    <a:lumOff val="60000"/>
                  </a:schemeClr>
                </a:solidFill>
              </a:rPr>
              <a:t>रूप</a:t>
            </a:r>
            <a:r>
              <a:rPr lang="en-US" dirty="0" smtClean="0">
                <a:solidFill>
                  <a:schemeClr val="tx2">
                    <a:lumMod val="40000"/>
                    <a:lumOff val="60000"/>
                  </a:schemeClr>
                </a:solidFill>
              </a:rPr>
              <a:t> </a:t>
            </a:r>
            <a:r>
              <a:rPr lang="en-US" dirty="0" err="1" smtClean="0">
                <a:solidFill>
                  <a:schemeClr val="tx2">
                    <a:lumMod val="40000"/>
                    <a:lumOff val="60000"/>
                  </a:schemeClr>
                </a:solidFill>
              </a:rPr>
              <a:t>से</a:t>
            </a:r>
            <a:r>
              <a:rPr lang="en-US" dirty="0" smtClean="0">
                <a:solidFill>
                  <a:schemeClr val="tx2">
                    <a:lumMod val="40000"/>
                    <a:lumOff val="60000"/>
                  </a:schemeClr>
                </a:solidFill>
              </a:rPr>
              <a:t> </a:t>
            </a:r>
            <a:r>
              <a:rPr lang="en-US" dirty="0" err="1" smtClean="0">
                <a:solidFill>
                  <a:schemeClr val="tx2">
                    <a:lumMod val="40000"/>
                    <a:lumOff val="60000"/>
                  </a:schemeClr>
                </a:solidFill>
              </a:rPr>
              <a:t>प्रत्येक</a:t>
            </a:r>
            <a:r>
              <a:rPr lang="en-US" dirty="0" smtClean="0">
                <a:solidFill>
                  <a:schemeClr val="tx2">
                    <a:lumMod val="40000"/>
                    <a:lumOff val="60000"/>
                  </a:schemeClr>
                </a:solidFill>
              </a:rPr>
              <a:t> </a:t>
            </a:r>
            <a:r>
              <a:rPr lang="en-US" dirty="0" err="1" smtClean="0">
                <a:solidFill>
                  <a:schemeClr val="tx2">
                    <a:lumMod val="40000"/>
                    <a:lumOff val="60000"/>
                  </a:schemeClr>
                </a:solidFill>
              </a:rPr>
              <a:t>शासक</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राज्याभिषेक</a:t>
            </a:r>
            <a:r>
              <a:rPr lang="en-US" dirty="0" smtClean="0">
                <a:solidFill>
                  <a:schemeClr val="tx2">
                    <a:lumMod val="40000"/>
                    <a:lumOff val="60000"/>
                  </a:schemeClr>
                </a:solidFill>
              </a:rPr>
              <a:t> </a:t>
            </a:r>
            <a:r>
              <a:rPr lang="en-US" dirty="0" err="1" smtClean="0">
                <a:solidFill>
                  <a:schemeClr val="tx2">
                    <a:lumMod val="40000"/>
                    <a:lumOff val="60000"/>
                  </a:schemeClr>
                </a:solidFill>
              </a:rPr>
              <a:t>और</a:t>
            </a:r>
            <a:r>
              <a:rPr lang="en-US" dirty="0" smtClean="0">
                <a:solidFill>
                  <a:schemeClr val="tx2">
                    <a:lumMod val="40000"/>
                    <a:lumOff val="60000"/>
                  </a:schemeClr>
                </a:solidFill>
              </a:rPr>
              <a:t> </a:t>
            </a:r>
            <a:r>
              <a:rPr lang="en-US" dirty="0" err="1" smtClean="0">
                <a:solidFill>
                  <a:schemeClr val="tx2">
                    <a:lumMod val="40000"/>
                    <a:lumOff val="60000"/>
                  </a:schemeClr>
                </a:solidFill>
              </a:rPr>
              <a:t>उसकी</a:t>
            </a:r>
            <a:r>
              <a:rPr lang="en-US" dirty="0" smtClean="0">
                <a:solidFill>
                  <a:schemeClr val="tx2">
                    <a:lumMod val="40000"/>
                    <a:lumOff val="60000"/>
                  </a:schemeClr>
                </a:solidFill>
              </a:rPr>
              <a:t> </a:t>
            </a:r>
            <a:r>
              <a:rPr lang="en-US" dirty="0" err="1" smtClean="0">
                <a:solidFill>
                  <a:schemeClr val="tx2">
                    <a:lumMod val="40000"/>
                    <a:lumOff val="60000"/>
                  </a:schemeClr>
                </a:solidFill>
              </a:rPr>
              <a:t>मृत्यु</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समय</a:t>
            </a:r>
            <a:r>
              <a:rPr lang="en-US" dirty="0" smtClean="0">
                <a:solidFill>
                  <a:schemeClr val="tx2">
                    <a:lumMod val="40000"/>
                    <a:lumOff val="60000"/>
                  </a:schemeClr>
                </a:solidFill>
              </a:rPr>
              <a:t> </a:t>
            </a:r>
            <a:r>
              <a:rPr lang="en-US" dirty="0" err="1" smtClean="0">
                <a:solidFill>
                  <a:schemeClr val="tx2">
                    <a:lumMod val="40000"/>
                    <a:lumOff val="60000"/>
                  </a:schemeClr>
                </a:solidFill>
              </a:rPr>
              <a:t>दिया</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इसके</a:t>
            </a:r>
            <a:r>
              <a:rPr lang="en-US" dirty="0" smtClean="0">
                <a:solidFill>
                  <a:schemeClr val="tx2">
                    <a:lumMod val="40000"/>
                    <a:lumOff val="60000"/>
                  </a:schemeClr>
                </a:solidFill>
              </a:rPr>
              <a:t> </a:t>
            </a:r>
            <a:r>
              <a:rPr lang="en-US" dirty="0" err="1" smtClean="0">
                <a:solidFill>
                  <a:schemeClr val="tx2">
                    <a:lumMod val="40000"/>
                    <a:lumOff val="60000"/>
                  </a:schemeClr>
                </a:solidFill>
              </a:rPr>
              <a:t>अतिरिक्त</a:t>
            </a:r>
            <a:r>
              <a:rPr lang="en-US" dirty="0" smtClean="0">
                <a:solidFill>
                  <a:schemeClr val="tx2">
                    <a:lumMod val="40000"/>
                    <a:lumOff val="60000"/>
                  </a:schemeClr>
                </a:solidFill>
              </a:rPr>
              <a:t> </a:t>
            </a:r>
            <a:r>
              <a:rPr lang="en-US" dirty="0" err="1" smtClean="0">
                <a:solidFill>
                  <a:schemeClr val="tx2">
                    <a:lumMod val="40000"/>
                    <a:lumOff val="60000"/>
                  </a:schemeClr>
                </a:solidFill>
              </a:rPr>
              <a:t>कुछ</a:t>
            </a:r>
            <a:r>
              <a:rPr lang="en-US" dirty="0" smtClean="0">
                <a:solidFill>
                  <a:schemeClr val="tx2">
                    <a:lumMod val="40000"/>
                    <a:lumOff val="60000"/>
                  </a:schemeClr>
                </a:solidFill>
              </a:rPr>
              <a:t> </a:t>
            </a:r>
            <a:r>
              <a:rPr lang="en-US" dirty="0" err="1" smtClean="0">
                <a:solidFill>
                  <a:schemeClr val="tx2">
                    <a:lumMod val="40000"/>
                    <a:lumOff val="60000"/>
                  </a:schemeClr>
                </a:solidFill>
              </a:rPr>
              <a:t>मुख्य</a:t>
            </a:r>
            <a:r>
              <a:rPr lang="en-US" dirty="0" smtClean="0">
                <a:solidFill>
                  <a:schemeClr val="tx2">
                    <a:lumMod val="40000"/>
                    <a:lumOff val="60000"/>
                  </a:schemeClr>
                </a:solidFill>
              </a:rPr>
              <a:t> </a:t>
            </a:r>
            <a:r>
              <a:rPr lang="en-US" dirty="0" err="1" smtClean="0">
                <a:solidFill>
                  <a:schemeClr val="tx2">
                    <a:lumMod val="40000"/>
                    <a:lumOff val="60000"/>
                  </a:schemeClr>
                </a:solidFill>
              </a:rPr>
              <a:t>घटनाओं</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संवत्</a:t>
            </a:r>
            <a:r>
              <a:rPr lang="en-US" dirty="0" smtClean="0">
                <a:solidFill>
                  <a:schemeClr val="tx2">
                    <a:lumMod val="40000"/>
                    <a:lumOff val="60000"/>
                  </a:schemeClr>
                </a:solidFill>
              </a:rPr>
              <a:t> व </a:t>
            </a:r>
            <a:r>
              <a:rPr lang="en-US" dirty="0" err="1" smtClean="0">
                <a:solidFill>
                  <a:schemeClr val="tx2">
                    <a:lumMod val="40000"/>
                    <a:lumOff val="60000"/>
                  </a:schemeClr>
                </a:solidFill>
              </a:rPr>
              <a:t>तिथियाँ</a:t>
            </a:r>
            <a:r>
              <a:rPr lang="en-US" dirty="0" smtClean="0">
                <a:solidFill>
                  <a:schemeClr val="tx2">
                    <a:lumMod val="40000"/>
                    <a:lumOff val="60000"/>
                  </a:schemeClr>
                </a:solidFill>
              </a:rPr>
              <a:t> </a:t>
            </a:r>
            <a:r>
              <a:rPr lang="en-US" dirty="0" err="1" smtClean="0">
                <a:solidFill>
                  <a:schemeClr val="tx2">
                    <a:lumMod val="40000"/>
                    <a:lumOff val="60000"/>
                  </a:schemeClr>
                </a:solidFill>
              </a:rPr>
              <a:t>भी</a:t>
            </a:r>
            <a:r>
              <a:rPr lang="en-US" dirty="0" smtClean="0">
                <a:solidFill>
                  <a:schemeClr val="tx2">
                    <a:lumMod val="40000"/>
                    <a:lumOff val="60000"/>
                  </a:schemeClr>
                </a:solidFill>
              </a:rPr>
              <a:t> </a:t>
            </a:r>
            <a:r>
              <a:rPr lang="en-US" dirty="0" err="1" smtClean="0">
                <a:solidFill>
                  <a:schemeClr val="tx2">
                    <a:lumMod val="40000"/>
                    <a:lumOff val="60000"/>
                  </a:schemeClr>
                </a:solidFill>
              </a:rPr>
              <a:t>अंकित</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जहाँ</a:t>
            </a:r>
            <a:r>
              <a:rPr lang="en-US" dirty="0" smtClean="0">
                <a:solidFill>
                  <a:schemeClr val="tx2">
                    <a:lumMod val="40000"/>
                    <a:lumOff val="60000"/>
                  </a:schemeClr>
                </a:solidFill>
              </a:rPr>
              <a:t> </a:t>
            </a:r>
            <a:r>
              <a:rPr lang="en-US" dirty="0" err="1" smtClean="0">
                <a:solidFill>
                  <a:schemeClr val="tx2">
                    <a:lumMod val="40000"/>
                    <a:lumOff val="60000"/>
                  </a:schemeClr>
                </a:solidFill>
              </a:rPr>
              <a:t>तक</a:t>
            </a:r>
            <a:r>
              <a:rPr lang="en-US" dirty="0" smtClean="0">
                <a:solidFill>
                  <a:schemeClr val="tx2">
                    <a:lumMod val="40000"/>
                    <a:lumOff val="60000"/>
                  </a:schemeClr>
                </a:solidFill>
              </a:rPr>
              <a:t> </a:t>
            </a:r>
            <a:r>
              <a:rPr lang="en-US" dirty="0" err="1" smtClean="0">
                <a:solidFill>
                  <a:schemeClr val="tx2">
                    <a:lumMod val="40000"/>
                    <a:lumOff val="60000"/>
                  </a:schemeClr>
                </a:solidFill>
              </a:rPr>
              <a:t>इसमें</a:t>
            </a:r>
            <a:r>
              <a:rPr lang="en-US" dirty="0" smtClean="0">
                <a:solidFill>
                  <a:schemeClr val="tx2">
                    <a:lumMod val="40000"/>
                    <a:lumOff val="60000"/>
                  </a:schemeClr>
                </a:solidFill>
              </a:rPr>
              <a:t> </a:t>
            </a:r>
            <a:r>
              <a:rPr lang="en-US" dirty="0" err="1" smtClean="0">
                <a:solidFill>
                  <a:schemeClr val="tx2">
                    <a:lumMod val="40000"/>
                    <a:lumOff val="60000"/>
                  </a:schemeClr>
                </a:solidFill>
              </a:rPr>
              <a:t>दी</a:t>
            </a:r>
            <a:r>
              <a:rPr lang="en-US" dirty="0" smtClean="0">
                <a:solidFill>
                  <a:schemeClr val="tx2">
                    <a:lumMod val="40000"/>
                    <a:lumOff val="60000"/>
                  </a:schemeClr>
                </a:solidFill>
              </a:rPr>
              <a:t> </a:t>
            </a:r>
            <a:r>
              <a:rPr lang="en-US" dirty="0" err="1" smtClean="0">
                <a:solidFill>
                  <a:schemeClr val="tx2">
                    <a:lumMod val="40000"/>
                    <a:lumOff val="60000"/>
                  </a:schemeClr>
                </a:solidFill>
              </a:rPr>
              <a:t>गई</a:t>
            </a:r>
            <a:r>
              <a:rPr lang="en-US" dirty="0" smtClean="0">
                <a:solidFill>
                  <a:schemeClr val="tx2">
                    <a:lumMod val="40000"/>
                    <a:lumOff val="60000"/>
                  </a:schemeClr>
                </a:solidFill>
              </a:rPr>
              <a:t> </a:t>
            </a:r>
            <a:r>
              <a:rPr lang="en-US" dirty="0" err="1" smtClean="0">
                <a:solidFill>
                  <a:schemeClr val="tx2">
                    <a:lumMod val="40000"/>
                    <a:lumOff val="60000"/>
                  </a:schemeClr>
                </a:solidFill>
              </a:rPr>
              <a:t>घटनाओं</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संवत्</a:t>
            </a:r>
            <a:r>
              <a:rPr lang="en-US" dirty="0" smtClean="0">
                <a:solidFill>
                  <a:schemeClr val="tx2">
                    <a:lumMod val="40000"/>
                    <a:lumOff val="60000"/>
                  </a:schemeClr>
                </a:solidFill>
              </a:rPr>
              <a:t> व </a:t>
            </a:r>
            <a:r>
              <a:rPr lang="en-US" dirty="0" err="1" smtClean="0">
                <a:solidFill>
                  <a:schemeClr val="tx2">
                    <a:lumMod val="40000"/>
                    <a:lumOff val="60000"/>
                  </a:schemeClr>
                </a:solidFill>
              </a:rPr>
              <a:t>तिथियों</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प्रश्न</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इसके</a:t>
            </a:r>
            <a:r>
              <a:rPr lang="en-US" dirty="0" smtClean="0">
                <a:solidFill>
                  <a:schemeClr val="tx2">
                    <a:lumMod val="40000"/>
                    <a:lumOff val="60000"/>
                  </a:schemeClr>
                </a:solidFill>
              </a:rPr>
              <a:t> </a:t>
            </a:r>
            <a:r>
              <a:rPr lang="en-US" dirty="0" err="1" smtClean="0">
                <a:solidFill>
                  <a:schemeClr val="tx2">
                    <a:lumMod val="40000"/>
                    <a:lumOff val="60000"/>
                  </a:schemeClr>
                </a:solidFill>
              </a:rPr>
              <a:t>बारे</a:t>
            </a:r>
            <a:r>
              <a:rPr lang="en-US" dirty="0" smtClean="0">
                <a:solidFill>
                  <a:schemeClr val="tx2">
                    <a:lumMod val="40000"/>
                    <a:lumOff val="60000"/>
                  </a:schemeClr>
                </a:solidFill>
              </a:rPr>
              <a:t> </a:t>
            </a:r>
            <a:r>
              <a:rPr lang="en-US" dirty="0" err="1" smtClean="0">
                <a:solidFill>
                  <a:schemeClr val="tx2">
                    <a:lumMod val="40000"/>
                    <a:lumOff val="60000"/>
                  </a:schemeClr>
                </a:solidFill>
              </a:rPr>
              <a:t>में</a:t>
            </a:r>
            <a:r>
              <a:rPr lang="en-US" dirty="0" smtClean="0">
                <a:solidFill>
                  <a:schemeClr val="tx2">
                    <a:lumMod val="40000"/>
                    <a:lumOff val="60000"/>
                  </a:schemeClr>
                </a:solidFill>
              </a:rPr>
              <a:t> </a:t>
            </a:r>
            <a:r>
              <a:rPr lang="en-US" dirty="0" err="1" smtClean="0">
                <a:solidFill>
                  <a:schemeClr val="tx2">
                    <a:lumMod val="40000"/>
                    <a:lumOff val="60000"/>
                  </a:schemeClr>
                </a:solidFill>
              </a:rPr>
              <a:t>कहा</a:t>
            </a:r>
            <a:r>
              <a:rPr lang="en-US" dirty="0" smtClean="0">
                <a:solidFill>
                  <a:schemeClr val="tx2">
                    <a:lumMod val="40000"/>
                    <a:lumOff val="60000"/>
                  </a:schemeClr>
                </a:solidFill>
              </a:rPr>
              <a:t> </a:t>
            </a:r>
            <a:r>
              <a:rPr lang="en-US" dirty="0" err="1" smtClean="0">
                <a:solidFill>
                  <a:schemeClr val="tx2">
                    <a:lumMod val="40000"/>
                    <a:lumOff val="60000"/>
                  </a:schemeClr>
                </a:solidFill>
              </a:rPr>
              <a:t>जा</a:t>
            </a:r>
            <a:r>
              <a:rPr lang="en-US" dirty="0" smtClean="0">
                <a:solidFill>
                  <a:schemeClr val="tx2">
                    <a:lumMod val="40000"/>
                    <a:lumOff val="60000"/>
                  </a:schemeClr>
                </a:solidFill>
              </a:rPr>
              <a:t> </a:t>
            </a:r>
            <a:r>
              <a:rPr lang="en-US" dirty="0" err="1" smtClean="0">
                <a:solidFill>
                  <a:schemeClr val="tx2">
                    <a:lumMod val="40000"/>
                    <a:lumOff val="60000"/>
                  </a:schemeClr>
                </a:solidFill>
              </a:rPr>
              <a:t>सकता</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प्राचीन</a:t>
            </a:r>
            <a:r>
              <a:rPr lang="en-US" dirty="0" smtClean="0">
                <a:solidFill>
                  <a:schemeClr val="tx2">
                    <a:lumMod val="40000"/>
                    <a:lumOff val="60000"/>
                  </a:schemeClr>
                </a:solidFill>
              </a:rPr>
              <a:t> </a:t>
            </a:r>
            <a:r>
              <a:rPr lang="en-US" dirty="0" err="1" smtClean="0">
                <a:solidFill>
                  <a:schemeClr val="tx2">
                    <a:lumMod val="40000"/>
                    <a:lumOff val="60000"/>
                  </a:schemeClr>
                </a:solidFill>
              </a:rPr>
              <a:t>घटनाओं</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संवत्</a:t>
            </a:r>
            <a:r>
              <a:rPr lang="en-US" dirty="0" smtClean="0">
                <a:solidFill>
                  <a:schemeClr val="tx2">
                    <a:lumMod val="40000"/>
                    <a:lumOff val="60000"/>
                  </a:schemeClr>
                </a:solidFill>
              </a:rPr>
              <a:t> </a:t>
            </a:r>
            <a:r>
              <a:rPr lang="en-US" dirty="0" err="1" smtClean="0">
                <a:solidFill>
                  <a:schemeClr val="tx2">
                    <a:lumMod val="40000"/>
                    <a:lumOff val="60000"/>
                  </a:schemeClr>
                </a:solidFill>
              </a:rPr>
              <a:t>अशुद्ध</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परन्तु</a:t>
            </a:r>
            <a:r>
              <a:rPr lang="en-US" dirty="0" smtClean="0">
                <a:solidFill>
                  <a:schemeClr val="tx2">
                    <a:lumMod val="40000"/>
                    <a:lumOff val="60000"/>
                  </a:schemeClr>
                </a:solidFill>
              </a:rPr>
              <a:t> </a:t>
            </a:r>
            <a:r>
              <a:rPr lang="en-US" dirty="0" err="1" smtClean="0">
                <a:solidFill>
                  <a:schemeClr val="tx2">
                    <a:lumMod val="40000"/>
                    <a:lumOff val="60000"/>
                  </a:schemeClr>
                </a:solidFill>
              </a:rPr>
              <a:t>विक्रम</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17वीं </a:t>
            </a:r>
            <a:r>
              <a:rPr lang="en-US" dirty="0" err="1" smtClean="0">
                <a:solidFill>
                  <a:schemeClr val="tx2">
                    <a:lumMod val="40000"/>
                    <a:lumOff val="60000"/>
                  </a:schemeClr>
                </a:solidFill>
              </a:rPr>
              <a:t>शताब्दी</a:t>
            </a:r>
            <a:r>
              <a:rPr lang="en-US" dirty="0" smtClean="0">
                <a:solidFill>
                  <a:schemeClr val="tx2">
                    <a:lumMod val="40000"/>
                    <a:lumOff val="60000"/>
                  </a:schemeClr>
                </a:solidFill>
              </a:rPr>
              <a:t> </a:t>
            </a:r>
            <a:r>
              <a:rPr lang="en-US" dirty="0" err="1" smtClean="0">
                <a:solidFill>
                  <a:schemeClr val="tx2">
                    <a:lumMod val="40000"/>
                    <a:lumOff val="60000"/>
                  </a:schemeClr>
                </a:solidFill>
              </a:rPr>
              <a:t>और</a:t>
            </a:r>
            <a:r>
              <a:rPr lang="en-US" dirty="0" smtClean="0">
                <a:solidFill>
                  <a:schemeClr val="tx2">
                    <a:lumMod val="40000"/>
                    <a:lumOff val="60000"/>
                  </a:schemeClr>
                </a:solidFill>
              </a:rPr>
              <a:t> </a:t>
            </a:r>
            <a:r>
              <a:rPr lang="en-US" dirty="0" err="1" smtClean="0">
                <a:solidFill>
                  <a:schemeClr val="tx2">
                    <a:lumMod val="40000"/>
                    <a:lumOff val="60000"/>
                  </a:schemeClr>
                </a:solidFill>
              </a:rPr>
              <a:t>उसके</a:t>
            </a:r>
            <a:r>
              <a:rPr lang="en-US" dirty="0" smtClean="0">
                <a:solidFill>
                  <a:schemeClr val="tx2">
                    <a:lumMod val="40000"/>
                    <a:lumOff val="60000"/>
                  </a:schemeClr>
                </a:solidFill>
              </a:rPr>
              <a:t> </a:t>
            </a:r>
            <a:r>
              <a:rPr lang="en-US" dirty="0" err="1" smtClean="0">
                <a:solidFill>
                  <a:schemeClr val="tx2">
                    <a:lumMod val="40000"/>
                    <a:lumOff val="60000"/>
                  </a:schemeClr>
                </a:solidFill>
              </a:rPr>
              <a:t>आगे</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घटनाओं</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संवत्</a:t>
            </a:r>
            <a:r>
              <a:rPr lang="en-US" dirty="0" smtClean="0">
                <a:solidFill>
                  <a:schemeClr val="tx2">
                    <a:lumMod val="40000"/>
                    <a:lumOff val="60000"/>
                  </a:schemeClr>
                </a:solidFill>
              </a:rPr>
              <a:t> </a:t>
            </a:r>
            <a:r>
              <a:rPr lang="en-US" dirty="0" err="1" smtClean="0">
                <a:solidFill>
                  <a:schemeClr val="tx2">
                    <a:lumMod val="40000"/>
                    <a:lumOff val="60000"/>
                  </a:schemeClr>
                </a:solidFill>
              </a:rPr>
              <a:t>काफी</a:t>
            </a:r>
            <a:r>
              <a:rPr lang="en-US" dirty="0" smtClean="0">
                <a:solidFill>
                  <a:schemeClr val="tx2">
                    <a:lumMod val="40000"/>
                    <a:lumOff val="60000"/>
                  </a:schemeClr>
                </a:solidFill>
              </a:rPr>
              <a:t> </a:t>
            </a:r>
            <a:r>
              <a:rPr lang="en-US" dirty="0" err="1" smtClean="0">
                <a:solidFill>
                  <a:schemeClr val="tx2">
                    <a:lumMod val="40000"/>
                    <a:lumOff val="60000"/>
                  </a:schemeClr>
                </a:solidFill>
              </a:rPr>
              <a:t>सही</a:t>
            </a:r>
            <a:r>
              <a:rPr lang="en-US" dirty="0" smtClean="0">
                <a:solidFill>
                  <a:schemeClr val="tx2">
                    <a:lumMod val="40000"/>
                    <a:lumOff val="60000"/>
                  </a:schemeClr>
                </a:solidFill>
              </a:rPr>
              <a:t> </a:t>
            </a:r>
            <a:r>
              <a:rPr lang="en-US" dirty="0" err="1" smtClean="0">
                <a:solidFill>
                  <a:schemeClr val="tx2">
                    <a:lumMod val="40000"/>
                    <a:lumOff val="60000"/>
                  </a:schemeClr>
                </a:solidFill>
              </a:rPr>
              <a:t>जान</a:t>
            </a:r>
            <a:r>
              <a:rPr lang="en-US" dirty="0" smtClean="0">
                <a:solidFill>
                  <a:schemeClr val="tx2">
                    <a:lumMod val="40000"/>
                    <a:lumOff val="60000"/>
                  </a:schemeClr>
                </a:solidFill>
              </a:rPr>
              <a:t> </a:t>
            </a:r>
            <a:r>
              <a:rPr lang="en-US" dirty="0" err="1" smtClean="0">
                <a:solidFill>
                  <a:schemeClr val="tx2">
                    <a:lumMod val="40000"/>
                    <a:lumOff val="60000"/>
                  </a:schemeClr>
                </a:solidFill>
              </a:rPr>
              <a:t>पड़ते</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लिखमीचनद</a:t>
            </a:r>
            <a:r>
              <a:rPr lang="en-US" dirty="0" smtClean="0">
                <a:solidFill>
                  <a:schemeClr val="tx2">
                    <a:lumMod val="40000"/>
                    <a:lumOff val="60000"/>
                  </a:schemeClr>
                </a:solidFill>
              </a:rPr>
              <a:t> </a:t>
            </a:r>
            <a:r>
              <a:rPr lang="en-US" dirty="0" err="1" smtClean="0">
                <a:solidFill>
                  <a:schemeClr val="tx2">
                    <a:lumMod val="40000"/>
                    <a:lumOff val="60000"/>
                  </a:schemeClr>
                </a:solidFill>
              </a:rPr>
              <a:t>ने</a:t>
            </a:r>
            <a:r>
              <a:rPr lang="en-US" dirty="0" smtClean="0">
                <a:solidFill>
                  <a:schemeClr val="tx2">
                    <a:lumMod val="40000"/>
                    <a:lumOff val="60000"/>
                  </a:schemeClr>
                </a:solidFill>
              </a:rPr>
              <a:t> </a:t>
            </a:r>
            <a:r>
              <a:rPr lang="en-US" dirty="0" err="1" smtClean="0">
                <a:solidFill>
                  <a:schemeClr val="tx2">
                    <a:lumMod val="40000"/>
                    <a:lumOff val="60000"/>
                  </a:schemeClr>
                </a:solidFill>
              </a:rPr>
              <a:t>जैसलमेर</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तवारीख</a:t>
            </a:r>
            <a:r>
              <a:rPr lang="en-US" dirty="0" smtClean="0">
                <a:solidFill>
                  <a:schemeClr val="tx2">
                    <a:lumMod val="40000"/>
                    <a:lumOff val="60000"/>
                  </a:schemeClr>
                </a:solidFill>
              </a:rPr>
              <a:t> </a:t>
            </a:r>
            <a:r>
              <a:rPr lang="en-US" dirty="0" err="1" smtClean="0">
                <a:solidFill>
                  <a:schemeClr val="tx2">
                    <a:lumMod val="40000"/>
                    <a:lumOff val="60000"/>
                  </a:schemeClr>
                </a:solidFill>
              </a:rPr>
              <a:t>इस</a:t>
            </a:r>
            <a:r>
              <a:rPr lang="en-US" dirty="0" smtClean="0">
                <a:solidFill>
                  <a:schemeClr val="tx2">
                    <a:lumMod val="40000"/>
                    <a:lumOff val="60000"/>
                  </a:schemeClr>
                </a:solidFill>
              </a:rPr>
              <a:t> </a:t>
            </a:r>
            <a:r>
              <a:rPr lang="en-US" dirty="0" err="1" smtClean="0">
                <a:solidFill>
                  <a:schemeClr val="tx2">
                    <a:lumMod val="40000"/>
                    <a:lumOff val="60000"/>
                  </a:schemeClr>
                </a:solidFill>
              </a:rPr>
              <a:t>ख्यात</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बाद</a:t>
            </a:r>
            <a:r>
              <a:rPr lang="en-US" dirty="0" smtClean="0">
                <a:solidFill>
                  <a:schemeClr val="tx2">
                    <a:lumMod val="40000"/>
                    <a:lumOff val="60000"/>
                  </a:schemeClr>
                </a:solidFill>
              </a:rPr>
              <a:t> </a:t>
            </a:r>
            <a:r>
              <a:rPr lang="en-US" dirty="0" err="1" smtClean="0">
                <a:solidFill>
                  <a:schemeClr val="tx2">
                    <a:lumMod val="40000"/>
                    <a:lumOff val="60000"/>
                  </a:schemeClr>
                </a:solidFill>
              </a:rPr>
              <a:t>लिखी</a:t>
            </a:r>
            <a:r>
              <a:rPr lang="en-US" dirty="0" smtClean="0">
                <a:solidFill>
                  <a:schemeClr val="tx2">
                    <a:lumMod val="40000"/>
                    <a:lumOff val="60000"/>
                  </a:schemeClr>
                </a:solidFill>
              </a:rPr>
              <a:t> </a:t>
            </a:r>
            <a:r>
              <a:rPr lang="en-US" dirty="0" err="1" smtClean="0">
                <a:solidFill>
                  <a:schemeClr val="tx2">
                    <a:lumMod val="40000"/>
                    <a:lumOff val="60000"/>
                  </a:schemeClr>
                </a:solidFill>
              </a:rPr>
              <a:t>थी</a:t>
            </a:r>
            <a:r>
              <a:rPr lang="en-US" dirty="0" smtClean="0">
                <a:solidFill>
                  <a:schemeClr val="tx2">
                    <a:lumMod val="40000"/>
                    <a:lumOff val="60000"/>
                  </a:schemeClr>
                </a:solidFill>
              </a:rPr>
              <a:t>। </a:t>
            </a:r>
            <a:r>
              <a:rPr lang="en-US" dirty="0" err="1" smtClean="0">
                <a:solidFill>
                  <a:schemeClr val="tx2">
                    <a:lumMod val="40000"/>
                    <a:lumOff val="60000"/>
                  </a:schemeClr>
                </a:solidFill>
              </a:rPr>
              <a:t>तवारीख</a:t>
            </a:r>
            <a:r>
              <a:rPr lang="en-US" dirty="0" smtClean="0">
                <a:solidFill>
                  <a:schemeClr val="tx2">
                    <a:lumMod val="40000"/>
                    <a:lumOff val="60000"/>
                  </a:schemeClr>
                </a:solidFill>
              </a:rPr>
              <a:t> </a:t>
            </a:r>
            <a:r>
              <a:rPr lang="en-US" dirty="0" err="1" smtClean="0">
                <a:solidFill>
                  <a:schemeClr val="tx2">
                    <a:lumMod val="40000"/>
                    <a:lumOff val="60000"/>
                  </a:schemeClr>
                </a:solidFill>
              </a:rPr>
              <a:t>में</a:t>
            </a:r>
            <a:r>
              <a:rPr lang="en-US" dirty="0" smtClean="0">
                <a:solidFill>
                  <a:schemeClr val="tx2">
                    <a:lumMod val="40000"/>
                    <a:lumOff val="60000"/>
                  </a:schemeClr>
                </a:solidFill>
              </a:rPr>
              <a:t> </a:t>
            </a:r>
            <a:r>
              <a:rPr lang="en-US" dirty="0" err="1" smtClean="0">
                <a:solidFill>
                  <a:schemeClr val="tx2">
                    <a:lumMod val="40000"/>
                    <a:lumOff val="60000"/>
                  </a:schemeClr>
                </a:solidFill>
              </a:rPr>
              <a:t>दी</a:t>
            </a:r>
            <a:r>
              <a:rPr lang="en-US" dirty="0" smtClean="0">
                <a:solidFill>
                  <a:schemeClr val="tx2">
                    <a:lumMod val="40000"/>
                    <a:lumOff val="60000"/>
                  </a:schemeClr>
                </a:solidFill>
              </a:rPr>
              <a:t> </a:t>
            </a:r>
            <a:r>
              <a:rPr lang="en-US" dirty="0" err="1" smtClean="0">
                <a:solidFill>
                  <a:schemeClr val="tx2">
                    <a:lumMod val="40000"/>
                    <a:lumOff val="60000"/>
                  </a:schemeClr>
                </a:solidFill>
              </a:rPr>
              <a:t>गई</a:t>
            </a:r>
            <a:r>
              <a:rPr lang="en-US" dirty="0" smtClean="0">
                <a:solidFill>
                  <a:schemeClr val="tx2">
                    <a:lumMod val="40000"/>
                    <a:lumOff val="60000"/>
                  </a:schemeClr>
                </a:solidFill>
              </a:rPr>
              <a:t> </a:t>
            </a:r>
            <a:r>
              <a:rPr lang="en-US" dirty="0" err="1" smtClean="0">
                <a:solidFill>
                  <a:schemeClr val="tx2">
                    <a:lumMod val="40000"/>
                    <a:lumOff val="60000"/>
                  </a:schemeClr>
                </a:solidFill>
              </a:rPr>
              <a:t>विभिन्न</a:t>
            </a:r>
            <a:r>
              <a:rPr lang="en-US" dirty="0" smtClean="0">
                <a:solidFill>
                  <a:schemeClr val="tx2">
                    <a:lumMod val="40000"/>
                    <a:lumOff val="60000"/>
                  </a:schemeClr>
                </a:solidFill>
              </a:rPr>
              <a:t> </a:t>
            </a:r>
            <a:r>
              <a:rPr lang="en-US" dirty="0" err="1" smtClean="0">
                <a:solidFill>
                  <a:schemeClr val="tx2">
                    <a:lumMod val="40000"/>
                    <a:lumOff val="60000"/>
                  </a:schemeClr>
                </a:solidFill>
              </a:rPr>
              <a:t>घटनाओं</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संवत्</a:t>
            </a:r>
            <a:r>
              <a:rPr lang="en-US" dirty="0" smtClean="0">
                <a:solidFill>
                  <a:schemeClr val="tx2">
                    <a:lumMod val="40000"/>
                    <a:lumOff val="60000"/>
                  </a:schemeClr>
                </a:solidFill>
              </a:rPr>
              <a:t> </a:t>
            </a:r>
            <a:r>
              <a:rPr lang="en-US" dirty="0" err="1" smtClean="0">
                <a:solidFill>
                  <a:schemeClr val="tx2">
                    <a:lumMod val="40000"/>
                    <a:lumOff val="60000"/>
                  </a:schemeClr>
                </a:solidFill>
              </a:rPr>
              <a:t>इस</a:t>
            </a:r>
            <a:r>
              <a:rPr lang="en-US" dirty="0" smtClean="0">
                <a:solidFill>
                  <a:schemeClr val="tx2">
                    <a:lumMod val="40000"/>
                    <a:lumOff val="60000"/>
                  </a:schemeClr>
                </a:solidFill>
              </a:rPr>
              <a:t> </a:t>
            </a:r>
            <a:r>
              <a:rPr lang="en-US" dirty="0" err="1" smtClean="0">
                <a:solidFill>
                  <a:schemeClr val="tx2">
                    <a:lumMod val="40000"/>
                    <a:lumOff val="60000"/>
                  </a:schemeClr>
                </a:solidFill>
              </a:rPr>
              <a:t>ख्यात</a:t>
            </a:r>
            <a:r>
              <a:rPr lang="en-US" dirty="0" smtClean="0">
                <a:solidFill>
                  <a:schemeClr val="tx2">
                    <a:lumMod val="40000"/>
                    <a:lumOff val="60000"/>
                  </a:schemeClr>
                </a:solidFill>
              </a:rPr>
              <a:t> </a:t>
            </a:r>
            <a:r>
              <a:rPr lang="en-US" dirty="0" err="1" smtClean="0">
                <a:solidFill>
                  <a:schemeClr val="tx2">
                    <a:lumMod val="40000"/>
                    <a:lumOff val="60000"/>
                  </a:schemeClr>
                </a:solidFill>
              </a:rPr>
              <a:t>से</a:t>
            </a:r>
            <a:r>
              <a:rPr lang="en-US" dirty="0" smtClean="0">
                <a:solidFill>
                  <a:schemeClr val="tx2">
                    <a:lumMod val="40000"/>
                    <a:lumOff val="60000"/>
                  </a:schemeClr>
                </a:solidFill>
              </a:rPr>
              <a:t> </a:t>
            </a:r>
            <a:r>
              <a:rPr lang="en-US" dirty="0" err="1" smtClean="0">
                <a:solidFill>
                  <a:schemeClr val="tx2">
                    <a:lumMod val="40000"/>
                    <a:lumOff val="60000"/>
                  </a:schemeClr>
                </a:solidFill>
              </a:rPr>
              <a:t>मेल</a:t>
            </a:r>
            <a:r>
              <a:rPr lang="en-US" dirty="0" smtClean="0">
                <a:solidFill>
                  <a:schemeClr val="tx2">
                    <a:lumMod val="40000"/>
                    <a:lumOff val="60000"/>
                  </a:schemeClr>
                </a:solidFill>
              </a:rPr>
              <a:t> </a:t>
            </a:r>
            <a:r>
              <a:rPr lang="en-US" dirty="0" err="1" smtClean="0">
                <a:solidFill>
                  <a:schemeClr val="tx2">
                    <a:lumMod val="40000"/>
                    <a:lumOff val="60000"/>
                  </a:schemeClr>
                </a:solidFill>
              </a:rPr>
              <a:t>खाते</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अतः</a:t>
            </a:r>
            <a:r>
              <a:rPr lang="en-US" dirty="0" smtClean="0">
                <a:solidFill>
                  <a:schemeClr val="tx2">
                    <a:lumMod val="40000"/>
                    <a:lumOff val="60000"/>
                  </a:schemeClr>
                </a:solidFill>
              </a:rPr>
              <a:t> </a:t>
            </a:r>
            <a:r>
              <a:rPr lang="en-US" dirty="0" err="1" smtClean="0">
                <a:solidFill>
                  <a:schemeClr val="tx2">
                    <a:lumMod val="40000"/>
                    <a:lumOff val="60000"/>
                  </a:schemeClr>
                </a:solidFill>
              </a:rPr>
              <a:t>उसकी</a:t>
            </a:r>
            <a:r>
              <a:rPr lang="en-US" dirty="0" smtClean="0">
                <a:solidFill>
                  <a:schemeClr val="tx2">
                    <a:lumMod val="40000"/>
                    <a:lumOff val="60000"/>
                  </a:schemeClr>
                </a:solidFill>
              </a:rPr>
              <a:t> </a:t>
            </a:r>
            <a:r>
              <a:rPr lang="en-US" dirty="0" err="1" smtClean="0">
                <a:solidFill>
                  <a:schemeClr val="tx2">
                    <a:lumMod val="40000"/>
                    <a:lumOff val="60000"/>
                  </a:schemeClr>
                </a:solidFill>
              </a:rPr>
              <a:t>मूलभूत</a:t>
            </a:r>
            <a:r>
              <a:rPr lang="en-US" dirty="0" smtClean="0">
                <a:solidFill>
                  <a:schemeClr val="tx2">
                    <a:lumMod val="40000"/>
                    <a:lumOff val="60000"/>
                  </a:schemeClr>
                </a:solidFill>
              </a:rPr>
              <a:t> </a:t>
            </a:r>
            <a:r>
              <a:rPr lang="en-US" dirty="0" err="1" smtClean="0">
                <a:solidFill>
                  <a:schemeClr val="tx2">
                    <a:lumMod val="40000"/>
                    <a:lumOff val="60000"/>
                  </a:schemeClr>
                </a:solidFill>
              </a:rPr>
              <a:t>आधार</a:t>
            </a:r>
            <a:r>
              <a:rPr lang="en-US" dirty="0" smtClean="0">
                <a:solidFill>
                  <a:schemeClr val="tx2">
                    <a:lumMod val="40000"/>
                    <a:lumOff val="60000"/>
                  </a:schemeClr>
                </a:solidFill>
              </a:rPr>
              <a:t> </a:t>
            </a:r>
            <a:r>
              <a:rPr lang="en-US" dirty="0" err="1" smtClean="0">
                <a:solidFill>
                  <a:schemeClr val="tx2">
                    <a:lumMod val="40000"/>
                    <a:lumOff val="60000"/>
                  </a:schemeClr>
                </a:solidFill>
              </a:rPr>
              <a:t>सामग्री</a:t>
            </a:r>
            <a:r>
              <a:rPr lang="en-US" dirty="0" smtClean="0">
                <a:solidFill>
                  <a:schemeClr val="tx2">
                    <a:lumMod val="40000"/>
                    <a:lumOff val="60000"/>
                  </a:schemeClr>
                </a:solidFill>
              </a:rPr>
              <a:t> </a:t>
            </a:r>
            <a:r>
              <a:rPr lang="en-US" dirty="0" err="1" smtClean="0">
                <a:solidFill>
                  <a:schemeClr val="tx2">
                    <a:lumMod val="40000"/>
                    <a:lumOff val="60000"/>
                  </a:schemeClr>
                </a:solidFill>
              </a:rPr>
              <a:t>में</a:t>
            </a:r>
            <a:r>
              <a:rPr lang="en-US" dirty="0" smtClean="0">
                <a:solidFill>
                  <a:schemeClr val="tx2">
                    <a:lumMod val="40000"/>
                    <a:lumOff val="60000"/>
                  </a:schemeClr>
                </a:solidFill>
              </a:rPr>
              <a:t> </a:t>
            </a:r>
            <a:r>
              <a:rPr lang="en-US" dirty="0" err="1" smtClean="0">
                <a:solidFill>
                  <a:schemeClr val="tx2">
                    <a:lumMod val="40000"/>
                    <a:lumOff val="60000"/>
                  </a:schemeClr>
                </a:solidFill>
              </a:rPr>
              <a:t>जैसलमेर</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यह</a:t>
            </a:r>
            <a:r>
              <a:rPr lang="en-US" dirty="0" smtClean="0">
                <a:solidFill>
                  <a:schemeClr val="tx2">
                    <a:lumMod val="40000"/>
                    <a:lumOff val="60000"/>
                  </a:schemeClr>
                </a:solidFill>
              </a:rPr>
              <a:t> </a:t>
            </a:r>
            <a:r>
              <a:rPr lang="en-US" dirty="0" err="1" smtClean="0">
                <a:solidFill>
                  <a:schemeClr val="tx2">
                    <a:lumMod val="40000"/>
                    <a:lumOff val="60000"/>
                  </a:schemeClr>
                </a:solidFill>
              </a:rPr>
              <a:t>ख्यात</a:t>
            </a:r>
            <a:r>
              <a:rPr lang="en-US" dirty="0" smtClean="0">
                <a:solidFill>
                  <a:schemeClr val="tx2">
                    <a:lumMod val="40000"/>
                    <a:lumOff val="60000"/>
                  </a:schemeClr>
                </a:solidFill>
              </a:rPr>
              <a:t> </a:t>
            </a:r>
            <a:r>
              <a:rPr lang="en-US" dirty="0" err="1" smtClean="0">
                <a:solidFill>
                  <a:schemeClr val="tx2">
                    <a:lumMod val="40000"/>
                    <a:lumOff val="60000"/>
                  </a:schemeClr>
                </a:solidFill>
              </a:rPr>
              <a:t>भी</a:t>
            </a:r>
            <a:r>
              <a:rPr lang="en-US" dirty="0" smtClean="0">
                <a:solidFill>
                  <a:schemeClr val="tx2">
                    <a:lumMod val="40000"/>
                    <a:lumOff val="60000"/>
                  </a:schemeClr>
                </a:solidFill>
              </a:rPr>
              <a:t> </a:t>
            </a:r>
            <a:r>
              <a:rPr lang="en-US" dirty="0" err="1" smtClean="0">
                <a:solidFill>
                  <a:schemeClr val="tx2">
                    <a:lumMod val="40000"/>
                    <a:lumOff val="60000"/>
                  </a:schemeClr>
                </a:solidFill>
              </a:rPr>
              <a:t>रही</a:t>
            </a:r>
            <a:r>
              <a:rPr lang="en-US" dirty="0" smtClean="0">
                <a:solidFill>
                  <a:schemeClr val="tx2">
                    <a:lumMod val="40000"/>
                    <a:lumOff val="60000"/>
                  </a:schemeClr>
                </a:solidFill>
              </a:rPr>
              <a:t> </a:t>
            </a:r>
            <a:r>
              <a:rPr lang="en-US" dirty="0" err="1" smtClean="0">
                <a:solidFill>
                  <a:schemeClr val="tx2">
                    <a:lumMod val="40000"/>
                    <a:lumOff val="60000"/>
                  </a:schemeClr>
                </a:solidFill>
              </a:rPr>
              <a:t>होगी</a:t>
            </a:r>
            <a:r>
              <a:rPr lang="en-US" dirty="0" smtClean="0">
                <a:solidFill>
                  <a:schemeClr val="tx2">
                    <a:lumMod val="40000"/>
                    <a:lumOff val="60000"/>
                  </a:schemeClr>
                </a:solidFill>
              </a:rPr>
              <a:t>। </a:t>
            </a:r>
            <a:r>
              <a:rPr lang="en-US" dirty="0" err="1" smtClean="0">
                <a:solidFill>
                  <a:schemeClr val="tx2">
                    <a:lumMod val="40000"/>
                    <a:lumOff val="60000"/>
                  </a:schemeClr>
                </a:solidFill>
              </a:rPr>
              <a:t>ख्यात</a:t>
            </a:r>
            <a:r>
              <a:rPr lang="en-US" dirty="0" smtClean="0">
                <a:solidFill>
                  <a:schemeClr val="tx2">
                    <a:lumMod val="40000"/>
                    <a:lumOff val="60000"/>
                  </a:schemeClr>
                </a:solidFill>
              </a:rPr>
              <a:t> </a:t>
            </a:r>
            <a:r>
              <a:rPr lang="en-US" dirty="0" err="1" smtClean="0">
                <a:solidFill>
                  <a:schemeClr val="tx2">
                    <a:lumMod val="40000"/>
                    <a:lumOff val="60000"/>
                  </a:schemeClr>
                </a:solidFill>
              </a:rPr>
              <a:t>जैसलमेर</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इतिहास</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साथ</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स्थानीय</a:t>
            </a:r>
            <a:r>
              <a:rPr lang="en-US" dirty="0" smtClean="0">
                <a:solidFill>
                  <a:schemeClr val="tx2">
                    <a:lumMod val="40000"/>
                    <a:lumOff val="60000"/>
                  </a:schemeClr>
                </a:solidFill>
              </a:rPr>
              <a:t> </a:t>
            </a:r>
            <a:r>
              <a:rPr lang="en-US" dirty="0" err="1" smtClean="0">
                <a:solidFill>
                  <a:schemeClr val="tx2">
                    <a:lumMod val="40000"/>
                    <a:lumOff val="60000"/>
                  </a:schemeClr>
                </a:solidFill>
              </a:rPr>
              <a:t>भाषा</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दृष्टि</a:t>
            </a:r>
            <a:r>
              <a:rPr lang="en-US" dirty="0" smtClean="0">
                <a:solidFill>
                  <a:schemeClr val="tx2">
                    <a:lumMod val="40000"/>
                    <a:lumOff val="60000"/>
                  </a:schemeClr>
                </a:solidFill>
              </a:rPr>
              <a:t> </a:t>
            </a:r>
            <a:r>
              <a:rPr lang="en-US" dirty="0" err="1" smtClean="0">
                <a:solidFill>
                  <a:schemeClr val="tx2">
                    <a:lumMod val="40000"/>
                    <a:lumOff val="60000"/>
                  </a:schemeClr>
                </a:solidFill>
              </a:rPr>
              <a:t>से</a:t>
            </a:r>
            <a:r>
              <a:rPr lang="en-US" dirty="0" smtClean="0">
                <a:solidFill>
                  <a:schemeClr val="tx2">
                    <a:lumMod val="40000"/>
                    <a:lumOff val="60000"/>
                  </a:schemeClr>
                </a:solidFill>
              </a:rPr>
              <a:t> </a:t>
            </a:r>
            <a:r>
              <a:rPr lang="en-US" dirty="0" err="1" smtClean="0">
                <a:solidFill>
                  <a:schemeClr val="tx2">
                    <a:lumMod val="40000"/>
                    <a:lumOff val="60000"/>
                  </a:schemeClr>
                </a:solidFill>
              </a:rPr>
              <a:t>महत्त्वपूर्ण</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71600" y="1219200"/>
            <a:ext cx="8763000" cy="3785652"/>
          </a:xfrm>
          <a:prstGeom prst="rect">
            <a:avLst/>
          </a:prstGeom>
          <a:noFill/>
        </p:spPr>
        <p:txBody>
          <a:bodyPr wrap="square" rtlCol="0">
            <a:spAutoFit/>
          </a:bodyPr>
          <a:lstStyle/>
          <a:p>
            <a:r>
              <a:rPr lang="en-US" sz="2400" b="1" dirty="0" err="1" smtClean="0">
                <a:solidFill>
                  <a:schemeClr val="bg2">
                    <a:lumMod val="75000"/>
                  </a:schemeClr>
                </a:solidFill>
              </a:rPr>
              <a:t>गोगूंदा</a:t>
            </a:r>
            <a:r>
              <a:rPr lang="en-US" sz="2400" b="1" dirty="0" smtClean="0">
                <a:solidFill>
                  <a:schemeClr val="bg2">
                    <a:lumMod val="75000"/>
                  </a:schemeClr>
                </a:solidFill>
              </a:rPr>
              <a:t> </a:t>
            </a:r>
            <a:r>
              <a:rPr lang="en-US" sz="2400" b="1" dirty="0" err="1" smtClean="0">
                <a:solidFill>
                  <a:schemeClr val="bg2">
                    <a:lumMod val="75000"/>
                  </a:schemeClr>
                </a:solidFill>
              </a:rPr>
              <a:t>री</a:t>
            </a:r>
            <a:r>
              <a:rPr lang="en-US" sz="2400" b="1" dirty="0" smtClean="0">
                <a:solidFill>
                  <a:schemeClr val="bg2">
                    <a:lumMod val="75000"/>
                  </a:schemeClr>
                </a:solidFill>
              </a:rPr>
              <a:t> </a:t>
            </a:r>
            <a:r>
              <a:rPr lang="en-US" sz="2400" b="1" dirty="0" err="1" smtClean="0">
                <a:solidFill>
                  <a:schemeClr val="bg2">
                    <a:lumMod val="75000"/>
                  </a:schemeClr>
                </a:solidFill>
              </a:rPr>
              <a:t>ख्यात</a:t>
            </a:r>
            <a:endParaRPr lang="en-US" sz="2400" b="1" dirty="0" smtClean="0">
              <a:solidFill>
                <a:schemeClr val="bg2">
                  <a:lumMod val="75000"/>
                </a:schemeClr>
              </a:solidFill>
            </a:endParaRPr>
          </a:p>
          <a:p>
            <a:r>
              <a:rPr lang="en-US" dirty="0" smtClean="0"/>
              <a:t> </a:t>
            </a:r>
          </a:p>
          <a:p>
            <a:pPr algn="just"/>
            <a:r>
              <a:rPr lang="en-US" dirty="0" smtClean="0"/>
              <a:t> </a:t>
            </a:r>
            <a:r>
              <a:rPr lang="en-US" dirty="0" smtClean="0"/>
              <a:t>          </a:t>
            </a:r>
            <a:r>
              <a:rPr lang="en-US" sz="2000" dirty="0" err="1" smtClean="0">
                <a:solidFill>
                  <a:schemeClr val="tx2">
                    <a:lumMod val="40000"/>
                    <a:lumOff val="60000"/>
                  </a:schemeClr>
                </a:solidFill>
              </a:rPr>
              <a:t>मेवाड</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बहुत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लिखी</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गईं</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मेवाड</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इतिहास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लेकर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कतिपाय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लघु</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ख्यात-ग्रंथ</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और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वंशावलियें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लिखी</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गई</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हस्तलिखित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ग्रंथों</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खोज</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करते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समय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गोगूंदा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लगा</a:t>
            </a:r>
            <a:r>
              <a:rPr lang="en-US" sz="2000" dirty="0" smtClean="0">
                <a:solidFill>
                  <a:schemeClr val="tx2">
                    <a:lumMod val="40000"/>
                    <a:lumOff val="60000"/>
                  </a:schemeClr>
                </a:solidFill>
              </a:rPr>
              <a:t> । </a:t>
            </a:r>
            <a:r>
              <a:rPr lang="en-US" sz="2000" dirty="0" err="1" smtClean="0">
                <a:solidFill>
                  <a:schemeClr val="tx2">
                    <a:lumMod val="40000"/>
                    <a:lumOff val="60000"/>
                  </a:schemeClr>
                </a:solidFill>
              </a:rPr>
              <a:t>यह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मेवाड</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ठिकाना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विशेष</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एक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बड़ी</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फलस्वरूप</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इसमें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गोगूंदा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राज-राणाओं</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जीवन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घटनाओं</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साथ</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कुरब</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कायदे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तीर्थ</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यात्राएँ</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भवन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निर्माण</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कार्य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खेती-बाड़ी</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बसने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वाली</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जातियाँ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आदि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कितने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पहलुओं</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प्रकाश</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डाला</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गया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लेखन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परम्परा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जहाँ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यह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आगे</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बढ़ाती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वहीं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राजस्थानी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भाषा</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अध्ययन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भी</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उपयोगी</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a:t>
            </a:r>
          </a:p>
          <a:p>
            <a:pPr algn="just"/>
            <a:r>
              <a:rPr lang="en-US" sz="2000" dirty="0" smtClean="0">
                <a:solidFill>
                  <a:schemeClr val="tx2">
                    <a:lumMod val="40000"/>
                    <a:lumOff val="60000"/>
                  </a:schemeClr>
                </a:solidFill>
              </a:rPr>
              <a:t> </a:t>
            </a:r>
          </a:p>
          <a:p>
            <a:r>
              <a:rPr lang="en-US" sz="2000" dirty="0" smtClean="0">
                <a:solidFill>
                  <a:schemeClr val="tx2">
                    <a:lumMod val="40000"/>
                    <a:lumOff val="60000"/>
                  </a:schemeClr>
                </a:solidFill>
              </a:rPr>
              <a:t> </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219F2D8-A019-B54B-88E2-5B937734EFB4}"/>
              </a:ext>
            </a:extLst>
          </p:cNvPr>
          <p:cNvSpPr txBox="1"/>
          <p:nvPr/>
        </p:nvSpPr>
        <p:spPr>
          <a:xfrm>
            <a:off x="639361" y="1372425"/>
            <a:ext cx="10928792" cy="1754326"/>
          </a:xfrm>
          <a:prstGeom prst="rect">
            <a:avLst/>
          </a:prstGeom>
          <a:noFill/>
          <a:ln>
            <a:solidFill>
              <a:schemeClr val="tx2"/>
            </a:solidFill>
          </a:ln>
        </p:spPr>
        <p:txBody>
          <a:bodyPr wrap="square">
            <a:spAutoFit/>
          </a:bodyPr>
          <a:lstStyle/>
          <a:p>
            <a:pPr algn="just"/>
            <a:r>
              <a:rPr lang="hi-IN" b="1" dirty="0"/>
              <a:t>इस शीर्षक के अन्तर्गत हम उन ग्रन्थों की ओर संकेत करेंगे जिनकी गणना ऐतिहासिक साहित्य में की जाती है और जिनमें इतिहास के मूल तत्त्व छिपे पड़े हैं। यह साहित्य काव्य ग्रन्थ, गद्य-पद्य साहित्य तथा लौकिक और भाषा साहित्य के रूप में मिलता है। जैन साहित्य जिसका प्रमुख उद्देश्य धार्मिक है, वह भी यत्र-तत्र कई ऐतिहासिक घटनाओं का वर्णन करता है और राजस्थान की तत्कालीन धार्मिक और सामाजिक स्थितियों पर प्रकाश डालता है। बाण के हर्ष चरित्र में गुर्जरों का वर्णन मिलता है जो राजस्थान में थे। इसी तरह राजशेखर, क्षेमेश्वर और पम्पा की कृतियाँ प्रतिहारों के इतिहास और उनकी संस्कृति पर प्रकाश डालते हैं।</a:t>
            </a:r>
            <a:endParaRPr lang="en-US" b="1" dirty="0"/>
          </a:p>
        </p:txBody>
      </p:sp>
      <p:sp>
        <p:nvSpPr>
          <p:cNvPr id="7" name="TextBox 6">
            <a:extLst>
              <a:ext uri="{FF2B5EF4-FFF2-40B4-BE49-F238E27FC236}">
                <a16:creationId xmlns:a16="http://schemas.microsoft.com/office/drawing/2014/main" xmlns="" id="{14D6BAC8-F285-3E40-93F3-FCA8AB7B8B1C}"/>
              </a:ext>
            </a:extLst>
          </p:cNvPr>
          <p:cNvSpPr txBox="1"/>
          <p:nvPr/>
        </p:nvSpPr>
        <p:spPr>
          <a:xfrm>
            <a:off x="529340" y="3532909"/>
            <a:ext cx="11038814" cy="1477328"/>
          </a:xfrm>
          <a:prstGeom prst="rect">
            <a:avLst/>
          </a:prstGeom>
          <a:noFill/>
        </p:spPr>
        <p:txBody>
          <a:bodyPr wrap="square">
            <a:spAutoFit/>
          </a:bodyPr>
          <a:lstStyle/>
          <a:p>
            <a:pPr algn="just"/>
            <a:r>
              <a:rPr lang="hi-IN" b="1"/>
              <a:t>भारत की क्षेत्रीय भाषाओं में राजस्थानी की भाषा का विशेष महत्त्व रहा है। बोलचाल में जहाँ यह जनभाषा है वहीं रचनाधर्मियों की अभिव्यक्ति का एक सशक्त माध्यम रही है। राजस्थानी साहित्य विस्तृत होने के साथ-साथ इसकी विधाएँ भी अनेक रही हैं। देश-विदेश की अन्य भाषाओं में इतनी विधाएँ दुर्लभ हैं। ये विधाएं अपने शिल्प वैविध्य और भाषा सौन्दर्य की दृष्टि से अनुपम हैं। यही कारण है कि विधाओं से ओतप्रोत यह साहित्य बड़ा ही विशाल और सरल होने के साथ अपनी हृदयग्राही उत्कृष्ट शैलियों के फलस्वरूप विश्वविख्यात रहा है।</a:t>
            </a:r>
            <a:endParaRPr lang="en-US" b="1"/>
          </a:p>
        </p:txBody>
      </p:sp>
    </p:spTree>
    <p:extLst>
      <p:ext uri="{BB962C8B-B14F-4D97-AF65-F5344CB8AC3E}">
        <p14:creationId xmlns:p14="http://schemas.microsoft.com/office/powerpoint/2010/main" xmlns="" val="1232981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C1BFA6F8-F995-9C43-AB34-13CA6D024457}"/>
              </a:ext>
            </a:extLst>
          </p:cNvPr>
          <p:cNvSpPr txBox="1"/>
          <p:nvPr/>
        </p:nvSpPr>
        <p:spPr>
          <a:xfrm>
            <a:off x="1298863" y="474345"/>
            <a:ext cx="9145019" cy="5909310"/>
          </a:xfrm>
          <a:prstGeom prst="rect">
            <a:avLst/>
          </a:prstGeom>
          <a:noFill/>
        </p:spPr>
        <p:txBody>
          <a:bodyPr wrap="square">
            <a:spAutoFit/>
          </a:bodyPr>
          <a:lstStyle/>
          <a:p>
            <a:pPr algn="just"/>
            <a:r>
              <a:rPr lang="hi-IN" dirty="0">
                <a:solidFill>
                  <a:schemeClr val="tx2">
                    <a:lumMod val="40000"/>
                    <a:lumOff val="60000"/>
                  </a:schemeClr>
                </a:solidFill>
              </a:rPr>
              <a:t>राजस्थानी साहित्य की विधाएं विषय और सृजन के आधार पर निर्मित हुई हैं। विविध विषयों को लेकर जहाँ राजस्थानी साहित्य रचा गया वहीं रचनाओं के सृजन के अनेक तौर-तरीके रहे हैं। विधाओं में अन्तर रहने के साथ सभी विधाओं की अपनी विशेषताएँ रही हैं। समग्र राजस्थानी साहित्य पर हम अपनी नजर दौड़ाते हैं तो ज्ञात होता है कि रचनाधर्मियों ने अपने विवेक से विषय का चयन करने के साथ सुनिश्चित विधा का भी निर्णय किया है। अगर विषय व्यापक रहा है तो उसे प्रबन्ध काव्य का स्वरूप देने के लिए अपनी सुविधानुसार विभिन्न छन्दों के साथ ही अपनी काव्य प्रतिभा का परिचय देने के लिए अलंकारपूर्ण भाषा का प्रयोग किया है। ऐसा भी देखा गया है कि रचना छोटी होने पर छंद विशेष में उस कृति को मूर्तरूप दे दिया गया। इस प्रकार छन्दों के आधार पर कई विधाओं का निर्माण हुआ। विधाओं के विकास में मुख्य रूप से रचनाधर्मियों की अहम भूमिका रही है। यह भी विचारणीय है कि कृतिकारों को तत्कालीन शासकों की ओर से प्रोत्साहन नहीं मिलता तो इतना विविधरूपा सृजन भी नहीं होता। मुख्यत: राजस्थानी विधाओं के दो स्वरूप रहे हैं—गद्य और पद्य । प्राचीनकाल में मानव के रागात्मक सम्बन्धों और मान्यताओं की अभिव्यक्ति का माध्यम पद्य ही था । विचारों को जन-जन तक पहुँचाने और उन्हें प्रभावित करने के लिए लयात्मक भाषा का प्रयोग ही होता रहा। बड़े राज्यों की स्थापना के फलस्वरूप शासक वर्ग की उपलब्धियों और युद्ध अभियानों को लेकर अनेक वीर काव्यों की रचना हुई। प्रेम गाथाएँ जन-जन के मनोरंजन का एक साधन रहा है इसका प्रारम्भिक स्वरूप काव्य में ही मिलता है । प्राचीन राजस्थानी जैन साहित्य में भी काव्य की भरमार रही है। 14वीं शताब्दी में पद्य के साथ गद्य भी विकसित होने लगा। जैसा कि पहले उल्लेख किया जा चुका है विविध विषय आदि को लेकर कृतिकारों ने अपने विवेक से अनेक विधाओं को जन्म दिया। राजस्थानी साहित्य के विकास के साथ ही विधाओं का विकास होता रहा और इस प्रकार की सभी विधाएँ, विषय और भाषा की दृष्टि से महत्त्वपूर्ण रही हैं।</a:t>
            </a:r>
            <a:endParaRPr lang="en-US" dirty="0">
              <a:solidFill>
                <a:schemeClr val="tx2">
                  <a:lumMod val="40000"/>
                  <a:lumOff val="60000"/>
                </a:schemeClr>
              </a:solidFill>
            </a:endParaRPr>
          </a:p>
        </p:txBody>
      </p:sp>
    </p:spTree>
    <p:extLst>
      <p:ext uri="{BB962C8B-B14F-4D97-AF65-F5344CB8AC3E}">
        <p14:creationId xmlns:p14="http://schemas.microsoft.com/office/powerpoint/2010/main" xmlns="" val="247536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10C3503-7836-294B-B66E-AB3F5312AFCC}"/>
              </a:ext>
            </a:extLst>
          </p:cNvPr>
          <p:cNvSpPr txBox="1"/>
          <p:nvPr/>
        </p:nvSpPr>
        <p:spPr>
          <a:xfrm>
            <a:off x="5173450" y="2514600"/>
            <a:ext cx="1828800" cy="1828800"/>
          </a:xfrm>
          <a:prstGeom prst="rect">
            <a:avLst/>
          </a:prstGeom>
          <a:noFill/>
        </p:spPr>
        <p:txBody>
          <a:bodyPr wrap="square" rtlCol="0">
            <a:spAutoFit/>
          </a:bodyPr>
          <a:lstStyle/>
          <a:p>
            <a:pPr algn="l"/>
            <a:endParaRPr lang="en-US"/>
          </a:p>
        </p:txBody>
      </p:sp>
      <p:sp>
        <p:nvSpPr>
          <p:cNvPr id="4" name="Rectangle 3"/>
          <p:cNvSpPr/>
          <p:nvPr/>
        </p:nvSpPr>
        <p:spPr>
          <a:xfrm>
            <a:off x="1066800" y="1295400"/>
            <a:ext cx="9982200" cy="4093428"/>
          </a:xfrm>
          <a:prstGeom prst="rect">
            <a:avLst/>
          </a:prstGeom>
        </p:spPr>
        <p:txBody>
          <a:bodyPr wrap="square">
            <a:spAutoFit/>
          </a:bodyPr>
          <a:lstStyle/>
          <a:p>
            <a:pPr algn="just"/>
            <a:r>
              <a:rPr lang="en-US" sz="2000" b="1" dirty="0" err="1" smtClean="0">
                <a:solidFill>
                  <a:schemeClr val="tx2">
                    <a:lumMod val="40000"/>
                    <a:lumOff val="60000"/>
                  </a:schemeClr>
                </a:solidFill>
              </a:rPr>
              <a:t>राजस्थानी</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गद्य</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और</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पद्य</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दोनों</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में</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समान</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रूप</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से</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लेखन</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होता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रहा</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है</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राजस्थानी</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पद्य</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रचनाएँ</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अधिक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क्लिष्ट</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हैं</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और</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आसानी</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से</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हम</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उन्हें</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समझ</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नहीं</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सकते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परन्तु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गद्य</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रचनाएँ</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सरल</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भाषा</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में</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लिपिबद्ध</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हुई</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मिलती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हैं</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इसमें</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ख्यातें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बातें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कथा</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विगत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हाल</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हकीकत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फरसत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तवारीख</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वंशावली</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याददास्त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आदि</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शीर्षक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रचनाओं</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हम</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सम्मिलित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कर</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सकते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हैं</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मुख्य</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रूप</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से</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इस</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प्रकार</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ग्रंथ</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इतिहास</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भक्ति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और</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मानव</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अन्य</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क्रियाकलापों</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बारे</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में</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हैं</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यहां</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पर</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हम</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साहित्यिक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स्त्रोत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रूप</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में</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ख्यात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चर्चा</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करेंगे</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जो</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राजस्थान</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इतिहास</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जानने</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एवं</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समझने</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एक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सशक्त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माध्यम</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है</a:t>
            </a:r>
            <a:r>
              <a:rPr lang="en-US" sz="2000" b="1" dirty="0" smtClean="0">
                <a:solidFill>
                  <a:schemeClr val="tx2">
                    <a:lumMod val="40000"/>
                    <a:lumOff val="60000"/>
                  </a:schemeClr>
                </a:solidFill>
              </a:rPr>
              <a:t>।</a:t>
            </a:r>
            <a:endParaRPr lang="en-US" sz="2000" b="1" dirty="0" smtClean="0">
              <a:solidFill>
                <a:schemeClr val="tx2">
                  <a:lumMod val="40000"/>
                  <a:lumOff val="60000"/>
                </a:schemeClr>
              </a:solidFill>
            </a:endParaRPr>
          </a:p>
          <a:p>
            <a:pPr algn="just"/>
            <a:r>
              <a:rPr lang="en-US" sz="2000" b="1" dirty="0" smtClean="0">
                <a:solidFill>
                  <a:schemeClr val="tx2">
                    <a:lumMod val="40000"/>
                    <a:lumOff val="60000"/>
                  </a:schemeClr>
                </a:solidFill>
              </a:rPr>
              <a:t> </a:t>
            </a:r>
          </a:p>
          <a:p>
            <a:pPr algn="just"/>
            <a:r>
              <a:rPr lang="en-US" sz="2000" b="1" dirty="0" err="1" smtClean="0">
                <a:solidFill>
                  <a:schemeClr val="tx2">
                    <a:lumMod val="40000"/>
                    <a:lumOff val="60000"/>
                  </a:schemeClr>
                </a:solidFill>
              </a:rPr>
              <a:t>ख्यात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शब्द</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संस्कृत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ख्याति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शब्द</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से</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बना</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है</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ख्याति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प्राप्त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प्रख्यात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एवं</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लोकविश्रुत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पुरुषों</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जीवन</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घटनाओं</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संग्रह</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ख्यात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संज्ञा</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दी</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गई</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है</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राजस्थान</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राज्यों</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पर</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लिखी</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गई</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ख्यातों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में</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वहाँ</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शासकों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जीवन</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घटनाओं</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क्रमबद्ध</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विवरण</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मिलता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है</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इसलिये</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राजस्थान</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इतिहास</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अध्ययन</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हेतु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ख्यात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ग्रन्थों</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सर्वाधिक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महत्त्व</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रहा</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है</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यहाँ</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कुछ</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महत्त्वपूर्ण</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ख्यातों</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के</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बारे</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में</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प्रकाश</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डाला</a:t>
            </a:r>
            <a:r>
              <a:rPr lang="en-US" sz="2000" b="1" dirty="0" smtClean="0">
                <a:solidFill>
                  <a:schemeClr val="tx2">
                    <a:lumMod val="40000"/>
                    <a:lumOff val="60000"/>
                  </a:schemeClr>
                </a:solidFill>
              </a:rPr>
              <a:t> </a:t>
            </a:r>
            <a:r>
              <a:rPr lang="en-US" sz="2000" b="1" dirty="0" err="1" smtClean="0">
                <a:solidFill>
                  <a:schemeClr val="tx2">
                    <a:lumMod val="40000"/>
                    <a:lumOff val="60000"/>
                  </a:schemeClr>
                </a:solidFill>
              </a:rPr>
              <a:t>जायगा</a:t>
            </a:r>
            <a:r>
              <a:rPr lang="en-US" sz="2000" b="1" dirty="0" smtClean="0">
                <a:solidFill>
                  <a:schemeClr val="tx2">
                    <a:lumMod val="40000"/>
                    <a:lumOff val="60000"/>
                  </a:schemeClr>
                </a:solidFill>
              </a:rPr>
              <a:t>।</a:t>
            </a:r>
          </a:p>
          <a:p>
            <a:pPr algn="just"/>
            <a:endParaRPr lang="en-US" sz="2000" dirty="0">
              <a:solidFill>
                <a:schemeClr val="bg1"/>
              </a:solidFill>
            </a:endParaRPr>
          </a:p>
        </p:txBody>
      </p:sp>
    </p:spTree>
    <p:extLst>
      <p:ext uri="{BB962C8B-B14F-4D97-AF65-F5344CB8AC3E}">
        <p14:creationId xmlns:p14="http://schemas.microsoft.com/office/powerpoint/2010/main" xmlns="" val="4080596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762000"/>
            <a:ext cx="9753600" cy="6001643"/>
          </a:xfrm>
          <a:prstGeom prst="rect">
            <a:avLst/>
          </a:prstGeom>
          <a:noFill/>
        </p:spPr>
        <p:txBody>
          <a:bodyPr wrap="square" rtlCol="0">
            <a:spAutoFit/>
          </a:bodyPr>
          <a:lstStyle/>
          <a:p>
            <a:pPr algn="just"/>
            <a:r>
              <a:rPr lang="en-US" sz="2400" b="1" dirty="0" err="1" smtClean="0">
                <a:solidFill>
                  <a:schemeClr val="bg2">
                    <a:lumMod val="75000"/>
                  </a:schemeClr>
                </a:solidFill>
              </a:rPr>
              <a:t>मुंहता</a:t>
            </a:r>
            <a:r>
              <a:rPr lang="en-US" sz="2400" b="1" dirty="0" smtClean="0">
                <a:solidFill>
                  <a:schemeClr val="bg2">
                    <a:lumMod val="75000"/>
                  </a:schemeClr>
                </a:solidFill>
              </a:rPr>
              <a:t> </a:t>
            </a:r>
            <a:r>
              <a:rPr lang="en-US" sz="2400" b="1" dirty="0" err="1" smtClean="0">
                <a:solidFill>
                  <a:schemeClr val="bg2">
                    <a:lumMod val="75000"/>
                  </a:schemeClr>
                </a:solidFill>
              </a:rPr>
              <a:t>नैणसी</a:t>
            </a:r>
            <a:r>
              <a:rPr lang="en-US" sz="2400" b="1" dirty="0" smtClean="0">
                <a:solidFill>
                  <a:schemeClr val="bg2">
                    <a:lumMod val="75000"/>
                  </a:schemeClr>
                </a:solidFill>
              </a:rPr>
              <a:t> </a:t>
            </a:r>
            <a:r>
              <a:rPr lang="en-US" sz="2400" b="1" dirty="0" err="1" smtClean="0">
                <a:solidFill>
                  <a:schemeClr val="bg2">
                    <a:lumMod val="75000"/>
                  </a:schemeClr>
                </a:solidFill>
              </a:rPr>
              <a:t>री</a:t>
            </a:r>
            <a:r>
              <a:rPr lang="en-US" sz="2400" b="1" dirty="0" smtClean="0">
                <a:solidFill>
                  <a:schemeClr val="bg2">
                    <a:lumMod val="75000"/>
                  </a:schemeClr>
                </a:solidFill>
              </a:rPr>
              <a:t> </a:t>
            </a:r>
            <a:r>
              <a:rPr lang="en-US" sz="2400" b="1" dirty="0" err="1" smtClean="0">
                <a:solidFill>
                  <a:schemeClr val="bg2">
                    <a:lumMod val="75000"/>
                  </a:schemeClr>
                </a:solidFill>
              </a:rPr>
              <a:t>ख्यात</a:t>
            </a:r>
            <a:r>
              <a:rPr lang="en-US" sz="2400" b="1" dirty="0" smtClean="0">
                <a:solidFill>
                  <a:schemeClr val="bg2">
                    <a:lumMod val="75000"/>
                  </a:schemeClr>
                </a:solidFill>
              </a:rPr>
              <a:t> —</a:t>
            </a:r>
          </a:p>
          <a:p>
            <a:pPr algn="just"/>
            <a:endParaRPr lang="en-US" dirty="0" smtClean="0"/>
          </a:p>
          <a:p>
            <a:pPr algn="just"/>
            <a:r>
              <a:rPr lang="hi-IN" dirty="0" smtClean="0">
                <a:solidFill>
                  <a:schemeClr val="tx2">
                    <a:lumMod val="40000"/>
                    <a:lumOff val="60000"/>
                  </a:schemeClr>
                </a:solidFill>
              </a:rPr>
              <a:t>‌‌‌मारवाड़ के शासक जसवन्त सिंह के देश दीवान मुहणोत नैणसी की यह ख्यात राजस्थान के इतिहास की जानकारी का सर्वाधिक महत्वपूर्ण स्त्रोत </a:t>
            </a:r>
            <a:r>
              <a:rPr lang="hi-IN" dirty="0" smtClean="0">
                <a:solidFill>
                  <a:schemeClr val="tx2">
                    <a:lumMod val="40000"/>
                    <a:lumOff val="60000"/>
                  </a:schemeClr>
                </a:solidFill>
              </a:rPr>
              <a:t>है।</a:t>
            </a:r>
            <a:r>
              <a:rPr lang="en-US" dirty="0" smtClean="0">
                <a:solidFill>
                  <a:schemeClr val="tx2">
                    <a:lumMod val="40000"/>
                    <a:lumOff val="60000"/>
                  </a:schemeClr>
                </a:solidFill>
              </a:rPr>
              <a:t> </a:t>
            </a:r>
            <a:r>
              <a:rPr lang="hi-IN" dirty="0" smtClean="0">
                <a:solidFill>
                  <a:schemeClr val="tx2">
                    <a:lumMod val="40000"/>
                    <a:lumOff val="60000"/>
                  </a:schemeClr>
                </a:solidFill>
              </a:rPr>
              <a:t>प्रस्तुत ख्यात में</a:t>
            </a:r>
            <a:r>
              <a:rPr lang="en-US" dirty="0" smtClean="0">
                <a:solidFill>
                  <a:schemeClr val="tx2">
                    <a:lumMod val="40000"/>
                    <a:lumOff val="60000"/>
                  </a:schemeClr>
                </a:solidFill>
              </a:rPr>
              <a:t> </a:t>
            </a:r>
            <a:r>
              <a:rPr lang="en-US" dirty="0" err="1" smtClean="0">
                <a:solidFill>
                  <a:schemeClr val="tx2">
                    <a:lumMod val="40000"/>
                    <a:lumOff val="60000"/>
                  </a:schemeClr>
                </a:solidFill>
              </a:rPr>
              <a:t>राजस्थान</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सभी</a:t>
            </a:r>
            <a:r>
              <a:rPr lang="en-US" dirty="0" smtClean="0">
                <a:solidFill>
                  <a:schemeClr val="tx2">
                    <a:lumMod val="40000"/>
                    <a:lumOff val="60000"/>
                  </a:schemeClr>
                </a:solidFill>
              </a:rPr>
              <a:t> </a:t>
            </a:r>
            <a:r>
              <a:rPr lang="en-US" dirty="0" err="1" smtClean="0">
                <a:solidFill>
                  <a:schemeClr val="tx2">
                    <a:lumMod val="40000"/>
                    <a:lumOff val="60000"/>
                  </a:schemeClr>
                </a:solidFill>
              </a:rPr>
              <a:t>राज्यों</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अलावा</a:t>
            </a:r>
            <a:r>
              <a:rPr lang="en-US" dirty="0" smtClean="0">
                <a:solidFill>
                  <a:schemeClr val="tx2">
                    <a:lumMod val="40000"/>
                    <a:lumOff val="60000"/>
                  </a:schemeClr>
                </a:solidFill>
              </a:rPr>
              <a:t> </a:t>
            </a:r>
            <a:r>
              <a:rPr lang="en-US" dirty="0" err="1" smtClean="0">
                <a:solidFill>
                  <a:schemeClr val="tx2">
                    <a:lumMod val="40000"/>
                    <a:lumOff val="60000"/>
                  </a:schemeClr>
                </a:solidFill>
              </a:rPr>
              <a:t>सिंध</a:t>
            </a:r>
            <a:r>
              <a:rPr lang="en-US" dirty="0" smtClean="0">
                <a:solidFill>
                  <a:schemeClr val="tx2">
                    <a:lumMod val="40000"/>
                    <a:lumOff val="60000"/>
                  </a:schemeClr>
                </a:solidFill>
              </a:rPr>
              <a:t>, </a:t>
            </a:r>
            <a:r>
              <a:rPr lang="en-US" dirty="0" err="1" smtClean="0">
                <a:solidFill>
                  <a:schemeClr val="tx2">
                    <a:lumMod val="40000"/>
                    <a:lumOff val="60000"/>
                  </a:schemeClr>
                </a:solidFill>
              </a:rPr>
              <a:t>गुजरात</a:t>
            </a:r>
            <a:r>
              <a:rPr lang="en-US" dirty="0" smtClean="0">
                <a:solidFill>
                  <a:schemeClr val="tx2">
                    <a:lumMod val="40000"/>
                    <a:lumOff val="60000"/>
                  </a:schemeClr>
                </a:solidFill>
              </a:rPr>
              <a:t>, </a:t>
            </a:r>
            <a:r>
              <a:rPr lang="en-US" dirty="0" err="1" smtClean="0">
                <a:solidFill>
                  <a:schemeClr val="tx2">
                    <a:lumMod val="40000"/>
                    <a:lumOff val="60000"/>
                  </a:schemeClr>
                </a:solidFill>
              </a:rPr>
              <a:t>मध्य</a:t>
            </a:r>
            <a:r>
              <a:rPr lang="en-US" dirty="0" smtClean="0">
                <a:solidFill>
                  <a:schemeClr val="tx2">
                    <a:lumMod val="40000"/>
                    <a:lumOff val="60000"/>
                  </a:schemeClr>
                </a:solidFill>
              </a:rPr>
              <a:t> </a:t>
            </a:r>
            <a:r>
              <a:rPr lang="en-US" dirty="0" err="1" smtClean="0">
                <a:solidFill>
                  <a:schemeClr val="tx2">
                    <a:lumMod val="40000"/>
                    <a:lumOff val="60000"/>
                  </a:schemeClr>
                </a:solidFill>
              </a:rPr>
              <a:t>प्रदेश</a:t>
            </a:r>
            <a:r>
              <a:rPr lang="en-US" dirty="0" smtClean="0">
                <a:solidFill>
                  <a:schemeClr val="tx2">
                    <a:lumMod val="40000"/>
                    <a:lumOff val="60000"/>
                  </a:schemeClr>
                </a:solidFill>
              </a:rPr>
              <a:t>, </a:t>
            </a:r>
            <a:r>
              <a:rPr lang="en-US" dirty="0" err="1" smtClean="0">
                <a:solidFill>
                  <a:schemeClr val="tx2">
                    <a:lumMod val="40000"/>
                    <a:lumOff val="60000"/>
                  </a:schemeClr>
                </a:solidFill>
              </a:rPr>
              <a:t>महाराष्ट्र</a:t>
            </a:r>
            <a:r>
              <a:rPr lang="en-US" dirty="0" smtClean="0">
                <a:solidFill>
                  <a:schemeClr val="tx2">
                    <a:lumMod val="40000"/>
                    <a:lumOff val="60000"/>
                  </a:schemeClr>
                </a:solidFill>
              </a:rPr>
              <a:t> </a:t>
            </a:r>
            <a:r>
              <a:rPr lang="en-US" dirty="0" err="1" smtClean="0">
                <a:solidFill>
                  <a:schemeClr val="tx2">
                    <a:lumMod val="40000"/>
                    <a:lumOff val="60000"/>
                  </a:schemeClr>
                </a:solidFill>
              </a:rPr>
              <a:t>इत्यादि</a:t>
            </a:r>
            <a:r>
              <a:rPr lang="en-US" dirty="0" smtClean="0">
                <a:solidFill>
                  <a:schemeClr val="tx2">
                    <a:lumMod val="40000"/>
                    <a:lumOff val="60000"/>
                  </a:schemeClr>
                </a:solidFill>
              </a:rPr>
              <a:t> </a:t>
            </a:r>
            <a:r>
              <a:rPr lang="en-US" dirty="0" err="1" smtClean="0">
                <a:solidFill>
                  <a:schemeClr val="tx2">
                    <a:lumMod val="40000"/>
                    <a:lumOff val="60000"/>
                  </a:schemeClr>
                </a:solidFill>
              </a:rPr>
              <a:t>राज्यों</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भी</a:t>
            </a:r>
            <a:r>
              <a:rPr lang="en-US" dirty="0" smtClean="0">
                <a:solidFill>
                  <a:schemeClr val="tx2">
                    <a:lumMod val="40000"/>
                    <a:lumOff val="60000"/>
                  </a:schemeClr>
                </a:solidFill>
              </a:rPr>
              <a:t> </a:t>
            </a:r>
            <a:r>
              <a:rPr lang="en-US" dirty="0" err="1" smtClean="0">
                <a:solidFill>
                  <a:schemeClr val="tx2">
                    <a:lumMod val="40000"/>
                    <a:lumOff val="60000"/>
                  </a:schemeClr>
                </a:solidFill>
              </a:rPr>
              <a:t>विवरण</a:t>
            </a:r>
            <a:r>
              <a:rPr lang="en-US" dirty="0" smtClean="0">
                <a:solidFill>
                  <a:schemeClr val="tx2">
                    <a:lumMod val="40000"/>
                    <a:lumOff val="60000"/>
                  </a:schemeClr>
                </a:solidFill>
              </a:rPr>
              <a:t> </a:t>
            </a:r>
            <a:r>
              <a:rPr lang="en-US" dirty="0" err="1" smtClean="0">
                <a:solidFill>
                  <a:schemeClr val="tx2">
                    <a:lumMod val="40000"/>
                    <a:lumOff val="60000"/>
                  </a:schemeClr>
                </a:solidFill>
              </a:rPr>
              <a:t>मिलता</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राठौड</a:t>
            </a:r>
            <a:r>
              <a:rPr lang="en-US" dirty="0" smtClean="0">
                <a:solidFill>
                  <a:schemeClr val="tx2">
                    <a:lumMod val="40000"/>
                    <a:lumOff val="60000"/>
                  </a:schemeClr>
                </a:solidFill>
              </a:rPr>
              <a:t>़, </a:t>
            </a:r>
            <a:r>
              <a:rPr lang="en-US" dirty="0" err="1" smtClean="0">
                <a:solidFill>
                  <a:schemeClr val="tx2">
                    <a:lumMod val="40000"/>
                    <a:lumOff val="60000"/>
                  </a:schemeClr>
                </a:solidFill>
              </a:rPr>
              <a:t>सिसोदिया</a:t>
            </a:r>
            <a:r>
              <a:rPr lang="en-US" dirty="0" smtClean="0">
                <a:solidFill>
                  <a:schemeClr val="tx2">
                    <a:lumMod val="40000"/>
                    <a:lumOff val="60000"/>
                  </a:schemeClr>
                </a:solidFill>
              </a:rPr>
              <a:t>, </a:t>
            </a:r>
            <a:r>
              <a:rPr lang="en-US" dirty="0" err="1" smtClean="0">
                <a:solidFill>
                  <a:schemeClr val="tx2">
                    <a:lumMod val="40000"/>
                    <a:lumOff val="60000"/>
                  </a:schemeClr>
                </a:solidFill>
              </a:rPr>
              <a:t>चौहान</a:t>
            </a:r>
            <a:r>
              <a:rPr lang="en-US" dirty="0" smtClean="0">
                <a:solidFill>
                  <a:schemeClr val="tx2">
                    <a:lumMod val="40000"/>
                    <a:lumOff val="60000"/>
                  </a:schemeClr>
                </a:solidFill>
              </a:rPr>
              <a:t>, </a:t>
            </a:r>
            <a:r>
              <a:rPr lang="en-US" dirty="0" err="1" smtClean="0">
                <a:solidFill>
                  <a:schemeClr val="tx2">
                    <a:lumMod val="40000"/>
                    <a:lumOff val="60000"/>
                  </a:schemeClr>
                </a:solidFill>
              </a:rPr>
              <a:t>भाटी</a:t>
            </a:r>
            <a:r>
              <a:rPr lang="en-US" dirty="0" smtClean="0">
                <a:solidFill>
                  <a:schemeClr val="tx2">
                    <a:lumMod val="40000"/>
                    <a:lumOff val="60000"/>
                  </a:schemeClr>
                </a:solidFill>
              </a:rPr>
              <a:t>, </a:t>
            </a:r>
            <a:r>
              <a:rPr lang="en-US" dirty="0" err="1" smtClean="0">
                <a:solidFill>
                  <a:schemeClr val="tx2">
                    <a:lumMod val="40000"/>
                    <a:lumOff val="60000"/>
                  </a:schemeClr>
                </a:solidFill>
              </a:rPr>
              <a:t>कछवाह</a:t>
            </a:r>
            <a:r>
              <a:rPr lang="en-US" dirty="0" smtClean="0">
                <a:solidFill>
                  <a:schemeClr val="tx2">
                    <a:lumMod val="40000"/>
                    <a:lumOff val="60000"/>
                  </a:schemeClr>
                </a:solidFill>
              </a:rPr>
              <a:t>, </a:t>
            </a:r>
            <a:r>
              <a:rPr lang="en-US" dirty="0" err="1" smtClean="0">
                <a:solidFill>
                  <a:schemeClr val="tx2">
                    <a:lumMod val="40000"/>
                    <a:lumOff val="60000"/>
                  </a:schemeClr>
                </a:solidFill>
              </a:rPr>
              <a:t>झाला</a:t>
            </a:r>
            <a:r>
              <a:rPr lang="en-US" dirty="0" smtClean="0">
                <a:solidFill>
                  <a:schemeClr val="tx2">
                    <a:lumMod val="40000"/>
                    <a:lumOff val="60000"/>
                  </a:schemeClr>
                </a:solidFill>
              </a:rPr>
              <a:t>, </a:t>
            </a:r>
            <a:r>
              <a:rPr lang="en-US" dirty="0" err="1" smtClean="0">
                <a:solidFill>
                  <a:schemeClr val="tx2">
                    <a:lumMod val="40000"/>
                    <a:lumOff val="60000"/>
                  </a:schemeClr>
                </a:solidFill>
              </a:rPr>
              <a:t>सोलंकी</a:t>
            </a:r>
            <a:r>
              <a:rPr lang="en-US" dirty="0" smtClean="0">
                <a:solidFill>
                  <a:schemeClr val="tx2">
                    <a:lumMod val="40000"/>
                    <a:lumOff val="60000"/>
                  </a:schemeClr>
                </a:solidFill>
              </a:rPr>
              <a:t>, </a:t>
            </a:r>
            <a:r>
              <a:rPr lang="en-US" dirty="0" err="1" smtClean="0">
                <a:solidFill>
                  <a:schemeClr val="tx2">
                    <a:lumMod val="40000"/>
                    <a:lumOff val="60000"/>
                  </a:schemeClr>
                </a:solidFill>
              </a:rPr>
              <a:t>दाहिया</a:t>
            </a:r>
            <a:r>
              <a:rPr lang="en-US" dirty="0" smtClean="0">
                <a:solidFill>
                  <a:schemeClr val="tx2">
                    <a:lumMod val="40000"/>
                    <a:lumOff val="60000"/>
                  </a:schemeClr>
                </a:solidFill>
              </a:rPr>
              <a:t>, </a:t>
            </a:r>
            <a:r>
              <a:rPr lang="en-US" dirty="0" err="1" smtClean="0">
                <a:solidFill>
                  <a:schemeClr val="tx2">
                    <a:lumMod val="40000"/>
                    <a:lumOff val="60000"/>
                  </a:schemeClr>
                </a:solidFill>
              </a:rPr>
              <a:t>पंवार</a:t>
            </a:r>
            <a:r>
              <a:rPr lang="en-US" dirty="0" smtClean="0">
                <a:solidFill>
                  <a:schemeClr val="tx2">
                    <a:lumMod val="40000"/>
                    <a:lumOff val="60000"/>
                  </a:schemeClr>
                </a:solidFill>
              </a:rPr>
              <a:t> </a:t>
            </a:r>
            <a:r>
              <a:rPr lang="en-US" dirty="0" err="1" smtClean="0">
                <a:solidFill>
                  <a:schemeClr val="tx2">
                    <a:lumMod val="40000"/>
                    <a:lumOff val="60000"/>
                  </a:schemeClr>
                </a:solidFill>
              </a:rPr>
              <a:t>आदि</a:t>
            </a:r>
            <a:r>
              <a:rPr lang="en-US" dirty="0" smtClean="0">
                <a:solidFill>
                  <a:schemeClr val="tx2">
                    <a:lumMod val="40000"/>
                    <a:lumOff val="60000"/>
                  </a:schemeClr>
                </a:solidFill>
              </a:rPr>
              <a:t> </a:t>
            </a:r>
            <a:r>
              <a:rPr lang="en-US" dirty="0" err="1" smtClean="0">
                <a:solidFill>
                  <a:schemeClr val="tx2">
                    <a:lumMod val="40000"/>
                    <a:lumOff val="60000"/>
                  </a:schemeClr>
                </a:solidFill>
              </a:rPr>
              <a:t>क्षत्रियों</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विविध</a:t>
            </a:r>
            <a:r>
              <a:rPr lang="en-US" dirty="0" smtClean="0">
                <a:solidFill>
                  <a:schemeClr val="tx2">
                    <a:lumMod val="40000"/>
                    <a:lumOff val="60000"/>
                  </a:schemeClr>
                </a:solidFill>
              </a:rPr>
              <a:t> </a:t>
            </a:r>
            <a:r>
              <a:rPr lang="en-US" dirty="0" err="1" smtClean="0">
                <a:solidFill>
                  <a:schemeClr val="tx2">
                    <a:lumMod val="40000"/>
                    <a:lumOff val="60000"/>
                  </a:schemeClr>
                </a:solidFill>
              </a:rPr>
              <a:t>शाखाओं</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विवेचन</a:t>
            </a:r>
            <a:r>
              <a:rPr lang="en-US" dirty="0" smtClean="0">
                <a:solidFill>
                  <a:schemeClr val="tx2">
                    <a:lumMod val="40000"/>
                    <a:lumOff val="60000"/>
                  </a:schemeClr>
                </a:solidFill>
              </a:rPr>
              <a:t> </a:t>
            </a:r>
            <a:r>
              <a:rPr lang="en-US" dirty="0" err="1" smtClean="0">
                <a:solidFill>
                  <a:schemeClr val="tx2">
                    <a:lumMod val="40000"/>
                    <a:lumOff val="60000"/>
                  </a:schemeClr>
                </a:solidFill>
              </a:rPr>
              <a:t>इसमें</a:t>
            </a:r>
            <a:r>
              <a:rPr lang="en-US" dirty="0" smtClean="0">
                <a:solidFill>
                  <a:schemeClr val="tx2">
                    <a:lumMod val="40000"/>
                    <a:lumOff val="60000"/>
                  </a:schemeClr>
                </a:solidFill>
              </a:rPr>
              <a:t> </a:t>
            </a:r>
            <a:r>
              <a:rPr lang="en-US" dirty="0" err="1" smtClean="0">
                <a:solidFill>
                  <a:schemeClr val="tx2">
                    <a:lumMod val="40000"/>
                    <a:lumOff val="60000"/>
                  </a:schemeClr>
                </a:solidFill>
              </a:rPr>
              <a:t>दिया</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विभिन्न</a:t>
            </a:r>
            <a:r>
              <a:rPr lang="en-US" dirty="0" smtClean="0">
                <a:solidFill>
                  <a:schemeClr val="tx2">
                    <a:lumMod val="40000"/>
                    <a:lumOff val="60000"/>
                  </a:schemeClr>
                </a:solidFill>
              </a:rPr>
              <a:t> </a:t>
            </a:r>
            <a:r>
              <a:rPr lang="en-US" dirty="0" err="1" smtClean="0">
                <a:solidFill>
                  <a:schemeClr val="tx2">
                    <a:lumMod val="40000"/>
                    <a:lumOff val="60000"/>
                  </a:schemeClr>
                </a:solidFill>
              </a:rPr>
              <a:t>राज्यों</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शासकों</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अतिरिक्त</a:t>
            </a:r>
            <a:r>
              <a:rPr lang="en-US" dirty="0" smtClean="0">
                <a:solidFill>
                  <a:schemeClr val="tx2">
                    <a:lumMod val="40000"/>
                    <a:lumOff val="60000"/>
                  </a:schemeClr>
                </a:solidFill>
              </a:rPr>
              <a:t> </a:t>
            </a:r>
            <a:r>
              <a:rPr lang="en-US" dirty="0" err="1" smtClean="0">
                <a:solidFill>
                  <a:schemeClr val="tx2">
                    <a:lumMod val="40000"/>
                    <a:lumOff val="60000"/>
                  </a:schemeClr>
                </a:solidFill>
              </a:rPr>
              <a:t>यहाँ</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स्थानीय</a:t>
            </a:r>
            <a:r>
              <a:rPr lang="en-US" dirty="0" smtClean="0">
                <a:solidFill>
                  <a:schemeClr val="tx2">
                    <a:lumMod val="40000"/>
                    <a:lumOff val="60000"/>
                  </a:schemeClr>
                </a:solidFill>
              </a:rPr>
              <a:t> </a:t>
            </a:r>
            <a:r>
              <a:rPr lang="en-US" dirty="0" err="1" smtClean="0">
                <a:solidFill>
                  <a:schemeClr val="tx2">
                    <a:lumMod val="40000"/>
                    <a:lumOff val="60000"/>
                  </a:schemeClr>
                </a:solidFill>
              </a:rPr>
              <a:t>योद्धाओं</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मुख्य</a:t>
            </a:r>
            <a:r>
              <a:rPr lang="en-US" dirty="0" smtClean="0">
                <a:solidFill>
                  <a:schemeClr val="tx2">
                    <a:lumMod val="40000"/>
                    <a:lumOff val="60000"/>
                  </a:schemeClr>
                </a:solidFill>
              </a:rPr>
              <a:t> </a:t>
            </a:r>
            <a:r>
              <a:rPr lang="en-US" dirty="0" err="1" smtClean="0">
                <a:solidFill>
                  <a:schemeClr val="tx2">
                    <a:lumMod val="40000"/>
                    <a:lumOff val="60000"/>
                  </a:schemeClr>
                </a:solidFill>
              </a:rPr>
              <a:t>उपलब्धियों</a:t>
            </a:r>
            <a:r>
              <a:rPr lang="en-US" dirty="0" smtClean="0">
                <a:solidFill>
                  <a:schemeClr val="tx2">
                    <a:lumMod val="40000"/>
                    <a:lumOff val="60000"/>
                  </a:schemeClr>
                </a:solidFill>
              </a:rPr>
              <a:t> </a:t>
            </a:r>
            <a:r>
              <a:rPr lang="en-US" dirty="0" err="1" smtClean="0">
                <a:solidFill>
                  <a:schemeClr val="tx2">
                    <a:lumMod val="40000"/>
                    <a:lumOff val="60000"/>
                  </a:schemeClr>
                </a:solidFill>
              </a:rPr>
              <a:t>पर</a:t>
            </a:r>
            <a:r>
              <a:rPr lang="en-US" dirty="0" smtClean="0">
                <a:solidFill>
                  <a:schemeClr val="tx2">
                    <a:lumMod val="40000"/>
                    <a:lumOff val="60000"/>
                  </a:schemeClr>
                </a:solidFill>
              </a:rPr>
              <a:t> </a:t>
            </a:r>
            <a:r>
              <a:rPr lang="en-US" dirty="0" err="1" smtClean="0">
                <a:solidFill>
                  <a:schemeClr val="tx2">
                    <a:lumMod val="40000"/>
                    <a:lumOff val="60000"/>
                  </a:schemeClr>
                </a:solidFill>
              </a:rPr>
              <a:t>भी</a:t>
            </a:r>
            <a:r>
              <a:rPr lang="en-US" dirty="0" smtClean="0">
                <a:solidFill>
                  <a:schemeClr val="tx2">
                    <a:lumMod val="40000"/>
                    <a:lumOff val="60000"/>
                  </a:schemeClr>
                </a:solidFill>
              </a:rPr>
              <a:t> </a:t>
            </a:r>
            <a:r>
              <a:rPr lang="en-US" dirty="0" err="1" smtClean="0">
                <a:solidFill>
                  <a:schemeClr val="tx2">
                    <a:lumMod val="40000"/>
                    <a:lumOff val="60000"/>
                  </a:schemeClr>
                </a:solidFill>
              </a:rPr>
              <a:t>प्रकाश</a:t>
            </a:r>
            <a:r>
              <a:rPr lang="en-US" dirty="0" smtClean="0">
                <a:solidFill>
                  <a:schemeClr val="tx2">
                    <a:lumMod val="40000"/>
                    <a:lumOff val="60000"/>
                  </a:schemeClr>
                </a:solidFill>
              </a:rPr>
              <a:t> </a:t>
            </a:r>
            <a:r>
              <a:rPr lang="en-US" dirty="0" err="1" smtClean="0">
                <a:solidFill>
                  <a:schemeClr val="tx2">
                    <a:lumMod val="40000"/>
                    <a:lumOff val="60000"/>
                  </a:schemeClr>
                </a:solidFill>
              </a:rPr>
              <a:t>डाला</a:t>
            </a:r>
            <a:r>
              <a:rPr lang="en-US" dirty="0" smtClean="0">
                <a:solidFill>
                  <a:schemeClr val="tx2">
                    <a:lumMod val="40000"/>
                    <a:lumOff val="60000"/>
                  </a:schemeClr>
                </a:solidFill>
              </a:rPr>
              <a:t> </a:t>
            </a:r>
            <a:r>
              <a:rPr lang="en-US" dirty="0" err="1" smtClean="0">
                <a:solidFill>
                  <a:schemeClr val="tx2">
                    <a:lumMod val="40000"/>
                    <a:lumOff val="60000"/>
                  </a:schemeClr>
                </a:solidFill>
              </a:rPr>
              <a:t>गया</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इसके</a:t>
            </a:r>
            <a:r>
              <a:rPr lang="en-US" dirty="0" smtClean="0">
                <a:solidFill>
                  <a:schemeClr val="tx2">
                    <a:lumMod val="40000"/>
                    <a:lumOff val="60000"/>
                  </a:schemeClr>
                </a:solidFill>
              </a:rPr>
              <a:t> </a:t>
            </a:r>
            <a:r>
              <a:rPr lang="en-US" dirty="0" err="1" smtClean="0">
                <a:solidFill>
                  <a:schemeClr val="tx2">
                    <a:lumMod val="40000"/>
                    <a:lumOff val="60000"/>
                  </a:schemeClr>
                </a:solidFill>
              </a:rPr>
              <a:t>अलावा</a:t>
            </a:r>
            <a:r>
              <a:rPr lang="en-US" dirty="0" smtClean="0">
                <a:solidFill>
                  <a:schemeClr val="tx2">
                    <a:lumMod val="40000"/>
                    <a:lumOff val="60000"/>
                  </a:schemeClr>
                </a:solidFill>
              </a:rPr>
              <a:t> </a:t>
            </a:r>
            <a:r>
              <a:rPr lang="en-US" dirty="0" err="1" smtClean="0">
                <a:solidFill>
                  <a:schemeClr val="tx2">
                    <a:lumMod val="40000"/>
                    <a:lumOff val="60000"/>
                  </a:schemeClr>
                </a:solidFill>
              </a:rPr>
              <a:t>मन्दिरों</a:t>
            </a:r>
            <a:r>
              <a:rPr lang="en-US" dirty="0" smtClean="0">
                <a:solidFill>
                  <a:schemeClr val="tx2">
                    <a:lumMod val="40000"/>
                    <a:lumOff val="60000"/>
                  </a:schemeClr>
                </a:solidFill>
              </a:rPr>
              <a:t>, </a:t>
            </a:r>
            <a:r>
              <a:rPr lang="en-US" dirty="0" err="1" smtClean="0">
                <a:solidFill>
                  <a:schemeClr val="tx2">
                    <a:lumMod val="40000"/>
                    <a:lumOff val="60000"/>
                  </a:schemeClr>
                </a:solidFill>
              </a:rPr>
              <a:t>मठों</a:t>
            </a:r>
            <a:r>
              <a:rPr lang="en-US" dirty="0" smtClean="0">
                <a:solidFill>
                  <a:schemeClr val="tx2">
                    <a:lumMod val="40000"/>
                    <a:lumOff val="60000"/>
                  </a:schemeClr>
                </a:solidFill>
              </a:rPr>
              <a:t>, </a:t>
            </a:r>
            <a:r>
              <a:rPr lang="en-US" dirty="0" err="1" smtClean="0">
                <a:solidFill>
                  <a:schemeClr val="tx2">
                    <a:lumMod val="40000"/>
                    <a:lumOff val="60000"/>
                  </a:schemeClr>
                </a:solidFill>
              </a:rPr>
              <a:t>किलों</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निर्माण</a:t>
            </a:r>
            <a:r>
              <a:rPr lang="en-US" dirty="0" smtClean="0">
                <a:solidFill>
                  <a:schemeClr val="tx2">
                    <a:lumMod val="40000"/>
                    <a:lumOff val="60000"/>
                  </a:schemeClr>
                </a:solidFill>
              </a:rPr>
              <a:t> </a:t>
            </a:r>
            <a:r>
              <a:rPr lang="en-US" dirty="0" err="1" smtClean="0">
                <a:solidFill>
                  <a:schemeClr val="tx2">
                    <a:lumMod val="40000"/>
                    <a:lumOff val="60000"/>
                  </a:schemeClr>
                </a:solidFill>
              </a:rPr>
              <a:t>कार्य</a:t>
            </a:r>
            <a:r>
              <a:rPr lang="en-US" dirty="0" smtClean="0">
                <a:solidFill>
                  <a:schemeClr val="tx2">
                    <a:lumMod val="40000"/>
                    <a:lumOff val="60000"/>
                  </a:schemeClr>
                </a:solidFill>
              </a:rPr>
              <a:t>, </a:t>
            </a:r>
            <a:r>
              <a:rPr lang="en-US" dirty="0" err="1" smtClean="0">
                <a:solidFill>
                  <a:schemeClr val="tx2">
                    <a:lumMod val="40000"/>
                    <a:lumOff val="60000"/>
                  </a:schemeClr>
                </a:solidFill>
              </a:rPr>
              <a:t>तीर्थस्थलों</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भी</a:t>
            </a:r>
            <a:r>
              <a:rPr lang="en-US" dirty="0" smtClean="0">
                <a:solidFill>
                  <a:schemeClr val="tx2">
                    <a:lumMod val="40000"/>
                    <a:lumOff val="60000"/>
                  </a:schemeClr>
                </a:solidFill>
              </a:rPr>
              <a:t> </a:t>
            </a:r>
            <a:r>
              <a:rPr lang="en-US" dirty="0" err="1" smtClean="0">
                <a:solidFill>
                  <a:schemeClr val="tx2">
                    <a:lumMod val="40000"/>
                    <a:lumOff val="60000"/>
                  </a:schemeClr>
                </a:solidFill>
              </a:rPr>
              <a:t>विवरण</a:t>
            </a:r>
            <a:r>
              <a:rPr lang="en-US" dirty="0" smtClean="0">
                <a:solidFill>
                  <a:schemeClr val="tx2">
                    <a:lumMod val="40000"/>
                    <a:lumOff val="60000"/>
                  </a:schemeClr>
                </a:solidFill>
              </a:rPr>
              <a:t> </a:t>
            </a:r>
            <a:r>
              <a:rPr lang="en-US" dirty="0" err="1" smtClean="0">
                <a:solidFill>
                  <a:schemeClr val="tx2">
                    <a:lumMod val="40000"/>
                    <a:lumOff val="60000"/>
                  </a:schemeClr>
                </a:solidFill>
              </a:rPr>
              <a:t>दिया</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इतना</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नहीं</a:t>
            </a:r>
            <a:r>
              <a:rPr lang="en-US" dirty="0" smtClean="0">
                <a:solidFill>
                  <a:schemeClr val="tx2">
                    <a:lumMod val="40000"/>
                    <a:lumOff val="60000"/>
                  </a:schemeClr>
                </a:solidFill>
              </a:rPr>
              <a:t>, </a:t>
            </a:r>
            <a:r>
              <a:rPr lang="en-US" dirty="0" err="1" smtClean="0">
                <a:solidFill>
                  <a:schemeClr val="tx2">
                    <a:lumMod val="40000"/>
                    <a:lumOff val="60000"/>
                  </a:schemeClr>
                </a:solidFill>
              </a:rPr>
              <a:t>यहाँ</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रीति</a:t>
            </a:r>
            <a:r>
              <a:rPr lang="en-US" dirty="0" smtClean="0">
                <a:solidFill>
                  <a:schemeClr val="tx2">
                    <a:lumMod val="40000"/>
                    <a:lumOff val="60000"/>
                  </a:schemeClr>
                </a:solidFill>
              </a:rPr>
              <a:t> </a:t>
            </a:r>
            <a:r>
              <a:rPr lang="en-US" dirty="0" err="1" smtClean="0">
                <a:solidFill>
                  <a:schemeClr val="tx2">
                    <a:lumMod val="40000"/>
                    <a:lumOff val="60000"/>
                  </a:schemeClr>
                </a:solidFill>
              </a:rPr>
              <a:t>रिवाज</a:t>
            </a:r>
            <a:r>
              <a:rPr lang="en-US" dirty="0" smtClean="0">
                <a:solidFill>
                  <a:schemeClr val="tx2">
                    <a:lumMod val="40000"/>
                    <a:lumOff val="60000"/>
                  </a:schemeClr>
                </a:solidFill>
              </a:rPr>
              <a:t>, </a:t>
            </a:r>
            <a:r>
              <a:rPr lang="en-US" dirty="0" err="1" smtClean="0">
                <a:solidFill>
                  <a:schemeClr val="tx2">
                    <a:lumMod val="40000"/>
                    <a:lumOff val="60000"/>
                  </a:schemeClr>
                </a:solidFill>
              </a:rPr>
              <a:t>पर्व</a:t>
            </a:r>
            <a:r>
              <a:rPr lang="en-US" dirty="0" smtClean="0">
                <a:solidFill>
                  <a:schemeClr val="tx2">
                    <a:lumMod val="40000"/>
                    <a:lumOff val="60000"/>
                  </a:schemeClr>
                </a:solidFill>
              </a:rPr>
              <a:t>, </a:t>
            </a:r>
            <a:r>
              <a:rPr lang="en-US" dirty="0" err="1" smtClean="0">
                <a:solidFill>
                  <a:schemeClr val="tx2">
                    <a:lumMod val="40000"/>
                    <a:lumOff val="60000"/>
                  </a:schemeClr>
                </a:solidFill>
              </a:rPr>
              <a:t>त्यौहार</a:t>
            </a:r>
            <a:r>
              <a:rPr lang="en-US" dirty="0" smtClean="0">
                <a:solidFill>
                  <a:schemeClr val="tx2">
                    <a:lumMod val="40000"/>
                    <a:lumOff val="60000"/>
                  </a:schemeClr>
                </a:solidFill>
              </a:rPr>
              <a:t>, </a:t>
            </a:r>
            <a:r>
              <a:rPr lang="en-US" dirty="0" err="1" smtClean="0">
                <a:solidFill>
                  <a:schemeClr val="tx2">
                    <a:lumMod val="40000"/>
                    <a:lumOff val="60000"/>
                  </a:schemeClr>
                </a:solidFill>
              </a:rPr>
              <a:t>सामाजिक</a:t>
            </a:r>
            <a:r>
              <a:rPr lang="en-US" dirty="0" smtClean="0">
                <a:solidFill>
                  <a:schemeClr val="tx2">
                    <a:lumMod val="40000"/>
                    <a:lumOff val="60000"/>
                  </a:schemeClr>
                </a:solidFill>
              </a:rPr>
              <a:t> व </a:t>
            </a:r>
            <a:r>
              <a:rPr lang="en-US" dirty="0" err="1" smtClean="0">
                <a:solidFill>
                  <a:schemeClr val="tx2">
                    <a:lumMod val="40000"/>
                    <a:lumOff val="60000"/>
                  </a:schemeClr>
                </a:solidFill>
              </a:rPr>
              <a:t>धार्मिक</a:t>
            </a:r>
            <a:r>
              <a:rPr lang="en-US" dirty="0" smtClean="0">
                <a:solidFill>
                  <a:schemeClr val="tx2">
                    <a:lumMod val="40000"/>
                    <a:lumOff val="60000"/>
                  </a:schemeClr>
                </a:solidFill>
              </a:rPr>
              <a:t> </a:t>
            </a:r>
            <a:r>
              <a:rPr lang="en-US" dirty="0" err="1" smtClean="0">
                <a:solidFill>
                  <a:schemeClr val="tx2">
                    <a:lumMod val="40000"/>
                    <a:lumOff val="60000"/>
                  </a:schemeClr>
                </a:solidFill>
              </a:rPr>
              <a:t>मान्यताओं</a:t>
            </a:r>
            <a:r>
              <a:rPr lang="en-US" dirty="0" smtClean="0">
                <a:solidFill>
                  <a:schemeClr val="tx2">
                    <a:lumMod val="40000"/>
                    <a:lumOff val="60000"/>
                  </a:schemeClr>
                </a:solidFill>
              </a:rPr>
              <a:t> </a:t>
            </a:r>
            <a:r>
              <a:rPr lang="en-US" dirty="0" err="1" smtClean="0">
                <a:solidFill>
                  <a:schemeClr val="tx2">
                    <a:lumMod val="40000"/>
                    <a:lumOff val="60000"/>
                  </a:schemeClr>
                </a:solidFill>
              </a:rPr>
              <a:t>आदि</a:t>
            </a:r>
            <a:r>
              <a:rPr lang="en-US" dirty="0" smtClean="0">
                <a:solidFill>
                  <a:schemeClr val="tx2">
                    <a:lumMod val="40000"/>
                    <a:lumOff val="60000"/>
                  </a:schemeClr>
                </a:solidFill>
              </a:rPr>
              <a:t> </a:t>
            </a:r>
            <a:r>
              <a:rPr lang="en-US" dirty="0" err="1" smtClean="0">
                <a:solidFill>
                  <a:schemeClr val="tx2">
                    <a:lumMod val="40000"/>
                    <a:lumOff val="60000"/>
                  </a:schemeClr>
                </a:solidFill>
              </a:rPr>
              <a:t>सांस्कृतिक</a:t>
            </a:r>
            <a:r>
              <a:rPr lang="en-US" dirty="0" smtClean="0">
                <a:solidFill>
                  <a:schemeClr val="tx2">
                    <a:lumMod val="40000"/>
                    <a:lumOff val="60000"/>
                  </a:schemeClr>
                </a:solidFill>
              </a:rPr>
              <a:t> </a:t>
            </a:r>
            <a:r>
              <a:rPr lang="en-US" dirty="0" err="1" smtClean="0">
                <a:solidFill>
                  <a:schemeClr val="tx2">
                    <a:lumMod val="40000"/>
                    <a:lumOff val="60000"/>
                  </a:schemeClr>
                </a:solidFill>
              </a:rPr>
              <a:t>पहलुओं</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विवरण</a:t>
            </a:r>
            <a:r>
              <a:rPr lang="en-US" dirty="0" smtClean="0">
                <a:solidFill>
                  <a:schemeClr val="tx2">
                    <a:lumMod val="40000"/>
                    <a:lumOff val="60000"/>
                  </a:schemeClr>
                </a:solidFill>
              </a:rPr>
              <a:t> </a:t>
            </a:r>
            <a:r>
              <a:rPr lang="en-US" dirty="0" err="1" smtClean="0">
                <a:solidFill>
                  <a:schemeClr val="tx2">
                    <a:lumMod val="40000"/>
                    <a:lumOff val="60000"/>
                  </a:schemeClr>
                </a:solidFill>
              </a:rPr>
              <a:t>प्रस्तुत</a:t>
            </a:r>
            <a:r>
              <a:rPr lang="en-US" dirty="0" smtClean="0">
                <a:solidFill>
                  <a:schemeClr val="tx2">
                    <a:lumMod val="40000"/>
                    <a:lumOff val="60000"/>
                  </a:schemeClr>
                </a:solidFill>
              </a:rPr>
              <a:t> </a:t>
            </a:r>
            <a:r>
              <a:rPr lang="en-US" dirty="0" err="1" smtClean="0">
                <a:solidFill>
                  <a:schemeClr val="tx2">
                    <a:lumMod val="40000"/>
                    <a:lumOff val="60000"/>
                  </a:schemeClr>
                </a:solidFill>
              </a:rPr>
              <a:t>किया</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यद्यपि</a:t>
            </a:r>
            <a:r>
              <a:rPr lang="en-US" dirty="0" smtClean="0">
                <a:solidFill>
                  <a:schemeClr val="tx2">
                    <a:lumMod val="40000"/>
                    <a:lumOff val="60000"/>
                  </a:schemeClr>
                </a:solidFill>
              </a:rPr>
              <a:t> </a:t>
            </a:r>
            <a:r>
              <a:rPr lang="en-US" dirty="0" err="1" smtClean="0">
                <a:solidFill>
                  <a:schemeClr val="tx2">
                    <a:lumMod val="40000"/>
                    <a:lumOff val="60000"/>
                  </a:schemeClr>
                </a:solidFill>
              </a:rPr>
              <a:t>कतिपय</a:t>
            </a:r>
            <a:r>
              <a:rPr lang="en-US" dirty="0" smtClean="0">
                <a:solidFill>
                  <a:schemeClr val="tx2">
                    <a:lumMod val="40000"/>
                    <a:lumOff val="60000"/>
                  </a:schemeClr>
                </a:solidFill>
              </a:rPr>
              <a:t> </a:t>
            </a:r>
            <a:r>
              <a:rPr lang="en-US" dirty="0" err="1" smtClean="0">
                <a:solidFill>
                  <a:schemeClr val="tx2">
                    <a:lumMod val="40000"/>
                    <a:lumOff val="60000"/>
                  </a:schemeClr>
                </a:solidFill>
              </a:rPr>
              <a:t>राजवंशों</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इतिहास</a:t>
            </a:r>
            <a:r>
              <a:rPr lang="en-US" dirty="0" smtClean="0">
                <a:solidFill>
                  <a:schemeClr val="tx2">
                    <a:lumMod val="40000"/>
                    <a:lumOff val="60000"/>
                  </a:schemeClr>
                </a:solidFill>
              </a:rPr>
              <a:t> </a:t>
            </a:r>
            <a:r>
              <a:rPr lang="en-US" dirty="0" err="1" smtClean="0">
                <a:solidFill>
                  <a:schemeClr val="tx2">
                    <a:lumMod val="40000"/>
                    <a:lumOff val="60000"/>
                  </a:schemeClr>
                </a:solidFill>
              </a:rPr>
              <a:t>क्रमबद्ध</a:t>
            </a:r>
            <a:r>
              <a:rPr lang="en-US" dirty="0" smtClean="0">
                <a:solidFill>
                  <a:schemeClr val="tx2">
                    <a:lumMod val="40000"/>
                    <a:lumOff val="60000"/>
                  </a:schemeClr>
                </a:solidFill>
              </a:rPr>
              <a:t> </a:t>
            </a:r>
            <a:r>
              <a:rPr lang="en-US" dirty="0" err="1" smtClean="0">
                <a:solidFill>
                  <a:schemeClr val="tx2">
                    <a:lumMod val="40000"/>
                    <a:lumOff val="60000"/>
                  </a:schemeClr>
                </a:solidFill>
              </a:rPr>
              <a:t>लिखने</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प्रयास</a:t>
            </a:r>
            <a:r>
              <a:rPr lang="en-US" dirty="0" smtClean="0">
                <a:solidFill>
                  <a:schemeClr val="tx2">
                    <a:lumMod val="40000"/>
                    <a:lumOff val="60000"/>
                  </a:schemeClr>
                </a:solidFill>
              </a:rPr>
              <a:t> </a:t>
            </a:r>
            <a:r>
              <a:rPr lang="en-US" dirty="0" err="1" smtClean="0">
                <a:solidFill>
                  <a:schemeClr val="tx2">
                    <a:lumMod val="40000"/>
                    <a:lumOff val="60000"/>
                  </a:schemeClr>
                </a:solidFill>
              </a:rPr>
              <a:t>किया</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परन्तु</a:t>
            </a:r>
            <a:r>
              <a:rPr lang="en-US" dirty="0" smtClean="0">
                <a:solidFill>
                  <a:schemeClr val="tx2">
                    <a:lumMod val="40000"/>
                    <a:lumOff val="60000"/>
                  </a:schemeClr>
                </a:solidFill>
              </a:rPr>
              <a:t> </a:t>
            </a:r>
            <a:r>
              <a:rPr lang="en-US" dirty="0" err="1" smtClean="0">
                <a:solidFill>
                  <a:schemeClr val="tx2">
                    <a:lumMod val="40000"/>
                    <a:lumOff val="60000"/>
                  </a:schemeClr>
                </a:solidFill>
              </a:rPr>
              <a:t>अधिकांश</a:t>
            </a:r>
            <a:r>
              <a:rPr lang="en-US" dirty="0" smtClean="0">
                <a:solidFill>
                  <a:schemeClr val="tx2">
                    <a:lumMod val="40000"/>
                    <a:lumOff val="60000"/>
                  </a:schemeClr>
                </a:solidFill>
              </a:rPr>
              <a:t> </a:t>
            </a:r>
            <a:r>
              <a:rPr lang="en-US" dirty="0" err="1" smtClean="0">
                <a:solidFill>
                  <a:schemeClr val="tx2">
                    <a:lumMod val="40000"/>
                    <a:lumOff val="60000"/>
                  </a:schemeClr>
                </a:solidFill>
              </a:rPr>
              <a:t>सामग्री</a:t>
            </a:r>
            <a:r>
              <a:rPr lang="en-US" dirty="0" smtClean="0">
                <a:solidFill>
                  <a:schemeClr val="tx2">
                    <a:lumMod val="40000"/>
                    <a:lumOff val="60000"/>
                  </a:schemeClr>
                </a:solidFill>
              </a:rPr>
              <a:t> </a:t>
            </a:r>
            <a:r>
              <a:rPr lang="en-US" dirty="0" err="1" smtClean="0">
                <a:solidFill>
                  <a:schemeClr val="tx2">
                    <a:lumMod val="40000"/>
                    <a:lumOff val="60000"/>
                  </a:schemeClr>
                </a:solidFill>
              </a:rPr>
              <a:t>बातों</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रूप</a:t>
            </a:r>
            <a:r>
              <a:rPr lang="en-US" dirty="0" smtClean="0">
                <a:solidFill>
                  <a:schemeClr val="tx2">
                    <a:lumMod val="40000"/>
                    <a:lumOff val="60000"/>
                  </a:schemeClr>
                </a:solidFill>
              </a:rPr>
              <a:t> </a:t>
            </a:r>
            <a:r>
              <a:rPr lang="en-US" dirty="0" err="1" smtClean="0">
                <a:solidFill>
                  <a:schemeClr val="tx2">
                    <a:lumMod val="40000"/>
                    <a:lumOff val="60000"/>
                  </a:schemeClr>
                </a:solidFill>
              </a:rPr>
              <a:t>में</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संकलित</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गई</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जिसमें</a:t>
            </a:r>
            <a:r>
              <a:rPr lang="en-US" dirty="0" smtClean="0">
                <a:solidFill>
                  <a:schemeClr val="tx2">
                    <a:lumMod val="40000"/>
                    <a:lumOff val="60000"/>
                  </a:schemeClr>
                </a:solidFill>
              </a:rPr>
              <a:t> </a:t>
            </a:r>
            <a:r>
              <a:rPr lang="en-US" dirty="0" err="1" smtClean="0">
                <a:solidFill>
                  <a:schemeClr val="tx2">
                    <a:lumMod val="40000"/>
                    <a:lumOff val="60000"/>
                  </a:schemeClr>
                </a:solidFill>
              </a:rPr>
              <a:t>उस</a:t>
            </a:r>
            <a:r>
              <a:rPr lang="en-US" dirty="0" smtClean="0">
                <a:solidFill>
                  <a:schemeClr val="tx2">
                    <a:lumMod val="40000"/>
                    <a:lumOff val="60000"/>
                  </a:schemeClr>
                </a:solidFill>
              </a:rPr>
              <a:t> </a:t>
            </a:r>
            <a:r>
              <a:rPr lang="en-US" dirty="0" err="1" smtClean="0">
                <a:solidFill>
                  <a:schemeClr val="tx2">
                    <a:lumMod val="40000"/>
                    <a:lumOff val="60000"/>
                  </a:schemeClr>
                </a:solidFill>
              </a:rPr>
              <a:t>समय</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लोक</a:t>
            </a:r>
            <a:r>
              <a:rPr lang="en-US" dirty="0" smtClean="0">
                <a:solidFill>
                  <a:schemeClr val="tx2">
                    <a:lumMod val="40000"/>
                    <a:lumOff val="60000"/>
                  </a:schemeClr>
                </a:solidFill>
              </a:rPr>
              <a:t> </a:t>
            </a:r>
            <a:r>
              <a:rPr lang="en-US" dirty="0" err="1" smtClean="0">
                <a:solidFill>
                  <a:schemeClr val="tx2">
                    <a:lumMod val="40000"/>
                    <a:lumOff val="60000"/>
                  </a:schemeClr>
                </a:solidFill>
              </a:rPr>
              <a:t>धारणाओं</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हमें</a:t>
            </a:r>
            <a:r>
              <a:rPr lang="en-US" dirty="0" smtClean="0">
                <a:solidFill>
                  <a:schemeClr val="tx2">
                    <a:lumMod val="40000"/>
                    <a:lumOff val="60000"/>
                  </a:schemeClr>
                </a:solidFill>
              </a:rPr>
              <a:t> </a:t>
            </a:r>
            <a:r>
              <a:rPr lang="en-US" dirty="0" err="1" smtClean="0">
                <a:solidFill>
                  <a:schemeClr val="tx2">
                    <a:lumMod val="40000"/>
                    <a:lumOff val="60000"/>
                  </a:schemeClr>
                </a:solidFill>
              </a:rPr>
              <a:t>आभास</a:t>
            </a:r>
            <a:r>
              <a:rPr lang="en-US" dirty="0" smtClean="0">
                <a:solidFill>
                  <a:schemeClr val="tx2">
                    <a:lumMod val="40000"/>
                    <a:lumOff val="60000"/>
                  </a:schemeClr>
                </a:solidFill>
              </a:rPr>
              <a:t> </a:t>
            </a:r>
            <a:r>
              <a:rPr lang="en-US" dirty="0" err="1" smtClean="0">
                <a:solidFill>
                  <a:schemeClr val="tx2">
                    <a:lumMod val="40000"/>
                    <a:lumOff val="60000"/>
                  </a:schemeClr>
                </a:solidFill>
              </a:rPr>
              <a:t>होता</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इस</a:t>
            </a:r>
            <a:r>
              <a:rPr lang="en-US" dirty="0" smtClean="0">
                <a:solidFill>
                  <a:schemeClr val="tx2">
                    <a:lumMod val="40000"/>
                    <a:lumOff val="60000"/>
                  </a:schemeClr>
                </a:solidFill>
              </a:rPr>
              <a:t> </a:t>
            </a:r>
            <a:r>
              <a:rPr lang="en-US" dirty="0" err="1" smtClean="0">
                <a:solidFill>
                  <a:schemeClr val="tx2">
                    <a:lumMod val="40000"/>
                    <a:lumOff val="60000"/>
                  </a:schemeClr>
                </a:solidFill>
              </a:rPr>
              <a:t>प्रकार</a:t>
            </a:r>
            <a:r>
              <a:rPr lang="en-US" dirty="0" smtClean="0">
                <a:solidFill>
                  <a:schemeClr val="tx2">
                    <a:lumMod val="40000"/>
                    <a:lumOff val="60000"/>
                  </a:schemeClr>
                </a:solidFill>
              </a:rPr>
              <a:t> </a:t>
            </a:r>
            <a:r>
              <a:rPr lang="en-US" dirty="0" err="1" smtClean="0">
                <a:solidFill>
                  <a:schemeClr val="tx2">
                    <a:lumMod val="40000"/>
                    <a:lumOff val="60000"/>
                  </a:schemeClr>
                </a:solidFill>
              </a:rPr>
              <a:t>राजपूताने</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विभिन्न</a:t>
            </a:r>
            <a:r>
              <a:rPr lang="en-US" dirty="0" smtClean="0">
                <a:solidFill>
                  <a:schemeClr val="tx2">
                    <a:lumMod val="40000"/>
                    <a:lumOff val="60000"/>
                  </a:schemeClr>
                </a:solidFill>
              </a:rPr>
              <a:t> </a:t>
            </a:r>
            <a:r>
              <a:rPr lang="en-US" dirty="0" err="1" smtClean="0">
                <a:solidFill>
                  <a:schemeClr val="tx2">
                    <a:lumMod val="40000"/>
                    <a:lumOff val="60000"/>
                  </a:schemeClr>
                </a:solidFill>
              </a:rPr>
              <a:t>नरेशों</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जन्म</a:t>
            </a:r>
            <a:r>
              <a:rPr lang="en-US" dirty="0" smtClean="0">
                <a:solidFill>
                  <a:schemeClr val="tx2">
                    <a:lumMod val="40000"/>
                    <a:lumOff val="60000"/>
                  </a:schemeClr>
                </a:solidFill>
              </a:rPr>
              <a:t>, </a:t>
            </a:r>
            <a:r>
              <a:rPr lang="en-US" dirty="0" err="1" smtClean="0">
                <a:solidFill>
                  <a:schemeClr val="tx2">
                    <a:lumMod val="40000"/>
                    <a:lumOff val="60000"/>
                  </a:schemeClr>
                </a:solidFill>
              </a:rPr>
              <a:t>राज्यारोहण</a:t>
            </a:r>
            <a:r>
              <a:rPr lang="en-US" dirty="0" smtClean="0">
                <a:solidFill>
                  <a:schemeClr val="tx2">
                    <a:lumMod val="40000"/>
                    <a:lumOff val="60000"/>
                  </a:schemeClr>
                </a:solidFill>
              </a:rPr>
              <a:t> </a:t>
            </a:r>
            <a:r>
              <a:rPr lang="en-US" dirty="0" err="1" smtClean="0">
                <a:solidFill>
                  <a:schemeClr val="tx2">
                    <a:lumMod val="40000"/>
                    <a:lumOff val="60000"/>
                  </a:schemeClr>
                </a:solidFill>
              </a:rPr>
              <a:t>तथा</a:t>
            </a:r>
            <a:r>
              <a:rPr lang="en-US" dirty="0" smtClean="0">
                <a:solidFill>
                  <a:schemeClr val="tx2">
                    <a:lumMod val="40000"/>
                    <a:lumOff val="60000"/>
                  </a:schemeClr>
                </a:solidFill>
              </a:rPr>
              <a:t> </a:t>
            </a:r>
            <a:r>
              <a:rPr lang="en-US" dirty="0" err="1" smtClean="0">
                <a:solidFill>
                  <a:schemeClr val="tx2">
                    <a:lumMod val="40000"/>
                    <a:lumOff val="60000"/>
                  </a:schemeClr>
                </a:solidFill>
              </a:rPr>
              <a:t>मृत्यु</a:t>
            </a:r>
            <a:r>
              <a:rPr lang="en-US" dirty="0" smtClean="0">
                <a:solidFill>
                  <a:schemeClr val="tx2">
                    <a:lumMod val="40000"/>
                    <a:lumOff val="60000"/>
                  </a:schemeClr>
                </a:solidFill>
              </a:rPr>
              <a:t> </a:t>
            </a:r>
            <a:r>
              <a:rPr lang="en-US" dirty="0" err="1" smtClean="0">
                <a:solidFill>
                  <a:schemeClr val="tx2">
                    <a:lumMod val="40000"/>
                    <a:lumOff val="60000"/>
                  </a:schemeClr>
                </a:solidFill>
              </a:rPr>
              <a:t>समय</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अतिरिक्त</a:t>
            </a:r>
            <a:r>
              <a:rPr lang="en-US" dirty="0" smtClean="0">
                <a:solidFill>
                  <a:schemeClr val="tx2">
                    <a:lumMod val="40000"/>
                    <a:lumOff val="60000"/>
                  </a:schemeClr>
                </a:solidFill>
              </a:rPr>
              <a:t> </a:t>
            </a:r>
            <a:r>
              <a:rPr lang="en-US" dirty="0" err="1" smtClean="0">
                <a:solidFill>
                  <a:schemeClr val="tx2">
                    <a:lumMod val="40000"/>
                    <a:lumOff val="60000"/>
                  </a:schemeClr>
                </a:solidFill>
              </a:rPr>
              <a:t>उनके</a:t>
            </a:r>
            <a:r>
              <a:rPr lang="en-US" dirty="0" smtClean="0">
                <a:solidFill>
                  <a:schemeClr val="tx2">
                    <a:lumMod val="40000"/>
                    <a:lumOff val="60000"/>
                  </a:schemeClr>
                </a:solidFill>
              </a:rPr>
              <a:t> </a:t>
            </a:r>
            <a:r>
              <a:rPr lang="en-US" dirty="0" err="1" smtClean="0">
                <a:solidFill>
                  <a:schemeClr val="tx2">
                    <a:lumMod val="40000"/>
                    <a:lumOff val="60000"/>
                  </a:schemeClr>
                </a:solidFill>
              </a:rPr>
              <a:t>जीवन</a:t>
            </a:r>
            <a:r>
              <a:rPr lang="en-US" dirty="0" smtClean="0">
                <a:solidFill>
                  <a:schemeClr val="tx2">
                    <a:lumMod val="40000"/>
                    <a:lumOff val="60000"/>
                  </a:schemeClr>
                </a:solidFill>
              </a:rPr>
              <a:t> </a:t>
            </a:r>
            <a:r>
              <a:rPr lang="en-US" dirty="0" err="1" smtClean="0">
                <a:solidFill>
                  <a:schemeClr val="tx2">
                    <a:lumMod val="40000"/>
                    <a:lumOff val="60000"/>
                  </a:schemeClr>
                </a:solidFill>
              </a:rPr>
              <a:t>सम्बन्धी</a:t>
            </a:r>
            <a:r>
              <a:rPr lang="en-US" dirty="0" smtClean="0">
                <a:solidFill>
                  <a:schemeClr val="tx2">
                    <a:lumMod val="40000"/>
                    <a:lumOff val="60000"/>
                  </a:schemeClr>
                </a:solidFill>
              </a:rPr>
              <a:t> </a:t>
            </a:r>
            <a:r>
              <a:rPr lang="en-US" dirty="0" err="1" smtClean="0">
                <a:solidFill>
                  <a:schemeClr val="tx2">
                    <a:lumMod val="40000"/>
                    <a:lumOff val="60000"/>
                  </a:schemeClr>
                </a:solidFill>
              </a:rPr>
              <a:t>प्रमुख</a:t>
            </a:r>
            <a:r>
              <a:rPr lang="en-US" dirty="0" smtClean="0">
                <a:solidFill>
                  <a:schemeClr val="tx2">
                    <a:lumMod val="40000"/>
                    <a:lumOff val="60000"/>
                  </a:schemeClr>
                </a:solidFill>
              </a:rPr>
              <a:t> </a:t>
            </a:r>
            <a:r>
              <a:rPr lang="en-US" dirty="0" err="1" smtClean="0">
                <a:solidFill>
                  <a:schemeClr val="tx2">
                    <a:lumMod val="40000"/>
                    <a:lumOff val="60000"/>
                  </a:schemeClr>
                </a:solidFill>
              </a:rPr>
              <a:t>घटनाओं</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संवत्</a:t>
            </a:r>
            <a:r>
              <a:rPr lang="en-US" dirty="0" smtClean="0">
                <a:solidFill>
                  <a:schemeClr val="tx2">
                    <a:lumMod val="40000"/>
                    <a:lumOff val="60000"/>
                  </a:schemeClr>
                </a:solidFill>
              </a:rPr>
              <a:t> </a:t>
            </a:r>
            <a:r>
              <a:rPr lang="en-US" dirty="0" err="1" smtClean="0">
                <a:solidFill>
                  <a:schemeClr val="tx2">
                    <a:lumMod val="40000"/>
                    <a:lumOff val="60000"/>
                  </a:schemeClr>
                </a:solidFill>
              </a:rPr>
              <a:t>और</a:t>
            </a:r>
            <a:r>
              <a:rPr lang="en-US" dirty="0" smtClean="0">
                <a:solidFill>
                  <a:schemeClr val="tx2">
                    <a:lumMod val="40000"/>
                    <a:lumOff val="60000"/>
                  </a:schemeClr>
                </a:solidFill>
              </a:rPr>
              <a:t> </a:t>
            </a:r>
            <a:r>
              <a:rPr lang="en-US" dirty="0" err="1" smtClean="0">
                <a:solidFill>
                  <a:schemeClr val="tx2">
                    <a:lumMod val="40000"/>
                    <a:lumOff val="60000"/>
                  </a:schemeClr>
                </a:solidFill>
              </a:rPr>
              <a:t>तिथियों</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ब्यौरा</a:t>
            </a:r>
            <a:r>
              <a:rPr lang="en-US" dirty="0" smtClean="0">
                <a:solidFill>
                  <a:schemeClr val="tx2">
                    <a:lumMod val="40000"/>
                    <a:lumOff val="60000"/>
                  </a:schemeClr>
                </a:solidFill>
              </a:rPr>
              <a:t> </a:t>
            </a:r>
            <a:r>
              <a:rPr lang="en-US" dirty="0" err="1" smtClean="0">
                <a:solidFill>
                  <a:schemeClr val="tx2">
                    <a:lumMod val="40000"/>
                    <a:lumOff val="60000"/>
                  </a:schemeClr>
                </a:solidFill>
              </a:rPr>
              <a:t>जहाँ</a:t>
            </a:r>
            <a:r>
              <a:rPr lang="en-US" dirty="0" smtClean="0">
                <a:solidFill>
                  <a:schemeClr val="tx2">
                    <a:lumMod val="40000"/>
                    <a:lumOff val="60000"/>
                  </a:schemeClr>
                </a:solidFill>
              </a:rPr>
              <a:t> </a:t>
            </a:r>
            <a:r>
              <a:rPr lang="en-US" dirty="0" err="1" smtClean="0">
                <a:solidFill>
                  <a:schemeClr val="tx2">
                    <a:lumMod val="40000"/>
                    <a:lumOff val="60000"/>
                  </a:schemeClr>
                </a:solidFill>
              </a:rPr>
              <a:t>मिलता</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वहाँ</a:t>
            </a:r>
            <a:r>
              <a:rPr lang="en-US" dirty="0" smtClean="0">
                <a:solidFill>
                  <a:schemeClr val="tx2">
                    <a:lumMod val="40000"/>
                    <a:lumOff val="60000"/>
                  </a:schemeClr>
                </a:solidFill>
              </a:rPr>
              <a:t> </a:t>
            </a:r>
            <a:r>
              <a:rPr lang="en-US" dirty="0" err="1" smtClean="0">
                <a:solidFill>
                  <a:schemeClr val="tx2">
                    <a:lumMod val="40000"/>
                    <a:lumOff val="60000"/>
                  </a:schemeClr>
                </a:solidFill>
              </a:rPr>
              <a:t>योद्धाओं</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उदात्त</a:t>
            </a:r>
            <a:r>
              <a:rPr lang="en-US" dirty="0" smtClean="0">
                <a:solidFill>
                  <a:schemeClr val="tx2">
                    <a:lumMod val="40000"/>
                    <a:lumOff val="60000"/>
                  </a:schemeClr>
                </a:solidFill>
              </a:rPr>
              <a:t> </a:t>
            </a:r>
            <a:r>
              <a:rPr lang="en-US" dirty="0" err="1" smtClean="0">
                <a:solidFill>
                  <a:schemeClr val="tx2">
                    <a:lumMod val="40000"/>
                    <a:lumOff val="60000"/>
                  </a:schemeClr>
                </a:solidFill>
              </a:rPr>
              <a:t>वीरोचित</a:t>
            </a:r>
            <a:r>
              <a:rPr lang="en-US" dirty="0" smtClean="0">
                <a:solidFill>
                  <a:schemeClr val="tx2">
                    <a:lumMod val="40000"/>
                    <a:lumOff val="60000"/>
                  </a:schemeClr>
                </a:solidFill>
              </a:rPr>
              <a:t> </a:t>
            </a:r>
            <a:r>
              <a:rPr lang="en-US" dirty="0" err="1" smtClean="0">
                <a:solidFill>
                  <a:schemeClr val="tx2">
                    <a:lumMod val="40000"/>
                    <a:lumOff val="60000"/>
                  </a:schemeClr>
                </a:solidFill>
              </a:rPr>
              <a:t>कार्यों</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साथ</a:t>
            </a:r>
            <a:r>
              <a:rPr lang="en-US" dirty="0" smtClean="0">
                <a:solidFill>
                  <a:schemeClr val="tx2">
                    <a:lumMod val="40000"/>
                    <a:lumOff val="60000"/>
                  </a:schemeClr>
                </a:solidFill>
              </a:rPr>
              <a:t> </a:t>
            </a:r>
            <a:r>
              <a:rPr lang="en-US" dirty="0" err="1" smtClean="0">
                <a:solidFill>
                  <a:schemeClr val="tx2">
                    <a:lumMod val="40000"/>
                    <a:lumOff val="60000"/>
                  </a:schemeClr>
                </a:solidFill>
              </a:rPr>
              <a:t>उन्हें</a:t>
            </a:r>
            <a:r>
              <a:rPr lang="en-US" dirty="0" smtClean="0">
                <a:solidFill>
                  <a:schemeClr val="tx2">
                    <a:lumMod val="40000"/>
                    <a:lumOff val="60000"/>
                  </a:schemeClr>
                </a:solidFill>
              </a:rPr>
              <a:t> </a:t>
            </a:r>
            <a:r>
              <a:rPr lang="en-US" dirty="0" err="1" smtClean="0">
                <a:solidFill>
                  <a:schemeClr val="tx2">
                    <a:lumMod val="40000"/>
                    <a:lumOff val="60000"/>
                  </a:schemeClr>
                </a:solidFill>
              </a:rPr>
              <a:t>जागीर</a:t>
            </a:r>
            <a:r>
              <a:rPr lang="en-US" dirty="0" smtClean="0">
                <a:solidFill>
                  <a:schemeClr val="tx2">
                    <a:lumMod val="40000"/>
                    <a:lumOff val="60000"/>
                  </a:schemeClr>
                </a:solidFill>
              </a:rPr>
              <a:t> व </a:t>
            </a:r>
            <a:r>
              <a:rPr lang="en-US" dirty="0" err="1" smtClean="0">
                <a:solidFill>
                  <a:schemeClr val="tx2">
                    <a:lumMod val="40000"/>
                    <a:lumOff val="60000"/>
                  </a:schemeClr>
                </a:solidFill>
              </a:rPr>
              <a:t>पट्टे</a:t>
            </a:r>
            <a:r>
              <a:rPr lang="en-US" dirty="0" smtClean="0">
                <a:solidFill>
                  <a:schemeClr val="tx2">
                    <a:lumMod val="40000"/>
                    <a:lumOff val="60000"/>
                  </a:schemeClr>
                </a:solidFill>
              </a:rPr>
              <a:t> </a:t>
            </a:r>
            <a:r>
              <a:rPr lang="en-US" dirty="0" err="1" smtClean="0">
                <a:solidFill>
                  <a:schemeClr val="tx2">
                    <a:lumMod val="40000"/>
                    <a:lumOff val="60000"/>
                  </a:schemeClr>
                </a:solidFill>
              </a:rPr>
              <a:t>मिलने</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संवत्</a:t>
            </a:r>
            <a:r>
              <a:rPr lang="en-US" dirty="0" smtClean="0">
                <a:solidFill>
                  <a:schemeClr val="tx2">
                    <a:lumMod val="40000"/>
                    <a:lumOff val="60000"/>
                  </a:schemeClr>
                </a:solidFill>
              </a:rPr>
              <a:t> व </a:t>
            </a:r>
            <a:r>
              <a:rPr lang="en-US" dirty="0" err="1" smtClean="0">
                <a:solidFill>
                  <a:schemeClr val="tx2">
                    <a:lumMod val="40000"/>
                    <a:lumOff val="60000"/>
                  </a:schemeClr>
                </a:solidFill>
              </a:rPr>
              <a:t>तिथियाँ</a:t>
            </a:r>
            <a:r>
              <a:rPr lang="en-US" dirty="0" smtClean="0">
                <a:solidFill>
                  <a:schemeClr val="tx2">
                    <a:lumMod val="40000"/>
                    <a:lumOff val="60000"/>
                  </a:schemeClr>
                </a:solidFill>
              </a:rPr>
              <a:t> </a:t>
            </a:r>
            <a:r>
              <a:rPr lang="en-US" dirty="0" err="1" smtClean="0">
                <a:solidFill>
                  <a:schemeClr val="tx2">
                    <a:lumMod val="40000"/>
                    <a:lumOff val="60000"/>
                  </a:schemeClr>
                </a:solidFill>
              </a:rPr>
              <a:t>भी</a:t>
            </a:r>
            <a:r>
              <a:rPr lang="en-US" dirty="0" smtClean="0">
                <a:solidFill>
                  <a:schemeClr val="tx2">
                    <a:lumMod val="40000"/>
                    <a:lumOff val="60000"/>
                  </a:schemeClr>
                </a:solidFill>
              </a:rPr>
              <a:t> </a:t>
            </a:r>
            <a:r>
              <a:rPr lang="en-US" dirty="0" err="1" smtClean="0">
                <a:solidFill>
                  <a:schemeClr val="tx2">
                    <a:lumMod val="40000"/>
                    <a:lumOff val="60000"/>
                  </a:schemeClr>
                </a:solidFill>
              </a:rPr>
              <a:t>इस</a:t>
            </a:r>
            <a:r>
              <a:rPr lang="en-US" dirty="0" smtClean="0">
                <a:solidFill>
                  <a:schemeClr val="tx2">
                    <a:lumMod val="40000"/>
                    <a:lumOff val="60000"/>
                  </a:schemeClr>
                </a:solidFill>
              </a:rPr>
              <a:t> </a:t>
            </a:r>
            <a:r>
              <a:rPr lang="en-US" dirty="0" err="1" smtClean="0">
                <a:solidFill>
                  <a:schemeClr val="tx2">
                    <a:lumMod val="40000"/>
                    <a:lumOff val="60000"/>
                  </a:schemeClr>
                </a:solidFill>
              </a:rPr>
              <a:t>ख्यात</a:t>
            </a:r>
            <a:r>
              <a:rPr lang="en-US" dirty="0" smtClean="0">
                <a:solidFill>
                  <a:schemeClr val="tx2">
                    <a:lumMod val="40000"/>
                    <a:lumOff val="60000"/>
                  </a:schemeClr>
                </a:solidFill>
              </a:rPr>
              <a:t> </a:t>
            </a:r>
            <a:r>
              <a:rPr lang="en-US" dirty="0" err="1" smtClean="0">
                <a:solidFill>
                  <a:schemeClr val="tx2">
                    <a:lumMod val="40000"/>
                    <a:lumOff val="60000"/>
                  </a:schemeClr>
                </a:solidFill>
              </a:rPr>
              <a:t>में</a:t>
            </a:r>
            <a:r>
              <a:rPr lang="en-US" dirty="0" smtClean="0">
                <a:solidFill>
                  <a:schemeClr val="tx2">
                    <a:lumMod val="40000"/>
                    <a:lumOff val="60000"/>
                  </a:schemeClr>
                </a:solidFill>
              </a:rPr>
              <a:t> </a:t>
            </a:r>
            <a:r>
              <a:rPr lang="en-US" dirty="0" err="1" smtClean="0">
                <a:solidFill>
                  <a:schemeClr val="tx2">
                    <a:lumMod val="40000"/>
                    <a:lumOff val="60000"/>
                  </a:schemeClr>
                </a:solidFill>
              </a:rPr>
              <a:t>सुलभ</a:t>
            </a:r>
            <a:r>
              <a:rPr lang="en-US" dirty="0" smtClean="0">
                <a:solidFill>
                  <a:schemeClr val="tx2">
                    <a:lumMod val="40000"/>
                    <a:lumOff val="60000"/>
                  </a:schemeClr>
                </a:solidFill>
              </a:rPr>
              <a:t> </a:t>
            </a:r>
            <a:r>
              <a:rPr lang="en-US" dirty="0" err="1" smtClean="0">
                <a:solidFill>
                  <a:schemeClr val="tx2">
                    <a:lumMod val="40000"/>
                    <a:lumOff val="60000"/>
                  </a:schemeClr>
                </a:solidFill>
              </a:rPr>
              <a:t>होती</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a:t>
            </a:r>
          </a:p>
          <a:p>
            <a:pPr algn="just"/>
            <a:r>
              <a:rPr lang="en-US" dirty="0" smtClean="0">
                <a:solidFill>
                  <a:schemeClr val="tx2">
                    <a:lumMod val="40000"/>
                    <a:lumOff val="60000"/>
                  </a:schemeClr>
                </a:solidFill>
              </a:rPr>
              <a:t> </a:t>
            </a:r>
          </a:p>
          <a:p>
            <a:pPr algn="just"/>
            <a:r>
              <a:rPr lang="hi-IN" dirty="0" smtClean="0">
                <a:solidFill>
                  <a:schemeClr val="tx2">
                    <a:lumMod val="40000"/>
                    <a:lumOff val="60000"/>
                  </a:schemeClr>
                </a:solidFill>
              </a:rPr>
              <a:t>जहां तक ग्रंथ की वैज्ञानिक आधार पर रचना की बात है </a:t>
            </a:r>
            <a:r>
              <a:rPr lang="hi-IN" dirty="0" smtClean="0">
                <a:solidFill>
                  <a:schemeClr val="tx2">
                    <a:lumMod val="40000"/>
                    <a:lumOff val="60000"/>
                  </a:schemeClr>
                </a:solidFill>
              </a:rPr>
              <a:t>तो</a:t>
            </a:r>
            <a:r>
              <a:rPr lang="en-US" dirty="0" smtClean="0">
                <a:solidFill>
                  <a:schemeClr val="tx2">
                    <a:lumMod val="40000"/>
                    <a:lumOff val="60000"/>
                  </a:schemeClr>
                </a:solidFill>
              </a:rPr>
              <a:t> </a:t>
            </a:r>
            <a:r>
              <a:rPr lang="en-US" dirty="0" err="1" smtClean="0">
                <a:solidFill>
                  <a:schemeClr val="tx2">
                    <a:lumMod val="40000"/>
                    <a:lumOff val="60000"/>
                  </a:schemeClr>
                </a:solidFill>
              </a:rPr>
              <a:t>नैणसी</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जिस</a:t>
            </a:r>
            <a:r>
              <a:rPr lang="en-US" dirty="0" smtClean="0">
                <a:solidFill>
                  <a:schemeClr val="tx2">
                    <a:lumMod val="40000"/>
                    <a:lumOff val="60000"/>
                  </a:schemeClr>
                </a:solidFill>
              </a:rPr>
              <a:t> </a:t>
            </a:r>
            <a:r>
              <a:rPr lang="en-US" dirty="0" err="1" smtClean="0">
                <a:solidFill>
                  <a:schemeClr val="tx2">
                    <a:lumMod val="40000"/>
                    <a:lumOff val="60000"/>
                  </a:schemeClr>
                </a:solidFill>
              </a:rPr>
              <a:t>रूप</a:t>
            </a:r>
            <a:r>
              <a:rPr lang="en-US" dirty="0" smtClean="0">
                <a:solidFill>
                  <a:schemeClr val="tx2">
                    <a:lumMod val="40000"/>
                    <a:lumOff val="60000"/>
                  </a:schemeClr>
                </a:solidFill>
              </a:rPr>
              <a:t> </a:t>
            </a:r>
            <a:r>
              <a:rPr lang="en-US" dirty="0" err="1" smtClean="0">
                <a:solidFill>
                  <a:schemeClr val="tx2">
                    <a:lumMod val="40000"/>
                    <a:lumOff val="60000"/>
                  </a:schemeClr>
                </a:solidFill>
              </a:rPr>
              <a:t>में</a:t>
            </a:r>
            <a:r>
              <a:rPr lang="en-US" dirty="0" smtClean="0">
                <a:solidFill>
                  <a:schemeClr val="tx2">
                    <a:lumMod val="40000"/>
                    <a:lumOff val="60000"/>
                  </a:schemeClr>
                </a:solidFill>
              </a:rPr>
              <a:t> </a:t>
            </a:r>
            <a:r>
              <a:rPr lang="en-US" dirty="0" err="1" smtClean="0">
                <a:solidFill>
                  <a:schemeClr val="tx2">
                    <a:lumMod val="40000"/>
                    <a:lumOff val="60000"/>
                  </a:schemeClr>
                </a:solidFill>
              </a:rPr>
              <a:t>जो</a:t>
            </a:r>
            <a:r>
              <a:rPr lang="en-US" dirty="0" smtClean="0">
                <a:solidFill>
                  <a:schemeClr val="tx2">
                    <a:lumMod val="40000"/>
                    <a:lumOff val="60000"/>
                  </a:schemeClr>
                </a:solidFill>
              </a:rPr>
              <a:t> </a:t>
            </a:r>
            <a:r>
              <a:rPr lang="en-US" dirty="0" err="1" smtClean="0">
                <a:solidFill>
                  <a:schemeClr val="tx2">
                    <a:lumMod val="40000"/>
                    <a:lumOff val="60000"/>
                  </a:schemeClr>
                </a:solidFill>
              </a:rPr>
              <a:t>ऐतिहासिक</a:t>
            </a:r>
            <a:r>
              <a:rPr lang="en-US" dirty="0" smtClean="0">
                <a:solidFill>
                  <a:schemeClr val="tx2">
                    <a:lumMod val="40000"/>
                    <a:lumOff val="60000"/>
                  </a:schemeClr>
                </a:solidFill>
              </a:rPr>
              <a:t> </a:t>
            </a:r>
            <a:r>
              <a:rPr lang="en-US" dirty="0" err="1" smtClean="0">
                <a:solidFill>
                  <a:schemeClr val="tx2">
                    <a:lumMod val="40000"/>
                    <a:lumOff val="60000"/>
                  </a:schemeClr>
                </a:solidFill>
              </a:rPr>
              <a:t>सामग्री</a:t>
            </a:r>
            <a:r>
              <a:rPr lang="en-US" dirty="0" smtClean="0">
                <a:solidFill>
                  <a:schemeClr val="tx2">
                    <a:lumMod val="40000"/>
                    <a:lumOff val="60000"/>
                  </a:schemeClr>
                </a:solidFill>
              </a:rPr>
              <a:t> </a:t>
            </a:r>
            <a:r>
              <a:rPr lang="en-US" dirty="0" err="1" smtClean="0">
                <a:solidFill>
                  <a:schemeClr val="tx2">
                    <a:lumMod val="40000"/>
                    <a:lumOff val="60000"/>
                  </a:schemeClr>
                </a:solidFill>
              </a:rPr>
              <a:t>मिली</a:t>
            </a:r>
            <a:r>
              <a:rPr lang="en-US" dirty="0" smtClean="0">
                <a:solidFill>
                  <a:schemeClr val="tx2">
                    <a:lumMod val="40000"/>
                    <a:lumOff val="60000"/>
                  </a:schemeClr>
                </a:solidFill>
              </a:rPr>
              <a:t> </a:t>
            </a:r>
            <a:r>
              <a:rPr lang="en-US" dirty="0" err="1" smtClean="0">
                <a:solidFill>
                  <a:schemeClr val="tx2">
                    <a:lumMod val="40000"/>
                    <a:lumOff val="60000"/>
                  </a:schemeClr>
                </a:solidFill>
              </a:rPr>
              <a:t>वह</a:t>
            </a:r>
            <a:r>
              <a:rPr lang="en-US" dirty="0" smtClean="0">
                <a:solidFill>
                  <a:schemeClr val="tx2">
                    <a:lumMod val="40000"/>
                    <a:lumOff val="60000"/>
                  </a:schemeClr>
                </a:solidFill>
              </a:rPr>
              <a:t> </a:t>
            </a:r>
            <a:r>
              <a:rPr lang="en-US" dirty="0" err="1" smtClean="0">
                <a:solidFill>
                  <a:schemeClr val="tx2">
                    <a:lumMod val="40000"/>
                    <a:lumOff val="60000"/>
                  </a:schemeClr>
                </a:solidFill>
              </a:rPr>
              <a:t>उसने</a:t>
            </a:r>
            <a:r>
              <a:rPr lang="en-US" dirty="0" smtClean="0">
                <a:solidFill>
                  <a:schemeClr val="tx2">
                    <a:lumMod val="40000"/>
                    <a:lumOff val="60000"/>
                  </a:schemeClr>
                </a:solidFill>
              </a:rPr>
              <a:t> </a:t>
            </a:r>
            <a:r>
              <a:rPr lang="en-US" dirty="0" err="1" smtClean="0">
                <a:solidFill>
                  <a:schemeClr val="tx2">
                    <a:lumMod val="40000"/>
                    <a:lumOff val="60000"/>
                  </a:schemeClr>
                </a:solidFill>
              </a:rPr>
              <a:t>ख्यात</a:t>
            </a:r>
            <a:r>
              <a:rPr lang="en-US" dirty="0" smtClean="0">
                <a:solidFill>
                  <a:schemeClr val="tx2">
                    <a:lumMod val="40000"/>
                    <a:lumOff val="60000"/>
                  </a:schemeClr>
                </a:solidFill>
              </a:rPr>
              <a:t> </a:t>
            </a:r>
            <a:r>
              <a:rPr lang="en-US" dirty="0" err="1" smtClean="0">
                <a:solidFill>
                  <a:schemeClr val="tx2">
                    <a:lumMod val="40000"/>
                    <a:lumOff val="60000"/>
                  </a:schemeClr>
                </a:solidFill>
              </a:rPr>
              <a:t>में</a:t>
            </a:r>
            <a:r>
              <a:rPr lang="en-US" dirty="0" smtClean="0">
                <a:solidFill>
                  <a:schemeClr val="tx2">
                    <a:lumMod val="40000"/>
                    <a:lumOff val="60000"/>
                  </a:schemeClr>
                </a:solidFill>
              </a:rPr>
              <a:t> </a:t>
            </a:r>
            <a:r>
              <a:rPr lang="en-US" dirty="0" err="1" smtClean="0">
                <a:solidFill>
                  <a:schemeClr val="tx2">
                    <a:lumMod val="40000"/>
                    <a:lumOff val="60000"/>
                  </a:schemeClr>
                </a:solidFill>
              </a:rPr>
              <a:t>संगृहीत</a:t>
            </a:r>
            <a:r>
              <a:rPr lang="en-US" dirty="0" smtClean="0">
                <a:solidFill>
                  <a:schemeClr val="tx2">
                    <a:lumMod val="40000"/>
                    <a:lumOff val="60000"/>
                  </a:schemeClr>
                </a:solidFill>
              </a:rPr>
              <a:t> </a:t>
            </a:r>
            <a:r>
              <a:rPr lang="en-US" dirty="0" err="1" smtClean="0">
                <a:solidFill>
                  <a:schemeClr val="tx2">
                    <a:lumMod val="40000"/>
                    <a:lumOff val="60000"/>
                  </a:schemeClr>
                </a:solidFill>
              </a:rPr>
              <a:t>कर</a:t>
            </a:r>
            <a:r>
              <a:rPr lang="en-US" dirty="0" smtClean="0">
                <a:solidFill>
                  <a:schemeClr val="tx2">
                    <a:lumMod val="40000"/>
                    <a:lumOff val="60000"/>
                  </a:schemeClr>
                </a:solidFill>
              </a:rPr>
              <a:t> </a:t>
            </a:r>
            <a:r>
              <a:rPr lang="en-US" dirty="0" err="1" smtClean="0">
                <a:solidFill>
                  <a:schemeClr val="tx2">
                    <a:lumMod val="40000"/>
                    <a:lumOff val="60000"/>
                  </a:schemeClr>
                </a:solidFill>
              </a:rPr>
              <a:t>ली</a:t>
            </a:r>
            <a:r>
              <a:rPr lang="en-US" dirty="0" smtClean="0">
                <a:solidFill>
                  <a:schemeClr val="tx2">
                    <a:lumMod val="40000"/>
                    <a:lumOff val="60000"/>
                  </a:schemeClr>
                </a:solidFill>
              </a:rPr>
              <a:t>। </a:t>
            </a:r>
            <a:r>
              <a:rPr lang="en-US" dirty="0" err="1" smtClean="0">
                <a:solidFill>
                  <a:schemeClr val="tx2">
                    <a:lumMod val="40000"/>
                    <a:lumOff val="60000"/>
                  </a:schemeClr>
                </a:solidFill>
              </a:rPr>
              <a:t>इसकी</a:t>
            </a:r>
            <a:r>
              <a:rPr lang="en-US" dirty="0" smtClean="0">
                <a:solidFill>
                  <a:schemeClr val="tx2">
                    <a:lumMod val="40000"/>
                    <a:lumOff val="60000"/>
                  </a:schemeClr>
                </a:solidFill>
              </a:rPr>
              <a:t> </a:t>
            </a:r>
            <a:r>
              <a:rPr lang="en-US" dirty="0" err="1" smtClean="0">
                <a:solidFill>
                  <a:schemeClr val="tx2">
                    <a:lumMod val="40000"/>
                    <a:lumOff val="60000"/>
                  </a:schemeClr>
                </a:solidFill>
              </a:rPr>
              <a:t>जाँच-पड़ताल</a:t>
            </a:r>
            <a:r>
              <a:rPr lang="en-US" dirty="0" smtClean="0">
                <a:solidFill>
                  <a:schemeClr val="tx2">
                    <a:lumMod val="40000"/>
                    <a:lumOff val="60000"/>
                  </a:schemeClr>
                </a:solidFill>
              </a:rPr>
              <a:t> </a:t>
            </a:r>
            <a:r>
              <a:rPr lang="en-US" dirty="0" err="1" smtClean="0">
                <a:solidFill>
                  <a:schemeClr val="tx2">
                    <a:lumMod val="40000"/>
                    <a:lumOff val="60000"/>
                  </a:schemeClr>
                </a:solidFill>
              </a:rPr>
              <a:t>कर</a:t>
            </a:r>
            <a:r>
              <a:rPr lang="en-US" dirty="0" smtClean="0">
                <a:solidFill>
                  <a:schemeClr val="tx2">
                    <a:lumMod val="40000"/>
                    <a:lumOff val="60000"/>
                  </a:schemeClr>
                </a:solidFill>
              </a:rPr>
              <a:t> </a:t>
            </a:r>
            <a:r>
              <a:rPr lang="en-US" dirty="0" err="1" smtClean="0">
                <a:solidFill>
                  <a:schemeClr val="tx2">
                    <a:lumMod val="40000"/>
                    <a:lumOff val="60000"/>
                  </a:schemeClr>
                </a:solidFill>
              </a:rPr>
              <a:t>उसमें</a:t>
            </a:r>
            <a:r>
              <a:rPr lang="en-US" dirty="0" smtClean="0">
                <a:solidFill>
                  <a:schemeClr val="tx2">
                    <a:lumMod val="40000"/>
                    <a:lumOff val="60000"/>
                  </a:schemeClr>
                </a:solidFill>
              </a:rPr>
              <a:t> </a:t>
            </a:r>
            <a:r>
              <a:rPr lang="en-US" dirty="0" err="1" smtClean="0">
                <a:solidFill>
                  <a:schemeClr val="tx2">
                    <a:lumMod val="40000"/>
                    <a:lumOff val="60000"/>
                  </a:schemeClr>
                </a:solidFill>
              </a:rPr>
              <a:t>काट-छांट</a:t>
            </a:r>
            <a:r>
              <a:rPr lang="en-US" dirty="0" smtClean="0">
                <a:solidFill>
                  <a:schemeClr val="tx2">
                    <a:lumMod val="40000"/>
                    <a:lumOff val="60000"/>
                  </a:schemeClr>
                </a:solidFill>
              </a:rPr>
              <a:t> </a:t>
            </a:r>
            <a:r>
              <a:rPr lang="en-US" dirty="0" err="1" smtClean="0">
                <a:solidFill>
                  <a:schemeClr val="tx2">
                    <a:lumMod val="40000"/>
                    <a:lumOff val="60000"/>
                  </a:schemeClr>
                </a:solidFill>
              </a:rPr>
              <a:t>कर</a:t>
            </a:r>
            <a:r>
              <a:rPr lang="en-US" dirty="0" smtClean="0">
                <a:solidFill>
                  <a:schemeClr val="tx2">
                    <a:lumMod val="40000"/>
                    <a:lumOff val="60000"/>
                  </a:schemeClr>
                </a:solidFill>
              </a:rPr>
              <a:t> </a:t>
            </a:r>
            <a:r>
              <a:rPr lang="en-US" dirty="0" err="1" smtClean="0">
                <a:solidFill>
                  <a:schemeClr val="tx2">
                    <a:lumMod val="40000"/>
                    <a:lumOff val="60000"/>
                  </a:schemeClr>
                </a:solidFill>
              </a:rPr>
              <a:t>शेष</a:t>
            </a:r>
            <a:r>
              <a:rPr lang="en-US" dirty="0" smtClean="0">
                <a:solidFill>
                  <a:schemeClr val="tx2">
                    <a:lumMod val="40000"/>
                    <a:lumOff val="60000"/>
                  </a:schemeClr>
                </a:solidFill>
              </a:rPr>
              <a:t> </a:t>
            </a:r>
            <a:r>
              <a:rPr lang="en-US" dirty="0" err="1" smtClean="0">
                <a:solidFill>
                  <a:schemeClr val="tx2">
                    <a:lumMod val="40000"/>
                    <a:lumOff val="60000"/>
                  </a:schemeClr>
                </a:solidFill>
              </a:rPr>
              <a:t>रहे</a:t>
            </a:r>
            <a:r>
              <a:rPr lang="en-US" dirty="0" smtClean="0">
                <a:solidFill>
                  <a:schemeClr val="tx2">
                    <a:lumMod val="40000"/>
                    <a:lumOff val="60000"/>
                  </a:schemeClr>
                </a:solidFill>
              </a:rPr>
              <a:t> </a:t>
            </a:r>
            <a:r>
              <a:rPr lang="en-US" dirty="0" err="1" smtClean="0">
                <a:solidFill>
                  <a:schemeClr val="tx2">
                    <a:lumMod val="40000"/>
                    <a:lumOff val="60000"/>
                  </a:schemeClr>
                </a:solidFill>
              </a:rPr>
              <a:t>ऐतिहासिक</a:t>
            </a:r>
            <a:r>
              <a:rPr lang="en-US" dirty="0" smtClean="0">
                <a:solidFill>
                  <a:schemeClr val="tx2">
                    <a:lumMod val="40000"/>
                    <a:lumOff val="60000"/>
                  </a:schemeClr>
                </a:solidFill>
              </a:rPr>
              <a:t> </a:t>
            </a:r>
            <a:r>
              <a:rPr lang="en-US" dirty="0" err="1" smtClean="0">
                <a:solidFill>
                  <a:schemeClr val="tx2">
                    <a:lumMod val="40000"/>
                    <a:lumOff val="60000"/>
                  </a:schemeClr>
                </a:solidFill>
              </a:rPr>
              <a:t>तथ्यों</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सुव्यवस्थित</a:t>
            </a:r>
            <a:r>
              <a:rPr lang="en-US" dirty="0" smtClean="0">
                <a:solidFill>
                  <a:schemeClr val="tx2">
                    <a:lumMod val="40000"/>
                    <a:lumOff val="60000"/>
                  </a:schemeClr>
                </a:solidFill>
              </a:rPr>
              <a:t> </a:t>
            </a:r>
            <a:r>
              <a:rPr lang="en-US" dirty="0" err="1" smtClean="0">
                <a:solidFill>
                  <a:schemeClr val="tx2">
                    <a:lumMod val="40000"/>
                    <a:lumOff val="60000"/>
                  </a:schemeClr>
                </a:solidFill>
              </a:rPr>
              <a:t>करने</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अवसर</a:t>
            </a:r>
            <a:r>
              <a:rPr lang="en-US" dirty="0" smtClean="0">
                <a:solidFill>
                  <a:schemeClr val="tx2">
                    <a:lumMod val="40000"/>
                    <a:lumOff val="60000"/>
                  </a:schemeClr>
                </a:solidFill>
              </a:rPr>
              <a:t> </a:t>
            </a:r>
            <a:r>
              <a:rPr lang="en-US" dirty="0" err="1" smtClean="0">
                <a:solidFill>
                  <a:schemeClr val="tx2">
                    <a:lumMod val="40000"/>
                    <a:lumOff val="60000"/>
                  </a:schemeClr>
                </a:solidFill>
              </a:rPr>
              <a:t>नैणसी</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नहीं</a:t>
            </a:r>
            <a:r>
              <a:rPr lang="en-US" dirty="0" smtClean="0">
                <a:solidFill>
                  <a:schemeClr val="tx2">
                    <a:lumMod val="40000"/>
                    <a:lumOff val="60000"/>
                  </a:schemeClr>
                </a:solidFill>
              </a:rPr>
              <a:t> </a:t>
            </a:r>
            <a:r>
              <a:rPr lang="en-US" dirty="0" err="1" smtClean="0">
                <a:solidFill>
                  <a:schemeClr val="tx2">
                    <a:lumMod val="40000"/>
                    <a:lumOff val="60000"/>
                  </a:schemeClr>
                </a:solidFill>
              </a:rPr>
              <a:t>मिला</a:t>
            </a:r>
            <a:r>
              <a:rPr lang="en-US" dirty="0" smtClean="0">
                <a:solidFill>
                  <a:schemeClr val="tx2">
                    <a:lumMod val="40000"/>
                    <a:lumOff val="60000"/>
                  </a:schemeClr>
                </a:solidFill>
              </a:rPr>
              <a:t> </a:t>
            </a:r>
            <a:r>
              <a:rPr lang="en-US" dirty="0" err="1" smtClean="0">
                <a:solidFill>
                  <a:schemeClr val="tx2">
                    <a:lumMod val="40000"/>
                    <a:lumOff val="60000"/>
                  </a:schemeClr>
                </a:solidFill>
              </a:rPr>
              <a:t>था</a:t>
            </a:r>
            <a:r>
              <a:rPr lang="en-US" dirty="0" smtClean="0">
                <a:solidFill>
                  <a:schemeClr val="tx2">
                    <a:lumMod val="40000"/>
                    <a:lumOff val="60000"/>
                  </a:schemeClr>
                </a:solidFill>
              </a:rPr>
              <a:t>। </a:t>
            </a:r>
            <a:r>
              <a:rPr lang="en-US" dirty="0" err="1" smtClean="0">
                <a:solidFill>
                  <a:schemeClr val="tx2">
                    <a:lumMod val="40000"/>
                    <a:lumOff val="60000"/>
                  </a:schemeClr>
                </a:solidFill>
              </a:rPr>
              <a:t>यदि</a:t>
            </a:r>
            <a:r>
              <a:rPr lang="en-US" dirty="0" smtClean="0">
                <a:solidFill>
                  <a:schemeClr val="tx2">
                    <a:lumMod val="40000"/>
                    <a:lumOff val="60000"/>
                  </a:schemeClr>
                </a:solidFill>
              </a:rPr>
              <a:t> </a:t>
            </a:r>
            <a:r>
              <a:rPr lang="en-US" dirty="0" err="1" smtClean="0">
                <a:solidFill>
                  <a:schemeClr val="tx2">
                    <a:lumMod val="40000"/>
                    <a:lumOff val="60000"/>
                  </a:schemeClr>
                </a:solidFill>
              </a:rPr>
              <a:t>ऐसा</a:t>
            </a:r>
            <a:r>
              <a:rPr lang="en-US" dirty="0" smtClean="0">
                <a:solidFill>
                  <a:schemeClr val="tx2">
                    <a:lumMod val="40000"/>
                    <a:lumOff val="60000"/>
                  </a:schemeClr>
                </a:solidFill>
              </a:rPr>
              <a:t> </a:t>
            </a:r>
            <a:r>
              <a:rPr lang="en-US" dirty="0" err="1" smtClean="0">
                <a:solidFill>
                  <a:schemeClr val="tx2">
                    <a:lumMod val="40000"/>
                    <a:lumOff val="60000"/>
                  </a:schemeClr>
                </a:solidFill>
              </a:rPr>
              <a:t>सम्भव</a:t>
            </a:r>
            <a:r>
              <a:rPr lang="en-US" dirty="0" smtClean="0">
                <a:solidFill>
                  <a:schemeClr val="tx2">
                    <a:lumMod val="40000"/>
                    <a:lumOff val="60000"/>
                  </a:schemeClr>
                </a:solidFill>
              </a:rPr>
              <a:t> </a:t>
            </a:r>
            <a:r>
              <a:rPr lang="en-US" dirty="0" err="1" smtClean="0">
                <a:solidFill>
                  <a:schemeClr val="tx2">
                    <a:lumMod val="40000"/>
                    <a:lumOff val="60000"/>
                  </a:schemeClr>
                </a:solidFill>
              </a:rPr>
              <a:t>होता</a:t>
            </a:r>
            <a:r>
              <a:rPr lang="en-US" dirty="0" smtClean="0">
                <a:solidFill>
                  <a:schemeClr val="tx2">
                    <a:lumMod val="40000"/>
                    <a:lumOff val="60000"/>
                  </a:schemeClr>
                </a:solidFill>
              </a:rPr>
              <a:t> </a:t>
            </a:r>
            <a:r>
              <a:rPr lang="en-US" dirty="0" err="1" smtClean="0">
                <a:solidFill>
                  <a:schemeClr val="tx2">
                    <a:lumMod val="40000"/>
                    <a:lumOff val="60000"/>
                  </a:schemeClr>
                </a:solidFill>
              </a:rPr>
              <a:t>तो</a:t>
            </a:r>
            <a:r>
              <a:rPr lang="en-US" dirty="0" smtClean="0">
                <a:solidFill>
                  <a:schemeClr val="tx2">
                    <a:lumMod val="40000"/>
                    <a:lumOff val="60000"/>
                  </a:schemeClr>
                </a:solidFill>
              </a:rPr>
              <a:t> </a:t>
            </a:r>
            <a:r>
              <a:rPr lang="en-US" dirty="0" err="1" smtClean="0">
                <a:solidFill>
                  <a:schemeClr val="tx2">
                    <a:lumMod val="40000"/>
                    <a:lumOff val="60000"/>
                  </a:schemeClr>
                </a:solidFill>
              </a:rPr>
              <a:t>नैणसी</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ख्यात</a:t>
            </a:r>
            <a:r>
              <a:rPr lang="en-US" dirty="0" smtClean="0">
                <a:solidFill>
                  <a:schemeClr val="tx2">
                    <a:lumMod val="40000"/>
                    <a:lumOff val="60000"/>
                  </a:schemeClr>
                </a:solidFill>
              </a:rPr>
              <a:t> </a:t>
            </a:r>
            <a:r>
              <a:rPr lang="en-US" dirty="0" err="1" smtClean="0">
                <a:solidFill>
                  <a:schemeClr val="tx2">
                    <a:lumMod val="40000"/>
                    <a:lumOff val="60000"/>
                  </a:schemeClr>
                </a:solidFill>
              </a:rPr>
              <a:t>का</a:t>
            </a:r>
            <a:r>
              <a:rPr lang="en-US" dirty="0" smtClean="0">
                <a:solidFill>
                  <a:schemeClr val="tx2">
                    <a:lumMod val="40000"/>
                    <a:lumOff val="60000"/>
                  </a:schemeClr>
                </a:solidFill>
              </a:rPr>
              <a:t> </a:t>
            </a:r>
            <a:r>
              <a:rPr lang="en-US" dirty="0" err="1" smtClean="0">
                <a:solidFill>
                  <a:schemeClr val="tx2">
                    <a:lumMod val="40000"/>
                    <a:lumOff val="60000"/>
                  </a:schemeClr>
                </a:solidFill>
              </a:rPr>
              <a:t>रूप</a:t>
            </a:r>
            <a:r>
              <a:rPr lang="en-US" dirty="0" smtClean="0">
                <a:solidFill>
                  <a:schemeClr val="tx2">
                    <a:lumMod val="40000"/>
                    <a:lumOff val="60000"/>
                  </a:schemeClr>
                </a:solidFill>
              </a:rPr>
              <a:t> </a:t>
            </a:r>
            <a:r>
              <a:rPr lang="en-US" dirty="0" err="1" smtClean="0">
                <a:solidFill>
                  <a:schemeClr val="tx2">
                    <a:lumMod val="40000"/>
                    <a:lumOff val="60000"/>
                  </a:schemeClr>
                </a:solidFill>
              </a:rPr>
              <a:t>कुछ</a:t>
            </a:r>
            <a:r>
              <a:rPr lang="en-US" dirty="0" smtClean="0">
                <a:solidFill>
                  <a:schemeClr val="tx2">
                    <a:lumMod val="40000"/>
                    <a:lumOff val="60000"/>
                  </a:schemeClr>
                </a:solidFill>
              </a:rPr>
              <a:t> </a:t>
            </a:r>
            <a:r>
              <a:rPr lang="en-US" dirty="0" err="1" smtClean="0">
                <a:solidFill>
                  <a:schemeClr val="tx2">
                    <a:lumMod val="40000"/>
                    <a:lumOff val="60000"/>
                  </a:schemeClr>
                </a:solidFill>
              </a:rPr>
              <a:t>और</a:t>
            </a:r>
            <a:r>
              <a:rPr lang="en-US" dirty="0" smtClean="0">
                <a:solidFill>
                  <a:schemeClr val="tx2">
                    <a:lumMod val="40000"/>
                    <a:lumOff val="60000"/>
                  </a:schemeClr>
                </a:solidFill>
              </a:rPr>
              <a:t> </a:t>
            </a:r>
            <a:r>
              <a:rPr lang="en-US" dirty="0" err="1" smtClean="0">
                <a:solidFill>
                  <a:schemeClr val="tx2">
                    <a:lumMod val="40000"/>
                    <a:lumOff val="60000"/>
                  </a:schemeClr>
                </a:solidFill>
              </a:rPr>
              <a:t>ही</a:t>
            </a:r>
            <a:r>
              <a:rPr lang="en-US" dirty="0" smtClean="0">
                <a:solidFill>
                  <a:schemeClr val="tx2">
                    <a:lumMod val="40000"/>
                    <a:lumOff val="60000"/>
                  </a:schemeClr>
                </a:solidFill>
              </a:rPr>
              <a:t> </a:t>
            </a:r>
            <a:r>
              <a:rPr lang="en-US" dirty="0" err="1" smtClean="0">
                <a:solidFill>
                  <a:schemeClr val="tx2">
                    <a:lumMod val="40000"/>
                    <a:lumOff val="60000"/>
                  </a:schemeClr>
                </a:solidFill>
              </a:rPr>
              <a:t>होता</a:t>
            </a:r>
            <a:r>
              <a:rPr lang="en-US" dirty="0" smtClean="0">
                <a:solidFill>
                  <a:schemeClr val="tx2">
                    <a:lumMod val="40000"/>
                    <a:lumOff val="60000"/>
                  </a:schemeClr>
                </a:solidFill>
              </a:rPr>
              <a:t>।</a:t>
            </a:r>
          </a:p>
          <a:p>
            <a:r>
              <a:rPr lang="en-US" dirty="0" smtClean="0">
                <a:solidFill>
                  <a:schemeClr val="tx2">
                    <a:lumMod val="40000"/>
                    <a:lumOff val="60000"/>
                  </a:schemeClr>
                </a:solidFill>
              </a:rPr>
              <a:t> </a:t>
            </a:r>
          </a:p>
          <a:p>
            <a:endParaRPr lang="en-US" dirty="0"/>
          </a:p>
        </p:txBody>
      </p:sp>
    </p:spTree>
    <p:extLst>
      <p:ext uri="{BB962C8B-B14F-4D97-AF65-F5344CB8AC3E}">
        <p14:creationId xmlns:p14="http://schemas.microsoft.com/office/powerpoint/2010/main" xmlns="" val="3684492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143000"/>
            <a:ext cx="10058400" cy="4401205"/>
          </a:xfrm>
          <a:prstGeom prst="rect">
            <a:avLst/>
          </a:prstGeom>
        </p:spPr>
        <p:txBody>
          <a:bodyPr wrap="square">
            <a:spAutoFit/>
          </a:bodyPr>
          <a:lstStyle/>
          <a:p>
            <a:pPr algn="just"/>
            <a:r>
              <a:rPr lang="en-US" sz="2000" dirty="0" err="1" smtClean="0">
                <a:solidFill>
                  <a:schemeClr val="tx2">
                    <a:lumMod val="40000"/>
                    <a:lumOff val="60000"/>
                  </a:schemeClr>
                </a:solidFill>
              </a:rPr>
              <a:t>यद्यपि</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नैणसी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रचना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ईसा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17वीं </a:t>
            </a:r>
            <a:r>
              <a:rPr lang="en-US" sz="2000" dirty="0" err="1" smtClean="0">
                <a:solidFill>
                  <a:schemeClr val="tx2">
                    <a:lumMod val="40000"/>
                    <a:lumOff val="60000"/>
                  </a:schemeClr>
                </a:solidFill>
              </a:rPr>
              <a:t>सदी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उत्तरार्द्ध</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प्रारम्भिक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युग</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हुई</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परन्तु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यह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19वीं </a:t>
            </a:r>
            <a:r>
              <a:rPr lang="en-US" sz="2000" dirty="0" err="1" smtClean="0">
                <a:solidFill>
                  <a:schemeClr val="tx2">
                    <a:lumMod val="40000"/>
                    <a:lumOff val="60000"/>
                  </a:schemeClr>
                </a:solidFill>
              </a:rPr>
              <a:t>सदी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उत्तरार्द्ध</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प्रकाश</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आई</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कर्नल</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जेम्स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टॉड</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यह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सुलभ</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नहीं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हुई</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अगर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यह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उसे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प्राप्त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जाती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उसके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राजस्थान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इतिहास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इतनी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भूलें</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नहीं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रहती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मुंशी</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देवीप्रसाद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गौरीशंकर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हीराचंद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ओझा</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आदि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विद्वानों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इतिहास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लेखन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भरपूर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उपयोग</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किया</a:t>
            </a:r>
            <a:r>
              <a:rPr lang="en-US" sz="2000" dirty="0" smtClean="0">
                <a:solidFill>
                  <a:schemeClr val="tx2">
                    <a:lumMod val="40000"/>
                    <a:lumOff val="60000"/>
                  </a:schemeClr>
                </a:solidFill>
              </a:rPr>
              <a:t>।</a:t>
            </a:r>
          </a:p>
          <a:p>
            <a:pPr algn="just"/>
            <a:r>
              <a:rPr lang="en-US" sz="2000" dirty="0" smtClean="0">
                <a:solidFill>
                  <a:schemeClr val="tx2">
                    <a:lumMod val="40000"/>
                    <a:lumOff val="60000"/>
                  </a:schemeClr>
                </a:solidFill>
              </a:rPr>
              <a:t> </a:t>
            </a:r>
          </a:p>
          <a:p>
            <a:pPr algn="just"/>
            <a:r>
              <a:rPr lang="en-US" sz="2000" dirty="0" err="1" smtClean="0">
                <a:solidFill>
                  <a:schemeClr val="tx2">
                    <a:lumMod val="40000"/>
                    <a:lumOff val="60000"/>
                  </a:schemeClr>
                </a:solidFill>
              </a:rPr>
              <a:t>इस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गई</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प्राचीन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घटनाओं</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तिथियाँ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अशुद्ध</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क्योंकि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वे</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बहीभाटों</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और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बड़वों</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वंशावलियों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तथा</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सुनी-सुनाई</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बातों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आधारित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फिर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भी</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जहाँ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प्राचीन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घटनाओं</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बारे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शिलालेखीय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अथवा</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कोई</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प्रामाणिक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सामग्री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सुलभ</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नहीं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वहाँ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इतिहासकार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सन्दर्भ</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स्वीकार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संतोष</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करते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मुगलकाल</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घटनाएँ</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जिनका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सम्बन्ध</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यहाँ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इतिहास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उनके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संवत्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काफी</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जान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पड़ते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अपवाद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स्वरूप</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कहीं-कहीं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त्रुटियाँ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गई</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भाषा</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दृष्टि</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यह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ग्रन्थ</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महत्त्वपूर्ण</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a:t>
            </a:r>
          </a:p>
          <a:p>
            <a:pPr algn="just"/>
            <a:r>
              <a:rPr lang="en-US" sz="2000" dirty="0" smtClean="0">
                <a:solidFill>
                  <a:schemeClr val="tx2">
                    <a:lumMod val="40000"/>
                    <a:lumOff val="60000"/>
                  </a:schemeClr>
                </a:solidFill>
              </a:rPr>
              <a:t> </a:t>
            </a:r>
          </a:p>
          <a:p>
            <a:pPr algn="just"/>
            <a:r>
              <a:rPr lang="en-US" sz="2000" dirty="0" err="1" smtClean="0">
                <a:solidFill>
                  <a:schemeClr val="tx2">
                    <a:lumMod val="40000"/>
                    <a:lumOff val="60000"/>
                  </a:schemeClr>
                </a:solidFill>
              </a:rPr>
              <a:t>इसमें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गद्य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साथ</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यत्र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तत्र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कवित्त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दोहों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अंकन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हुआ</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मुहावरों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अलावा</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राजस्थानी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शब्दों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इसमें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भण्डार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एक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ख्यातकोश</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तैयार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जा</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सकता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नैणसी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अलग-अलग</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राज्यों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सामग्री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प्राप्त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परन्तु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उसमें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भाषा</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एकरूपता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दिखाई</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देती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95400" y="1219200"/>
            <a:ext cx="9448800" cy="4770537"/>
          </a:xfrm>
          <a:prstGeom prst="rect">
            <a:avLst/>
          </a:prstGeom>
          <a:noFill/>
        </p:spPr>
        <p:txBody>
          <a:bodyPr wrap="square" rtlCol="0">
            <a:spAutoFit/>
          </a:bodyPr>
          <a:lstStyle/>
          <a:p>
            <a:pPr algn="just"/>
            <a:r>
              <a:rPr lang="en-US" sz="2400" dirty="0" err="1" smtClean="0">
                <a:solidFill>
                  <a:schemeClr val="bg2">
                    <a:lumMod val="75000"/>
                  </a:schemeClr>
                </a:solidFill>
              </a:rPr>
              <a:t>राठौड़ां</a:t>
            </a:r>
            <a:r>
              <a:rPr lang="en-US" sz="2400" dirty="0" smtClean="0">
                <a:solidFill>
                  <a:schemeClr val="bg2">
                    <a:lumMod val="75000"/>
                  </a:schemeClr>
                </a:solidFill>
              </a:rPr>
              <a:t> </a:t>
            </a:r>
            <a:r>
              <a:rPr lang="en-US" sz="2400" dirty="0" err="1" smtClean="0">
                <a:solidFill>
                  <a:schemeClr val="bg2">
                    <a:lumMod val="75000"/>
                  </a:schemeClr>
                </a:solidFill>
              </a:rPr>
              <a:t>री</a:t>
            </a:r>
            <a:r>
              <a:rPr lang="en-US" sz="2400" dirty="0" smtClean="0">
                <a:solidFill>
                  <a:schemeClr val="bg2">
                    <a:lumMod val="75000"/>
                  </a:schemeClr>
                </a:solidFill>
              </a:rPr>
              <a:t> </a:t>
            </a:r>
            <a:r>
              <a:rPr lang="en-US" sz="2400" dirty="0" err="1" smtClean="0">
                <a:solidFill>
                  <a:schemeClr val="bg2">
                    <a:lumMod val="75000"/>
                  </a:schemeClr>
                </a:solidFill>
              </a:rPr>
              <a:t>ख्यात</a:t>
            </a:r>
            <a:r>
              <a:rPr lang="en-US" sz="2400" dirty="0" smtClean="0">
                <a:solidFill>
                  <a:schemeClr val="bg2">
                    <a:lumMod val="75000"/>
                  </a:schemeClr>
                </a:solidFill>
              </a:rPr>
              <a:t> —</a:t>
            </a:r>
          </a:p>
          <a:p>
            <a:pPr algn="just"/>
            <a:r>
              <a:rPr lang="en-US" sz="2000" dirty="0" smtClean="0"/>
              <a:t> </a:t>
            </a:r>
          </a:p>
          <a:p>
            <a:pPr algn="just"/>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यह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वृहदाकार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ग्रंथ</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इतिहास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और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साहित्य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दोनों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दृष्टियों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महत्त्वपूर्ण</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इसमें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मारवाड</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शासक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राव</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महाराजा</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मानसिंह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तक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शासकों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विस्तार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प्रकाश</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डाला</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गया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राठौड़ों</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अतिरिक्त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भाटी</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चौहान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प्रतिहार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सीसोदिया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आदि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योद्धाओं</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भूमिका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साथ</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ओसवाल</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पंचोली</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ब्राह्मण</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आदि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जाति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ओहदेदारों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बारे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समुचित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जानकारी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मिलती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यहाँ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राठौड</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शासकों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मुगल</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मराठों</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और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अंग्रेजों</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आदि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केंद्र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सत्ता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साथ</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सम्बन्धों</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जहाँ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चलता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वहीं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उदयपुर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जैसलमेर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बीकानेर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और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जोधपुर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आदि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पड़ोसी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राज्यों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साथ</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उनके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व्यवहार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बोध</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ग्रंथ</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शासन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प्रणाली</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सैन्य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प्रबन्ध</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न्याय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व्यवस्था</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रीति-रिवाज</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सिक्के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माप-तोल</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अकाल-सुकाल</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रेख-चाकरी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आदि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अनेक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पहलुओं</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प्रकाश</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पड़ा</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भाषा</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दृष्टि</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विशेष</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महत्त्व</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विषय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इतिहास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परन्तु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पढ़ते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एक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उपन्यास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तरह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लगता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लेखक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आईदान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खिड़िया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मुहावरों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एवं</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अलंकृत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वाक्यों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प्रयोग</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और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घटनाओं</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बीच</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कवित्त</a:t>
            </a:r>
            <a:r>
              <a:rPr lang="en-US" sz="2000" dirty="0" smtClean="0">
                <a:solidFill>
                  <a:schemeClr val="tx2">
                    <a:lumMod val="40000"/>
                    <a:lumOff val="60000"/>
                  </a:schemeClr>
                </a:solidFill>
              </a:rPr>
              <a:t> व </a:t>
            </a:r>
            <a:r>
              <a:rPr lang="en-US" sz="2000" dirty="0" err="1" smtClean="0">
                <a:solidFill>
                  <a:schemeClr val="tx2">
                    <a:lumMod val="40000"/>
                    <a:lumOff val="60000"/>
                  </a:schemeClr>
                </a:solidFill>
              </a:rPr>
              <a:t>दोहे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भी</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दिये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राजस्थानी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भाषा</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एक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मौलिक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स्वरूप</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इसमें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दृष्टिगोचर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a:t>
            </a:r>
          </a:p>
          <a:p>
            <a:pPr algn="just"/>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447800"/>
            <a:ext cx="9829800" cy="3539430"/>
          </a:xfrm>
          <a:prstGeom prst="rect">
            <a:avLst/>
          </a:prstGeom>
          <a:noFill/>
        </p:spPr>
        <p:txBody>
          <a:bodyPr wrap="square" rtlCol="0">
            <a:spAutoFit/>
          </a:bodyPr>
          <a:lstStyle/>
          <a:p>
            <a:pPr algn="just"/>
            <a:r>
              <a:rPr lang="en-US" sz="2400" dirty="0" err="1" smtClean="0">
                <a:solidFill>
                  <a:schemeClr val="bg2">
                    <a:lumMod val="75000"/>
                  </a:schemeClr>
                </a:solidFill>
              </a:rPr>
              <a:t>मूंदीयाड</a:t>
            </a:r>
            <a:r>
              <a:rPr lang="en-US" sz="2400" dirty="0" smtClean="0">
                <a:solidFill>
                  <a:schemeClr val="bg2">
                    <a:lumMod val="75000"/>
                  </a:schemeClr>
                </a:solidFill>
              </a:rPr>
              <a:t>़ </a:t>
            </a:r>
            <a:r>
              <a:rPr lang="en-US" sz="2400" dirty="0" err="1" smtClean="0">
                <a:solidFill>
                  <a:schemeClr val="bg2">
                    <a:lumMod val="75000"/>
                  </a:schemeClr>
                </a:solidFill>
              </a:rPr>
              <a:t>री</a:t>
            </a:r>
            <a:r>
              <a:rPr lang="en-US" sz="2400" dirty="0" smtClean="0">
                <a:solidFill>
                  <a:schemeClr val="bg2">
                    <a:lumMod val="75000"/>
                  </a:schemeClr>
                </a:solidFill>
              </a:rPr>
              <a:t> </a:t>
            </a:r>
            <a:r>
              <a:rPr lang="en-US" sz="2400" dirty="0" err="1" smtClean="0">
                <a:solidFill>
                  <a:schemeClr val="bg2">
                    <a:lumMod val="75000"/>
                  </a:schemeClr>
                </a:solidFill>
              </a:rPr>
              <a:t>ख्यात</a:t>
            </a:r>
            <a:endParaRPr lang="en-US" sz="2800" dirty="0" smtClean="0">
              <a:solidFill>
                <a:schemeClr val="bg2">
                  <a:lumMod val="75000"/>
                </a:schemeClr>
              </a:solidFill>
            </a:endParaRPr>
          </a:p>
          <a:p>
            <a:pPr algn="just"/>
            <a:r>
              <a:rPr lang="en-US" sz="2000" dirty="0" smtClean="0"/>
              <a:t> </a:t>
            </a:r>
          </a:p>
          <a:p>
            <a:pPr algn="just"/>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इस</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ख्यात</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में</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मारवाड</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शासक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राव</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सीहा</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से</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महाराजा</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विजयसिंह</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तक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शासकों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वर्णन</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है</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युद्ध</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अभियानों</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अतिरिक्त</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जनकल्याण</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कार्य</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पड़ोसी</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राज्यों</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एवं</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केन्द्र</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सत्ता</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साथ</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सम्बन्ध</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और</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शासकों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से</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अंकुरित</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हुई</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राठौड़ों</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शाखाओं</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बारे</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में</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जानकारी</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मिलती</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है</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राठौड़ों</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ख्यात</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से</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इसमें</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कुछ</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अतिरिक्त</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सूचनाएँ</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प्राप्त</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होती</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हैं</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और</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इसकी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लेखन</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शैली</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भी</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कुछ</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हटकर</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है</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घटनाओं</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रोचक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बनाने</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लिए</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दोहों</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प्रयोग</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किया</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गया</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है</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मंदियाड</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बारहठ</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चैनदान</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द्वारा</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यह</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ख्यात</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लिखी</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गई</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इसलिए</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इसका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नाम</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मूंदियाड</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री</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ख्यात</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रख</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दिया</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गया</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जयपुर</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राजा</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जयसिंह</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शिवाजी</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औरंगजेब</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सेवा</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में</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उपस्थित</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करने</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में</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कैसे</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सफल</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हुआ</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ख्यात</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में</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इसका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सटीक</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वर्णन</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दिया</a:t>
            </a:r>
            <a:r>
              <a:rPr lang="en-US" sz="2000" dirty="0" smtClean="0">
                <a:solidFill>
                  <a:schemeClr val="tx2">
                    <a:lumMod val="20000"/>
                    <a:lumOff val="80000"/>
                  </a:schemeClr>
                </a:solidFill>
              </a:rPr>
              <a:t> </a:t>
            </a:r>
            <a:r>
              <a:rPr lang="en-US" sz="2000" dirty="0" err="1" smtClean="0">
                <a:solidFill>
                  <a:schemeClr val="tx2">
                    <a:lumMod val="20000"/>
                    <a:lumOff val="80000"/>
                  </a:schemeClr>
                </a:solidFill>
              </a:rPr>
              <a:t>है</a:t>
            </a:r>
            <a:endParaRPr lang="en-US" sz="2000" dirty="0" smtClean="0">
              <a:solidFill>
                <a:schemeClr val="tx2">
                  <a:lumMod val="20000"/>
                  <a:lumOff val="80000"/>
                </a:schemeClr>
              </a:solidFill>
            </a:endParaRPr>
          </a:p>
          <a:p>
            <a:r>
              <a:rPr lang="en-US" sz="2000" dirty="0" smtClean="0">
                <a:solidFill>
                  <a:schemeClr val="tx2">
                    <a:lumMod val="20000"/>
                    <a:lumOff val="80000"/>
                  </a:schemeClr>
                </a:solidFill>
              </a:rPr>
              <a:t> </a:t>
            </a:r>
          </a:p>
          <a:p>
            <a:pPr algn="just"/>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1143000"/>
            <a:ext cx="9753600" cy="4770537"/>
          </a:xfrm>
          <a:prstGeom prst="rect">
            <a:avLst/>
          </a:prstGeom>
          <a:noFill/>
        </p:spPr>
        <p:txBody>
          <a:bodyPr wrap="square" rtlCol="0">
            <a:spAutoFit/>
          </a:bodyPr>
          <a:lstStyle/>
          <a:p>
            <a:pPr algn="just"/>
            <a:r>
              <a:rPr lang="en-US" sz="2400" b="1" dirty="0" err="1" smtClean="0">
                <a:solidFill>
                  <a:schemeClr val="bg2">
                    <a:lumMod val="75000"/>
                  </a:schemeClr>
                </a:solidFill>
              </a:rPr>
              <a:t>दयालदास</a:t>
            </a:r>
            <a:r>
              <a:rPr lang="en-US" sz="2400" b="1" dirty="0" smtClean="0">
                <a:solidFill>
                  <a:schemeClr val="bg2">
                    <a:lumMod val="75000"/>
                  </a:schemeClr>
                </a:solidFill>
              </a:rPr>
              <a:t> </a:t>
            </a:r>
            <a:r>
              <a:rPr lang="en-US" sz="2400" b="1" dirty="0" err="1" smtClean="0">
                <a:solidFill>
                  <a:schemeClr val="bg2">
                    <a:lumMod val="75000"/>
                  </a:schemeClr>
                </a:solidFill>
              </a:rPr>
              <a:t>री</a:t>
            </a:r>
            <a:r>
              <a:rPr lang="en-US" sz="2400" b="1" dirty="0" smtClean="0">
                <a:solidFill>
                  <a:schemeClr val="bg2">
                    <a:lumMod val="75000"/>
                  </a:schemeClr>
                </a:solidFill>
              </a:rPr>
              <a:t> </a:t>
            </a:r>
            <a:r>
              <a:rPr lang="en-US" sz="2400" b="1" dirty="0" err="1" smtClean="0">
                <a:solidFill>
                  <a:schemeClr val="bg2">
                    <a:lumMod val="75000"/>
                  </a:schemeClr>
                </a:solidFill>
              </a:rPr>
              <a:t>ख्यात</a:t>
            </a:r>
            <a:r>
              <a:rPr lang="en-US" sz="2400" b="1" dirty="0" smtClean="0">
                <a:solidFill>
                  <a:schemeClr val="bg2">
                    <a:lumMod val="75000"/>
                  </a:schemeClr>
                </a:solidFill>
              </a:rPr>
              <a:t> (</a:t>
            </a:r>
            <a:r>
              <a:rPr lang="en-US" sz="2400" b="1" dirty="0" err="1" smtClean="0">
                <a:solidFill>
                  <a:schemeClr val="bg2">
                    <a:lumMod val="75000"/>
                  </a:schemeClr>
                </a:solidFill>
              </a:rPr>
              <a:t>बीकानेर</a:t>
            </a:r>
            <a:r>
              <a:rPr lang="en-US" sz="2400" b="1" dirty="0" smtClean="0">
                <a:solidFill>
                  <a:schemeClr val="bg2">
                    <a:lumMod val="75000"/>
                  </a:schemeClr>
                </a:solidFill>
              </a:rPr>
              <a:t> </a:t>
            </a:r>
            <a:r>
              <a:rPr lang="en-US" sz="2400" b="1" dirty="0" err="1" smtClean="0">
                <a:solidFill>
                  <a:schemeClr val="bg2">
                    <a:lumMod val="75000"/>
                  </a:schemeClr>
                </a:solidFill>
              </a:rPr>
              <a:t>री</a:t>
            </a:r>
            <a:r>
              <a:rPr lang="en-US" sz="2400" b="1" dirty="0" smtClean="0">
                <a:solidFill>
                  <a:schemeClr val="bg2">
                    <a:lumMod val="75000"/>
                  </a:schemeClr>
                </a:solidFill>
              </a:rPr>
              <a:t> </a:t>
            </a:r>
            <a:r>
              <a:rPr lang="en-US" sz="2400" b="1" dirty="0" err="1" smtClean="0">
                <a:solidFill>
                  <a:schemeClr val="bg2">
                    <a:lumMod val="75000"/>
                  </a:schemeClr>
                </a:solidFill>
              </a:rPr>
              <a:t>ख्यात</a:t>
            </a:r>
            <a:r>
              <a:rPr lang="en-US" sz="2400" b="1" dirty="0" smtClean="0">
                <a:solidFill>
                  <a:schemeClr val="bg2">
                    <a:lumMod val="75000"/>
                  </a:schemeClr>
                </a:solidFill>
              </a:rPr>
              <a:t>)</a:t>
            </a:r>
            <a:endParaRPr lang="en-US" sz="2400" b="1" dirty="0" smtClean="0">
              <a:solidFill>
                <a:schemeClr val="bg2">
                  <a:lumMod val="75000"/>
                </a:schemeClr>
              </a:solidFill>
            </a:endParaRPr>
          </a:p>
          <a:p>
            <a:pPr algn="just"/>
            <a:r>
              <a:rPr lang="en-US" sz="2000" dirty="0" smtClean="0"/>
              <a:t> </a:t>
            </a:r>
          </a:p>
          <a:p>
            <a:pPr algn="just"/>
            <a:r>
              <a:rPr lang="en-US" sz="2000" dirty="0" smtClean="0"/>
              <a:t> </a:t>
            </a:r>
            <a:r>
              <a:rPr lang="en-US" sz="2000" dirty="0" smtClean="0"/>
              <a:t>	</a:t>
            </a:r>
            <a:r>
              <a:rPr lang="en-US" sz="2000" dirty="0" err="1" smtClean="0">
                <a:solidFill>
                  <a:schemeClr val="tx2">
                    <a:lumMod val="40000"/>
                    <a:lumOff val="60000"/>
                  </a:schemeClr>
                </a:solidFill>
              </a:rPr>
              <a:t>बीकानेर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इतिहास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लिए</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यह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महत्त्वपूर्ण</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इसमें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दयालदास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ऐतिहासिक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बातों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फरमानों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पट्टे-परवानों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वंशावलियों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एवं</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ऐतिहासिक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काव्य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ग्रन्थों</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आधार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राव</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महाराजा</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सरदारसिंह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राज्यारोहण</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तक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इतिहास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लिखा</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यह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1852 ई.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लगभग</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सम्पूर्ण</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हुई</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गद्य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लिखी</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गई</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परन्तु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इसमें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घटनाओं</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समसामयिक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कवियों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द्वारा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लिखे</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गये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अनेक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वीर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गीत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कवित्त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निसाणी</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वचनिका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दोहे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इत्यादि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भी</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दिये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जिससे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घटनाओं</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पुष्टि</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मूलतः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राजा</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जन्म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राज्यारोहण</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उसके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जीवन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प्रमुख</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घटनाएँ</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इसकी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रानियों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कुंवरों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कुंवरियों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विवरण</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दिया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बीकानेर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इतिहास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सम्बन्धी</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घटनाओं</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बारे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यह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कहना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अनुचित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नहीं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होगा</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16वीं व 17वीं </a:t>
            </a:r>
            <a:r>
              <a:rPr lang="en-US" sz="2000" dirty="0" err="1" smtClean="0">
                <a:solidFill>
                  <a:schemeClr val="tx2">
                    <a:lumMod val="40000"/>
                    <a:lumOff val="60000"/>
                  </a:schemeClr>
                </a:solidFill>
              </a:rPr>
              <a:t>शताब्दी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घटनाओं</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बनिस्पत</a:t>
            </a:r>
            <a:r>
              <a:rPr lang="en-US" sz="2000" dirty="0" smtClean="0">
                <a:solidFill>
                  <a:schemeClr val="tx2">
                    <a:lumMod val="40000"/>
                    <a:lumOff val="60000"/>
                  </a:schemeClr>
                </a:solidFill>
              </a:rPr>
              <a:t> 18वीं </a:t>
            </a:r>
            <a:r>
              <a:rPr lang="en-US" sz="2000" dirty="0" err="1" smtClean="0">
                <a:solidFill>
                  <a:schemeClr val="tx2">
                    <a:lumMod val="40000"/>
                    <a:lumOff val="60000"/>
                  </a:schemeClr>
                </a:solidFill>
              </a:rPr>
              <a:t>शताब्दी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घटनाएँ</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अधिक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प्रामाणिक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पड़ौसी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राज्यों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संघर्ष</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केन्द्रीय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सत्ता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बीकानेर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घराने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सम्बन्ध</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ठिकानेदारों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भूमिका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शासन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प्रबन्ध</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आदि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अनेक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महत्त्वपूर्ण</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पहलुओं</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भी</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विवेचन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लिखा</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कर्नल</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पाउटेड</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अपने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गैजेटियर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ऑफ</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बीकानेर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स्टेट</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तैयार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करने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इसका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भरपूर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उपयोग</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गौरीशंकर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हीराचन्द</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ओझा</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बीकाने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राज्य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इतिहास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लेखन</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में</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इस</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ख्यात</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सन्दर्भ</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स्वीकार</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किये</a:t>
            </a:r>
            <a:r>
              <a:rPr lang="en-US" sz="2000" dirty="0" smtClean="0">
                <a:solidFill>
                  <a:schemeClr val="tx2">
                    <a:lumMod val="40000"/>
                    <a:lumOff val="60000"/>
                  </a:schemeClr>
                </a:solidFill>
              </a:rPr>
              <a:t> </a:t>
            </a:r>
            <a:r>
              <a:rPr lang="en-US" sz="2000" dirty="0" err="1" smtClean="0">
                <a:solidFill>
                  <a:schemeClr val="tx2">
                    <a:lumMod val="40000"/>
                    <a:lumOff val="60000"/>
                  </a:schemeClr>
                </a:solidFill>
              </a:rPr>
              <a:t>हैं</a:t>
            </a:r>
            <a:r>
              <a:rPr lang="en-US" sz="2000" dirty="0" smtClean="0">
                <a:solidFill>
                  <a:schemeClr val="tx2">
                    <a:lumMod val="40000"/>
                    <a:lumOff val="60000"/>
                  </a:schemeClr>
                </a:solidFill>
              </a:rPr>
              <a:t>।</a:t>
            </a:r>
          </a:p>
          <a:p>
            <a:pPr algn="just"/>
            <a:endParaRPr lang="en-US"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xmlns=""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
  <TotalTime>24</TotalTime>
  <Words>1020</Words>
  <Application>Microsoft Office PowerPoint</Application>
  <PresentationFormat>Custom</PresentationFormat>
  <Paragraphs>39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Circuit</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manish7shrimali@gmail.com</dc:creator>
  <cp:lastModifiedBy>user</cp:lastModifiedBy>
  <cp:revision>12</cp:revision>
  <dcterms:created xsi:type="dcterms:W3CDTF">2021-04-27T16:44:05Z</dcterms:created>
  <dcterms:modified xsi:type="dcterms:W3CDTF">2021-04-27T17:59:40Z</dcterms:modified>
</cp:coreProperties>
</file>