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37" r:id="rId3"/>
    <p:sldId id="338" r:id="rId4"/>
    <p:sldId id="339" r:id="rId5"/>
    <p:sldId id="340" r:id="rId6"/>
    <p:sldId id="341" r:id="rId7"/>
    <p:sldId id="274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50"/>
  </p:normalViewPr>
  <p:slideViewPr>
    <p:cSldViewPr>
      <p:cViewPr varScale="1">
        <p:scale>
          <a:sx n="101" d="100"/>
          <a:sy n="101" d="100"/>
        </p:scale>
        <p:origin x="186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7723" y="285115"/>
            <a:ext cx="81885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64202" y="1540002"/>
            <a:ext cx="3646804" cy="464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BD0D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34" y="26162"/>
            <a:ext cx="8564930" cy="1273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7567" y="1833829"/>
            <a:ext cx="7928864" cy="4209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E801FA-688E-6F40-90EA-D92C4307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024BBA-D55B-F941-A8C4-E4685504E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61D8A39-7EAA-074B-9B24-C9BE4EF7B6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40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B9C2C4-1C71-4A4A-B6EB-4DED1BE1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E3989F-AF8C-174A-AE88-A8311C4F82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8249DF0-BF06-E34E-A617-342F471A8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8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FA1661-ECE4-FE49-A1F5-F5965041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F94723-F32B-B44A-9E03-6C238C0266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6C2E622-38D0-3748-87D5-4C82D3A5B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B85E9-AD71-474D-929B-300EF421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CCAD5A-213C-2640-8894-2B2EE2468D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A3C08C3-5B19-5046-BA8B-EB0F06BBA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4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10C820-D290-1B4E-8BA0-31638001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001806-6330-AC40-88FE-902701978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033E6B-9FC3-3648-8EF5-647D7D729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6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C8A739-2716-DF42-9846-6DDBB7EF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F4E736-D2B4-754D-944C-A59D10136D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76701F8-A9F4-5A48-B261-CB7A7369F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62"/>
            <a:ext cx="9144000" cy="706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58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0908" y="404317"/>
            <a:ext cx="742060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Outcome of FUNDAMENTAL</a:t>
            </a:r>
            <a:r>
              <a:rPr sz="3200" spc="-100" dirty="0"/>
              <a:t> </a:t>
            </a:r>
            <a:r>
              <a:rPr sz="3200" dirty="0"/>
              <a:t>ANALYSIS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347472" y="1178052"/>
            <a:ext cx="8380730" cy="4838700"/>
          </a:xfrm>
          <a:custGeom>
            <a:avLst/>
            <a:gdLst/>
            <a:ahLst/>
            <a:cxnLst/>
            <a:rect l="l" t="t" r="r" b="b"/>
            <a:pathLst>
              <a:path w="8380730" h="4838700">
                <a:moveTo>
                  <a:pt x="0" y="4838700"/>
                </a:moveTo>
                <a:lnTo>
                  <a:pt x="8380476" y="4838700"/>
                </a:lnTo>
                <a:lnTo>
                  <a:pt x="8380476" y="0"/>
                </a:lnTo>
                <a:lnTo>
                  <a:pt x="0" y="0"/>
                </a:lnTo>
                <a:lnTo>
                  <a:pt x="0" y="48387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5907" y="1207134"/>
            <a:ext cx="8227059" cy="464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825" marR="5080" indent="-25654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Wingdings"/>
              <a:buChar char=""/>
              <a:tabLst>
                <a:tab pos="37846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The end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goal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of performing fundamental analysis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to produce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 value that an investor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can compare with the underlying assets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current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hopes of figuring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out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what sort of position to take with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that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security(under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priced =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buy,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overpriced =</a:t>
            </a:r>
            <a:r>
              <a:rPr sz="18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sell).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BBD0DF"/>
              </a:buClr>
              <a:buFont typeface="Wingdings"/>
              <a:buChar char=""/>
            </a:pPr>
            <a:endParaRPr sz="2550">
              <a:latin typeface="Times New Roman"/>
              <a:cs typeface="Times New Roman"/>
            </a:endParaRPr>
          </a:p>
          <a:p>
            <a:pPr marL="378460" indent="-256540">
              <a:lnSpc>
                <a:spcPct val="100000"/>
              </a:lnSpc>
              <a:buClr>
                <a:srgbClr val="BBD0DF"/>
              </a:buClr>
              <a:buFont typeface="Wingdings"/>
              <a:buChar char=""/>
              <a:tabLst>
                <a:tab pos="37846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Valuation of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Stock</a:t>
            </a:r>
            <a:endParaRPr sz="1800">
              <a:latin typeface="Century Gothic"/>
              <a:cs typeface="Century Gothic"/>
            </a:endParaRPr>
          </a:p>
          <a:p>
            <a:pPr marL="652780" lvl="1" indent="-256540">
              <a:lnSpc>
                <a:spcPct val="100000"/>
              </a:lnSpc>
              <a:spcBef>
                <a:spcPts val="405"/>
              </a:spcBef>
              <a:buClr>
                <a:srgbClr val="BBD0DF"/>
              </a:buClr>
              <a:buFont typeface="Wingdings"/>
              <a:buChar char=""/>
              <a:tabLst>
                <a:tab pos="65278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intrinsic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value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of a share is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the present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value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all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future cash</a:t>
            </a:r>
            <a:r>
              <a:rPr sz="16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flows</a:t>
            </a:r>
            <a:endParaRPr sz="1600">
              <a:latin typeface="Century Gothic"/>
              <a:cs typeface="Century Gothic"/>
            </a:endParaRPr>
          </a:p>
          <a:p>
            <a:pPr marL="381000" algn="ctr">
              <a:lnSpc>
                <a:spcPct val="100000"/>
              </a:lnSpc>
              <a:spcBef>
                <a:spcPts val="405"/>
              </a:spcBef>
            </a:pP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INTRINSIC </a:t>
            </a:r>
            <a:r>
              <a:rPr sz="16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VALUE </a:t>
            </a: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= DIVIDENDS + </a:t>
            </a:r>
            <a:r>
              <a:rPr sz="16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CAPITAL</a:t>
            </a:r>
            <a:r>
              <a:rPr sz="1600" b="1" spc="23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APPRECIATION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Investment</a:t>
            </a:r>
            <a:r>
              <a:rPr sz="18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decision:</a:t>
            </a:r>
            <a:endParaRPr sz="1800">
              <a:latin typeface="Century Gothic"/>
              <a:cs typeface="Century Gothic"/>
            </a:endParaRPr>
          </a:p>
          <a:p>
            <a:pPr marL="355600" marR="322580" indent="-342900" algn="just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AutoNum type="arabicPeriod"/>
              <a:tabLst>
                <a:tab pos="355600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of 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share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currently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lower than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 intrinsic value,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such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share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would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bought because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is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perceived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under-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priced.</a:t>
            </a:r>
            <a:endParaRPr sz="1800">
              <a:latin typeface="Century Gothic"/>
              <a:cs typeface="Century Gothic"/>
            </a:endParaRPr>
          </a:p>
          <a:p>
            <a:pPr marL="355600" marR="565785" indent="-342900" algn="just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AutoNum type="arabicPeriod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share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whose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current market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price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higher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than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 intrinsic value 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would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be considered as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overpriced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hence</a:t>
            </a:r>
            <a:r>
              <a:rPr sz="1800" spc="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sold.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128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Outcome of FUNDAMENTAL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 ANALYSIS</dc:title>
  <cp:lastModifiedBy>Microsoft</cp:lastModifiedBy>
  <cp:revision>13</cp:revision>
  <dcterms:created xsi:type="dcterms:W3CDTF">2020-04-19T18:47:25Z</dcterms:created>
  <dcterms:modified xsi:type="dcterms:W3CDTF">2021-04-27T18:41:16Z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2020-04-19T00:00:00Z</vt:filetime>
  </property>
</Properties>
</file>