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2" r:id="rId13"/>
    <p:sldId id="268" r:id="rId14"/>
    <p:sldId id="269" r:id="rId15"/>
    <p:sldId id="270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FB431-3412-40CC-8CD9-6F73AD35E585}" type="datetimeFigureOut">
              <a:rPr lang="en-US" smtClean="0"/>
              <a:t>7/25/2020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EC7DD-EC0B-459D-BED4-D3638BB3E17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FB431-3412-40CC-8CD9-6F73AD35E585}" type="datetimeFigureOut">
              <a:rPr lang="en-US" smtClean="0"/>
              <a:t>7/27/2020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EC7DD-EC0B-459D-BED4-D3638BB3E17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FB431-3412-40CC-8CD9-6F73AD35E585}" type="datetimeFigureOut">
              <a:rPr lang="en-US" smtClean="0"/>
              <a:t>7/27/2020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EC7DD-EC0B-459D-BED4-D3638BB3E17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FB431-3412-40CC-8CD9-6F73AD35E585}" type="datetimeFigureOut">
              <a:rPr lang="en-US" smtClean="0"/>
              <a:t>7/25/2020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EC7DD-EC0B-459D-BED4-D3638BB3E17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FB431-3412-40CC-8CD9-6F73AD35E585}" type="datetimeFigureOut">
              <a:rPr lang="en-US" smtClean="0"/>
              <a:t>7/27/2020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EC7DD-EC0B-459D-BED4-D3638BB3E17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FB431-3412-40CC-8CD9-6F73AD35E585}" type="datetimeFigureOut">
              <a:rPr lang="en-US" smtClean="0"/>
              <a:t>7/27/2020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EC7DD-EC0B-459D-BED4-D3638BB3E17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FB431-3412-40CC-8CD9-6F73AD35E585}" type="datetimeFigureOut">
              <a:rPr lang="en-US" smtClean="0"/>
              <a:t>7/27/2020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EC7DD-EC0B-459D-BED4-D3638BB3E17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FB431-3412-40CC-8CD9-6F73AD35E585}" type="datetimeFigureOut">
              <a:rPr lang="en-US" smtClean="0"/>
              <a:t>7/27/2020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EC7DD-EC0B-459D-BED4-D3638BB3E17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FB431-3412-40CC-8CD9-6F73AD35E585}" type="datetimeFigureOut">
              <a:rPr lang="en-US" smtClean="0"/>
              <a:t>7/27/2020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EC7DD-EC0B-459D-BED4-D3638BB3E17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FB431-3412-40CC-8CD9-6F73AD35E585}" type="datetimeFigureOut">
              <a:rPr lang="en-US" smtClean="0"/>
              <a:t>7/27/2020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EC7DD-EC0B-459D-BED4-D3638BB3E17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FB431-3412-40CC-8CD9-6F73AD35E585}" type="datetimeFigureOut">
              <a:rPr lang="en-US" smtClean="0"/>
              <a:t>7/27/2020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EC7DD-EC0B-459D-BED4-D3638BB3E17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FB431-3412-40CC-8CD9-6F73AD35E585}" type="datetimeFigureOut">
              <a:rPr lang="en-US" smtClean="0"/>
              <a:t>7/25/2020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EC7DD-EC0B-459D-BED4-D3638BB3E17A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hp\Desktop\SM I\strategic-management-ppt-1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51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1266" name="Picture 2" descr="C:\Users\hp\Desktop\SM I\strategic-management-ppt-10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51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2290" name="Picture 2" descr="C:\Users\hp\Desktop\SM I\strategic-management-ppt-11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51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3314" name="Picture 2" descr="C:\Users\hp\Desktop\SM I\strategic-management-ppt-12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51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4338" name="Picture 2" descr="C:\Users\hp\Desktop\SM I\strategic-management-ppt-13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51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5362" name="Picture 2" descr="C:\Users\hp\Desktop\SM I\strategic-management-ppt-14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51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6386" name="Picture 2" descr="C:\Users\hp\Desktop\SM I\strategic-management-ppt-15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51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IN" b="1" dirty="0" smtClean="0"/>
          </a:p>
          <a:p>
            <a:pPr algn="ctr">
              <a:buNone/>
            </a:pPr>
            <a:endParaRPr lang="en-IN" b="1" dirty="0" smtClean="0"/>
          </a:p>
          <a:p>
            <a:pPr algn="ctr">
              <a:buNone/>
            </a:pPr>
            <a:r>
              <a:rPr lang="en-IN" sz="4800" b="1" dirty="0" smtClean="0"/>
              <a:t>THANK YOU </a:t>
            </a:r>
          </a:p>
          <a:p>
            <a:pPr algn="ctr"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3074" name="Picture 2" descr="C:\Users\hp\Desktop\SM I\strategic-management-ppt-2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51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098" name="Picture 2" descr="C:\Users\hp\Desktop\SM I\strategic-management-ppt-3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51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122" name="Picture 2" descr="C:\Users\hp\Desktop\SM I\strategic-management-ppt-4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51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6146" name="Picture 2" descr="C:\Users\hp\Desktop\SM I\strategic-management-ppt-5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51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7170" name="Picture 2" descr="C:\Users\hp\Desktop\SM I\strategic-management-ppt-6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51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8194" name="Picture 2" descr="C:\Users\hp\Desktop\SM I\strategic-management-ppt-7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51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9218" name="Picture 2" descr="C:\Users\hp\Desktop\SM I\strategic-management-ppt-8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51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42" name="Picture 2" descr="C:\Users\hp\Desktop\SM I\strategic-management-ppt-9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51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2864</TotalTime>
  <Words>2</Words>
  <Application>Microsoft Office PowerPoint</Application>
  <PresentationFormat>On-screen Show (4:3)</PresentationFormat>
  <Paragraphs>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Microsoft</dc:creator>
  <cp:lastModifiedBy>Microsoft</cp:lastModifiedBy>
  <cp:revision>2</cp:revision>
  <dcterms:created xsi:type="dcterms:W3CDTF">2020-07-25T05:38:20Z</dcterms:created>
  <dcterms:modified xsi:type="dcterms:W3CDTF">2020-07-27T05:22:21Z</dcterms:modified>
</cp:coreProperties>
</file>