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6"/>
  </p:normalViewPr>
  <p:slideViewPr>
    <p:cSldViewPr snapToGrid="0" snapToObjects="1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3C85-B743-D247-9365-097C9E5B5335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109AD7-D3F2-7C46-A5BC-3534A49D690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3305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3C85-B743-D247-9365-097C9E5B5335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AD7-D3F2-7C46-A5BC-3534A49D690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0203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3C85-B743-D247-9365-097C9E5B5335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AD7-D3F2-7C46-A5BC-3534A49D690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7987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3C85-B743-D247-9365-097C9E5B5335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AD7-D3F2-7C46-A5BC-3534A49D690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1722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3C85-B743-D247-9365-097C9E5B5335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AD7-D3F2-7C46-A5BC-3534A49D690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1247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3C85-B743-D247-9365-097C9E5B5335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AD7-D3F2-7C46-A5BC-3534A49D690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3446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3C85-B743-D247-9365-097C9E5B5335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AD7-D3F2-7C46-A5BC-3534A49D690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0720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3C85-B743-D247-9365-097C9E5B5335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AD7-D3F2-7C46-A5BC-3534A49D690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89611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3C85-B743-D247-9365-097C9E5B5335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AD7-D3F2-7C46-A5BC-3534A49D69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677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3C85-B743-D247-9365-097C9E5B5335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AD7-D3F2-7C46-A5BC-3534A49D690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5544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32E3C85-B743-D247-9365-097C9E5B5335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09AD7-D3F2-7C46-A5BC-3534A49D690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57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E3C85-B743-D247-9365-097C9E5B5335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109AD7-D3F2-7C46-A5BC-3534A49D690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465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8815FD-E080-0449-86A4-20CB387412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Managerial Economics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9C3C7F-C641-8D44-834E-5502E5E1C6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-SARIKA SINGH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2566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2D88A3-7B39-C34D-8B66-F0BBAA1D8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of management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CD503C0F-7B56-7044-9356-B5CFA33189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3216" y="1825625"/>
            <a:ext cx="8086288" cy="4351338"/>
          </a:xfrm>
        </p:spPr>
      </p:pic>
    </p:spTree>
    <p:extLst>
      <p:ext uri="{BB962C8B-B14F-4D97-AF65-F5344CB8AC3E}">
        <p14:creationId xmlns:p14="http://schemas.microsoft.com/office/powerpoint/2010/main" xmlns="" val="2381938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D8AEC0-EE47-4344-BA94-059F3D175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B0F4A2-B3B5-684A-85CC-E4DC63E7F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What is Economics</a:t>
            </a:r>
          </a:p>
          <a:p>
            <a:r>
              <a:rPr lang="en-IN" dirty="0"/>
              <a:t>What is Managerial economics ? </a:t>
            </a:r>
          </a:p>
          <a:p>
            <a:r>
              <a:rPr lang="en-IN" dirty="0"/>
              <a:t>What kind of issues does it deal with? </a:t>
            </a:r>
          </a:p>
          <a:p>
            <a:r>
              <a:rPr lang="en-IN" dirty="0"/>
              <a:t>How can it help us make better decisions, in business or elsewhere?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8488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926CFD-0778-1247-9DBF-B76B93AE5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economics?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65A55B-54DA-564F-AB8A-33786A027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Economics is a study of human activity both at individual and National level. </a:t>
            </a:r>
          </a:p>
          <a:p>
            <a:r>
              <a:rPr lang="en-IN" dirty="0"/>
              <a:t>Any activity involved in efforts aimed at earning money and spending this money to satisfy our wants such as food, Clothing, shelter, and others are called “Economic activities”.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81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981BCF-9A96-754C-B8CD-3D24664EE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BFC354D0-05EC-4341-AF38-C7AA75FAA6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3404" y="2016125"/>
            <a:ext cx="4599517" cy="3449638"/>
          </a:xfrm>
        </p:spPr>
      </p:pic>
    </p:spTree>
    <p:extLst>
      <p:ext uri="{BB962C8B-B14F-4D97-AF65-F5344CB8AC3E}">
        <p14:creationId xmlns:p14="http://schemas.microsoft.com/office/powerpoint/2010/main" xmlns="" val="2546976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598621-0450-A749-8428-A405E2306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D26485-2360-0E4A-AB3E-2CAB06A5E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r>
              <a:rPr lang="en-IN" dirty="0"/>
              <a:t>In eighteenth century Adam Smith, the Father of Economics, defined economics as the study of nature and uses of national wealth’.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831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0AA12A-9608-4840-A05C-517EC169A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Microeconomics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EB1239-5362-2643-9AAB-336FBF3F0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➢ The study of an individual consumer or a firm is called microeconomics. </a:t>
            </a:r>
          </a:p>
          <a:p>
            <a:pPr marL="0" indent="0">
              <a:buNone/>
            </a:pPr>
            <a:r>
              <a:rPr lang="en-IN" dirty="0"/>
              <a:t>➢ Microeconomics deals with </a:t>
            </a:r>
            <a:r>
              <a:rPr lang="en-IN" dirty="0" err="1"/>
              <a:t>behavior</a:t>
            </a:r>
            <a:r>
              <a:rPr lang="en-IN" dirty="0"/>
              <a:t> and problems of single individual and of micro organization. </a:t>
            </a:r>
          </a:p>
          <a:p>
            <a:pPr marL="0" indent="0">
              <a:buNone/>
            </a:pPr>
            <a:r>
              <a:rPr lang="en-IN" dirty="0"/>
              <a:t>➢ It is concerned with the application of the concepts such as price theory, Law of Demand and theories of market structure and so 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4085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1861AC-7582-6C47-9534-35D685AA9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Macroeconomics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F7933B-CD3A-8942-AE50-DE86414F1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➢ The study of ‘aggregate’ or total level of economic activity in a country is called macroeconomics.</a:t>
            </a:r>
          </a:p>
          <a:p>
            <a:pPr marL="0" indent="0">
              <a:buNone/>
            </a:pPr>
            <a:r>
              <a:rPr lang="en-IN" dirty="0"/>
              <a:t> ➢ It studies the flow of economics resources or factors of production (such as land, </a:t>
            </a:r>
            <a:r>
              <a:rPr lang="en-IN" dirty="0" err="1"/>
              <a:t>labor</a:t>
            </a:r>
            <a:r>
              <a:rPr lang="en-IN" dirty="0"/>
              <a:t>, capital, organization and technology) from the resource owner to the business firms and then from the business firms to the households.</a:t>
            </a:r>
          </a:p>
          <a:p>
            <a:pPr marL="0" indent="0">
              <a:buNone/>
            </a:pPr>
            <a:r>
              <a:rPr lang="en-IN" dirty="0"/>
              <a:t> ➢ It is concerned with the level of employment in the economy.</a:t>
            </a:r>
          </a:p>
          <a:p>
            <a:pPr marL="0" indent="0">
              <a:buNone/>
            </a:pPr>
            <a:r>
              <a:rPr lang="en-IN" dirty="0"/>
              <a:t> ➢ It discusses aggregate consumption, aggregate investment, price level, and payment, theories of employment, and so 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7531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CEAAFE-F2EF-EB4F-BA98-D0EAD0B95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Managerial Economics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B657E6-1476-0242-8D98-6B56BEB3C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Managerial Economics is the integration of economic theory with business practice for the purpose of facilitating decision making and forward planning</a:t>
            </a:r>
          </a:p>
        </p:txBody>
      </p:sp>
    </p:spTree>
    <p:extLst>
      <p:ext uri="{BB962C8B-B14F-4D97-AF65-F5344CB8AC3E}">
        <p14:creationId xmlns:p14="http://schemas.microsoft.com/office/powerpoint/2010/main" xmlns="" val="626526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F13858-4BFD-DF4A-884D-F0227BD18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B2FFE636-FE98-F946-9017-37ABD4F85D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1016" y="1827022"/>
            <a:ext cx="3479800" cy="2311400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51E95A6-97CA-634D-BBEC-99E0E35D36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7570" y="1690688"/>
            <a:ext cx="4259483" cy="28465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A3EF87A-9855-8C4B-8245-45F6C3BEE5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7770" y="4274756"/>
            <a:ext cx="3479800" cy="191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9636516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{C0298FAC-EBFF-3345-9511-F482F98E078C}tf10001119</Template>
  <TotalTime>965</TotalTime>
  <Words>297</Words>
  <Application>Microsoft Office PowerPoint</Application>
  <PresentationFormat>Custom</PresentationFormat>
  <Paragraphs>24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Gallery</vt:lpstr>
      <vt:lpstr>Managerial Economics</vt:lpstr>
      <vt:lpstr>Slide 2</vt:lpstr>
      <vt:lpstr>What Is economics?</vt:lpstr>
      <vt:lpstr>Slide 4</vt:lpstr>
      <vt:lpstr>Slide 5</vt:lpstr>
      <vt:lpstr>Microeconomics</vt:lpstr>
      <vt:lpstr>Macroeconomics</vt:lpstr>
      <vt:lpstr>Managerial Economics</vt:lpstr>
      <vt:lpstr>Slide 9</vt:lpstr>
      <vt:lpstr>Functions of management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Managerial Economics</dc:title>
  <dc:creator>Daksh Jaglan</dc:creator>
  <cp:lastModifiedBy>a</cp:lastModifiedBy>
  <cp:revision>8</cp:revision>
  <dcterms:created xsi:type="dcterms:W3CDTF">2020-10-26T07:26:09Z</dcterms:created>
  <dcterms:modified xsi:type="dcterms:W3CDTF">2021-04-28T06:55:59Z</dcterms:modified>
</cp:coreProperties>
</file>