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8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A484D-115C-A94D-980C-518AD4476EDA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B709-07FE-4F40-BE78-18F150982F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029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Anirban </a:t>
            </a:r>
            <a:r>
              <a:rPr strike="sngStrike" dirty="0"/>
              <a:t>/ </a:t>
            </a:r>
            <a:r>
              <a:rPr strike="sngStrike" spc="-5" dirty="0"/>
              <a:t>M</a:t>
            </a:r>
            <a:r>
              <a:rPr strike="noStrike" spc="-5" dirty="0"/>
              <a:t>icro Eco</a:t>
            </a:r>
            <a:r>
              <a:rPr strike="dblStrike" spc="-5" dirty="0"/>
              <a:t>nomic</a:t>
            </a:r>
            <a:r>
              <a:rPr strike="noStrike" spc="-5" dirty="0"/>
              <a:t>s </a:t>
            </a:r>
            <a:r>
              <a:rPr strike="noStrike" dirty="0"/>
              <a:t>/ </a:t>
            </a:r>
            <a:r>
              <a:rPr strike="noStrike" spc="-5" dirty="0"/>
              <a:t>Module </a:t>
            </a:r>
            <a:r>
              <a:rPr strike="noStrike" dirty="0"/>
              <a:t>3 /</a:t>
            </a:r>
            <a:r>
              <a:rPr strike="noStrike" spc="-50" dirty="0"/>
              <a:t> </a:t>
            </a:r>
            <a:r>
              <a:rPr strike="noStrike" spc="-5" dirty="0"/>
              <a:t>CCIM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FFFFC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Anirban </a:t>
            </a:r>
            <a:r>
              <a:rPr strike="sngStrike" dirty="0"/>
              <a:t>/ </a:t>
            </a:r>
            <a:r>
              <a:rPr strike="sngStrike" spc="-5" dirty="0"/>
              <a:t>M</a:t>
            </a:r>
            <a:r>
              <a:rPr strike="noStrike" spc="-5" dirty="0"/>
              <a:t>icro Eco</a:t>
            </a:r>
            <a:r>
              <a:rPr strike="dblStrike" spc="-5" dirty="0"/>
              <a:t>nomic</a:t>
            </a:r>
            <a:r>
              <a:rPr strike="noStrike" spc="-5" dirty="0"/>
              <a:t>s </a:t>
            </a:r>
            <a:r>
              <a:rPr strike="noStrike" dirty="0"/>
              <a:t>/ </a:t>
            </a:r>
            <a:r>
              <a:rPr strike="noStrike" spc="-5" dirty="0"/>
              <a:t>Module </a:t>
            </a:r>
            <a:r>
              <a:rPr strike="noStrike" dirty="0"/>
              <a:t>3 /</a:t>
            </a:r>
            <a:r>
              <a:rPr strike="noStrike" spc="-50" dirty="0"/>
              <a:t> </a:t>
            </a:r>
            <a:r>
              <a:rPr strike="noStrike" spc="-5" dirty="0"/>
              <a:t>CCIM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FFFFC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Anirban </a:t>
            </a:r>
            <a:r>
              <a:rPr strike="sngStrike" dirty="0"/>
              <a:t>/ </a:t>
            </a:r>
            <a:r>
              <a:rPr strike="sngStrike" spc="-5" dirty="0"/>
              <a:t>M</a:t>
            </a:r>
            <a:r>
              <a:rPr strike="noStrike" spc="-5" dirty="0"/>
              <a:t>icro Eco</a:t>
            </a:r>
            <a:r>
              <a:rPr strike="dblStrike" spc="-5" dirty="0"/>
              <a:t>nomic</a:t>
            </a:r>
            <a:r>
              <a:rPr strike="noStrike" spc="-5" dirty="0"/>
              <a:t>s </a:t>
            </a:r>
            <a:r>
              <a:rPr strike="noStrike" dirty="0"/>
              <a:t>/ </a:t>
            </a:r>
            <a:r>
              <a:rPr strike="noStrike" spc="-5" dirty="0"/>
              <a:t>Module </a:t>
            </a:r>
            <a:r>
              <a:rPr strike="noStrike" dirty="0"/>
              <a:t>3 /</a:t>
            </a:r>
            <a:r>
              <a:rPr strike="noStrike" spc="-50" dirty="0"/>
              <a:t> </a:t>
            </a:r>
            <a:r>
              <a:rPr strike="noStrike" spc="-5" dirty="0"/>
              <a:t>CCIM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FFFFC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Anirban </a:t>
            </a:r>
            <a:r>
              <a:rPr strike="sngStrike" dirty="0"/>
              <a:t>/ </a:t>
            </a:r>
            <a:r>
              <a:rPr strike="sngStrike" spc="-5" dirty="0"/>
              <a:t>M</a:t>
            </a:r>
            <a:r>
              <a:rPr strike="noStrike" spc="-5" dirty="0"/>
              <a:t>icro Eco</a:t>
            </a:r>
            <a:r>
              <a:rPr strike="dblStrike" spc="-5" dirty="0"/>
              <a:t>nomic</a:t>
            </a:r>
            <a:r>
              <a:rPr strike="noStrike" spc="-5" dirty="0"/>
              <a:t>s </a:t>
            </a:r>
            <a:r>
              <a:rPr strike="noStrike" dirty="0"/>
              <a:t>/ </a:t>
            </a:r>
            <a:r>
              <a:rPr strike="noStrike" spc="-5" dirty="0"/>
              <a:t>Module </a:t>
            </a:r>
            <a:r>
              <a:rPr strike="noStrike" dirty="0"/>
              <a:t>3 /</a:t>
            </a:r>
            <a:r>
              <a:rPr strike="noStrike" spc="-50" dirty="0"/>
              <a:t> </a:t>
            </a:r>
            <a:r>
              <a:rPr strike="noStrike" spc="-5" dirty="0"/>
              <a:t>CCIM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Anirban </a:t>
            </a:r>
            <a:r>
              <a:rPr strike="sngStrike" dirty="0"/>
              <a:t>/ </a:t>
            </a:r>
            <a:r>
              <a:rPr strike="sngStrike" spc="-5" dirty="0"/>
              <a:t>M</a:t>
            </a:r>
            <a:r>
              <a:rPr strike="noStrike" spc="-5" dirty="0"/>
              <a:t>icro Eco</a:t>
            </a:r>
            <a:r>
              <a:rPr strike="dblStrike" spc="-5" dirty="0"/>
              <a:t>nomic</a:t>
            </a:r>
            <a:r>
              <a:rPr strike="noStrike" spc="-5" dirty="0"/>
              <a:t>s </a:t>
            </a:r>
            <a:r>
              <a:rPr strike="noStrike" dirty="0"/>
              <a:t>/ </a:t>
            </a:r>
            <a:r>
              <a:rPr strike="noStrike" spc="-5" dirty="0"/>
              <a:t>Module </a:t>
            </a:r>
            <a:r>
              <a:rPr strike="noStrike" dirty="0"/>
              <a:t>3 /</a:t>
            </a:r>
            <a:r>
              <a:rPr strike="noStrike" spc="-50" dirty="0"/>
              <a:t> </a:t>
            </a:r>
            <a:r>
              <a:rPr strike="noStrike" spc="-5" dirty="0"/>
              <a:t>CCIM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638800" y="0"/>
            <a:ext cx="2665730" cy="6858000"/>
          </a:xfrm>
          <a:custGeom>
            <a:avLst/>
            <a:gdLst/>
            <a:ahLst/>
            <a:cxnLst/>
            <a:rect l="l" t="t" r="r" b="b"/>
            <a:pathLst>
              <a:path w="2665729" h="6858000">
                <a:moveTo>
                  <a:pt x="0" y="6858000"/>
                </a:moveTo>
                <a:lnTo>
                  <a:pt x="2665729" y="6858000"/>
                </a:lnTo>
                <a:lnTo>
                  <a:pt x="2665729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209800" y="0"/>
            <a:ext cx="3028950" cy="6858000"/>
          </a:xfrm>
          <a:custGeom>
            <a:avLst/>
            <a:gdLst/>
            <a:ahLst/>
            <a:cxnLst/>
            <a:rect l="l" t="t" r="r" b="b"/>
            <a:pathLst>
              <a:path w="3028950" h="6858000">
                <a:moveTo>
                  <a:pt x="0" y="6858000"/>
                </a:moveTo>
                <a:lnTo>
                  <a:pt x="3028950" y="6858000"/>
                </a:lnTo>
                <a:lnTo>
                  <a:pt x="302895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981200" cy="6858000"/>
          </a:xfrm>
          <a:custGeom>
            <a:avLst/>
            <a:gdLst/>
            <a:ahLst/>
            <a:cxnLst/>
            <a:rect l="l" t="t" r="r" b="b"/>
            <a:pathLst>
              <a:path w="1981200" h="6858000">
                <a:moveTo>
                  <a:pt x="0" y="6858000"/>
                </a:moveTo>
                <a:lnTo>
                  <a:pt x="1981200" y="6858000"/>
                </a:lnTo>
                <a:lnTo>
                  <a:pt x="1981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024620" y="1269"/>
            <a:ext cx="120650" cy="6858000"/>
          </a:xfrm>
          <a:custGeom>
            <a:avLst/>
            <a:gdLst/>
            <a:ahLst/>
            <a:cxnLst/>
            <a:rect l="l" t="t" r="r" b="b"/>
            <a:pathLst>
              <a:path w="120650" h="6858000">
                <a:moveTo>
                  <a:pt x="120650" y="0"/>
                </a:moveTo>
                <a:lnTo>
                  <a:pt x="60960" y="0"/>
                </a:lnTo>
                <a:lnTo>
                  <a:pt x="0" y="0"/>
                </a:lnTo>
                <a:lnTo>
                  <a:pt x="0" y="6858000"/>
                </a:lnTo>
                <a:lnTo>
                  <a:pt x="60960" y="6858000"/>
                </a:lnTo>
                <a:lnTo>
                  <a:pt x="120650" y="6858000"/>
                </a:lnTo>
                <a:lnTo>
                  <a:pt x="120650" y="0"/>
                </a:lnTo>
                <a:close/>
              </a:path>
            </a:pathLst>
          </a:custGeom>
          <a:solidFill>
            <a:srgbClr val="0E0E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6493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D0D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90524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C0C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84555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B0B0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784590" y="1270"/>
            <a:ext cx="60960" cy="6858000"/>
          </a:xfrm>
          <a:custGeom>
            <a:avLst/>
            <a:gdLst/>
            <a:ahLst/>
            <a:cxnLst/>
            <a:rect l="l" t="t" r="r" b="b"/>
            <a:pathLst>
              <a:path w="60959" h="6858000">
                <a:moveTo>
                  <a:pt x="60959" y="0"/>
                </a:moveTo>
                <a:lnTo>
                  <a:pt x="0" y="0"/>
                </a:lnTo>
                <a:lnTo>
                  <a:pt x="0" y="6858000"/>
                </a:lnTo>
                <a:lnTo>
                  <a:pt x="60959" y="6858000"/>
                </a:lnTo>
                <a:lnTo>
                  <a:pt x="60959" y="0"/>
                </a:lnTo>
                <a:close/>
              </a:path>
            </a:pathLst>
          </a:custGeom>
          <a:solidFill>
            <a:srgbClr val="0A0A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72490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909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66521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808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604250" y="1270"/>
            <a:ext cx="60960" cy="6858000"/>
          </a:xfrm>
          <a:custGeom>
            <a:avLst/>
            <a:gdLst/>
            <a:ahLst/>
            <a:cxnLst/>
            <a:rect l="l" t="t" r="r" b="b"/>
            <a:pathLst>
              <a:path w="60959" h="6858000">
                <a:moveTo>
                  <a:pt x="60959" y="0"/>
                </a:moveTo>
                <a:lnTo>
                  <a:pt x="0" y="0"/>
                </a:lnTo>
                <a:lnTo>
                  <a:pt x="0" y="6858000"/>
                </a:lnTo>
                <a:lnTo>
                  <a:pt x="60959" y="6858000"/>
                </a:lnTo>
                <a:lnTo>
                  <a:pt x="60959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54456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606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48487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42518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364220" y="1270"/>
            <a:ext cx="60960" cy="6858000"/>
          </a:xfrm>
          <a:custGeom>
            <a:avLst/>
            <a:gdLst/>
            <a:ahLst/>
            <a:cxnLst/>
            <a:rect l="l" t="t" r="r" b="b"/>
            <a:pathLst>
              <a:path w="60959" h="6858000">
                <a:moveTo>
                  <a:pt x="60959" y="0"/>
                </a:moveTo>
                <a:lnTo>
                  <a:pt x="0" y="0"/>
                </a:lnTo>
                <a:lnTo>
                  <a:pt x="0" y="6858000"/>
                </a:lnTo>
                <a:lnTo>
                  <a:pt x="60959" y="6858000"/>
                </a:lnTo>
                <a:lnTo>
                  <a:pt x="60959" y="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304530" y="1270"/>
            <a:ext cx="59690" cy="6858000"/>
          </a:xfrm>
          <a:custGeom>
            <a:avLst/>
            <a:gdLst/>
            <a:ahLst/>
            <a:cxnLst/>
            <a:rect l="l" t="t" r="r" b="b"/>
            <a:pathLst>
              <a:path w="59690" h="6858000">
                <a:moveTo>
                  <a:pt x="59690" y="0"/>
                </a:moveTo>
                <a:lnTo>
                  <a:pt x="0" y="0"/>
                </a:lnTo>
                <a:lnTo>
                  <a:pt x="0" y="6858000"/>
                </a:lnTo>
                <a:lnTo>
                  <a:pt x="59690" y="6858000"/>
                </a:lnTo>
                <a:lnTo>
                  <a:pt x="59690" y="0"/>
                </a:lnTo>
                <a:close/>
              </a:path>
            </a:pathLst>
          </a:custGeom>
          <a:solidFill>
            <a:srgbClr val="02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963420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8877" y="0"/>
                </a:moveTo>
                <a:lnTo>
                  <a:pt x="0" y="0"/>
                </a:lnTo>
                <a:lnTo>
                  <a:pt x="0" y="6860540"/>
                </a:lnTo>
                <a:lnTo>
                  <a:pt x="8877" y="6860540"/>
                </a:lnTo>
                <a:lnTo>
                  <a:pt x="8877" y="0"/>
                </a:lnTo>
                <a:close/>
              </a:path>
              <a:path w="19050" h="6860540">
                <a:moveTo>
                  <a:pt x="19050" y="0"/>
                </a:moveTo>
                <a:lnTo>
                  <a:pt x="8890" y="0"/>
                </a:lnTo>
                <a:lnTo>
                  <a:pt x="889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95325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1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94436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93420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92531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91515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90499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89610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88594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87705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86689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85800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84784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83895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82879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81863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180974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179958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79069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78053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177164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176148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175259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174243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173227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72338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71322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170433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169417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168528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89" h="6860540">
                <a:moveTo>
                  <a:pt x="8889" y="0"/>
                </a:moveTo>
                <a:lnTo>
                  <a:pt x="0" y="0"/>
                </a:lnTo>
                <a:lnTo>
                  <a:pt x="0" y="6860540"/>
                </a:lnTo>
                <a:lnTo>
                  <a:pt x="8889" y="6860540"/>
                </a:lnTo>
                <a:lnTo>
                  <a:pt x="8889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167512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60" h="6860540">
                <a:moveTo>
                  <a:pt x="10160" y="0"/>
                </a:move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016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3387090" y="0"/>
            <a:ext cx="43180" cy="6860540"/>
          </a:xfrm>
          <a:custGeom>
            <a:avLst/>
            <a:gdLst/>
            <a:ahLst/>
            <a:cxnLst/>
            <a:rect l="l" t="t" r="r" b="b"/>
            <a:pathLst>
              <a:path w="43179" h="6860540">
                <a:moveTo>
                  <a:pt x="43167" y="0"/>
                </a:moveTo>
                <a:lnTo>
                  <a:pt x="21590" y="0"/>
                </a:lnTo>
                <a:lnTo>
                  <a:pt x="0" y="0"/>
                </a:lnTo>
                <a:lnTo>
                  <a:pt x="0" y="6860540"/>
                </a:lnTo>
                <a:lnTo>
                  <a:pt x="21590" y="6860540"/>
                </a:lnTo>
                <a:lnTo>
                  <a:pt x="43167" y="6860540"/>
                </a:lnTo>
                <a:lnTo>
                  <a:pt x="43167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336549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1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334390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332231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330072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327913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325754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323595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321436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319277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317118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314959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3129279" y="0"/>
            <a:ext cx="20320" cy="6860540"/>
          </a:xfrm>
          <a:custGeom>
            <a:avLst/>
            <a:gdLst/>
            <a:ahLst/>
            <a:cxnLst/>
            <a:rect l="l" t="t" r="r" b="b"/>
            <a:pathLst>
              <a:path w="20319" h="6860540">
                <a:moveTo>
                  <a:pt x="20319" y="0"/>
                </a:moveTo>
                <a:lnTo>
                  <a:pt x="0" y="0"/>
                </a:lnTo>
                <a:lnTo>
                  <a:pt x="0" y="6860540"/>
                </a:lnTo>
                <a:lnTo>
                  <a:pt x="20319" y="6860540"/>
                </a:lnTo>
                <a:lnTo>
                  <a:pt x="20319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310768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308609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306450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304291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302132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299973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297814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295655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293496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291337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289178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287019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284860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282701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280542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278383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276224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274065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2706370" y="0"/>
            <a:ext cx="38100" cy="6860540"/>
          </a:xfrm>
          <a:custGeom>
            <a:avLst/>
            <a:gdLst/>
            <a:ahLst/>
            <a:cxnLst/>
            <a:rect l="l" t="t" r="r" b="b"/>
            <a:pathLst>
              <a:path w="38100" h="6860540">
                <a:moveTo>
                  <a:pt x="38100" y="0"/>
                </a:moveTo>
                <a:lnTo>
                  <a:pt x="19050" y="0"/>
                </a:ln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38100" y="6860540"/>
                </a:lnTo>
                <a:lnTo>
                  <a:pt x="38100" y="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2686049" y="0"/>
            <a:ext cx="20320" cy="6860540"/>
          </a:xfrm>
          <a:custGeom>
            <a:avLst/>
            <a:gdLst/>
            <a:ahLst/>
            <a:cxnLst/>
            <a:rect l="l" t="t" r="r" b="b"/>
            <a:pathLst>
              <a:path w="20319" h="6860540">
                <a:moveTo>
                  <a:pt x="20319" y="0"/>
                </a:moveTo>
                <a:lnTo>
                  <a:pt x="0" y="0"/>
                </a:lnTo>
                <a:lnTo>
                  <a:pt x="0" y="6860540"/>
                </a:lnTo>
                <a:lnTo>
                  <a:pt x="20319" y="6860540"/>
                </a:lnTo>
                <a:lnTo>
                  <a:pt x="20319" y="0"/>
                </a:lnTo>
                <a:close/>
              </a:path>
            </a:pathLst>
          </a:custGeom>
          <a:solidFill>
            <a:srgbClr val="7F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26669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26479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26288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26098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25907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25717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25526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25336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25145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24955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24764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24574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24383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24193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240029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238124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2360929" y="0"/>
            <a:ext cx="20320" cy="6860540"/>
          </a:xfrm>
          <a:custGeom>
            <a:avLst/>
            <a:gdLst/>
            <a:ahLst/>
            <a:cxnLst/>
            <a:rect l="l" t="t" r="r" b="b"/>
            <a:pathLst>
              <a:path w="20319" h="6860540">
                <a:moveTo>
                  <a:pt x="20319" y="0"/>
                </a:moveTo>
                <a:lnTo>
                  <a:pt x="0" y="0"/>
                </a:lnTo>
                <a:lnTo>
                  <a:pt x="0" y="6860540"/>
                </a:lnTo>
                <a:lnTo>
                  <a:pt x="20319" y="6860540"/>
                </a:lnTo>
                <a:lnTo>
                  <a:pt x="20319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234187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232282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230377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228472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226567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224662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222757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2208529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0" y="0"/>
                </a:lnTo>
                <a:lnTo>
                  <a:pt x="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1620520" y="0"/>
            <a:ext cx="57150" cy="6860540"/>
          </a:xfrm>
          <a:custGeom>
            <a:avLst/>
            <a:gdLst/>
            <a:ahLst/>
            <a:cxnLst/>
            <a:rect l="l" t="t" r="r" b="b"/>
            <a:pathLst>
              <a:path w="57150" h="6860540">
                <a:moveTo>
                  <a:pt x="57150" y="0"/>
                </a:moveTo>
                <a:lnTo>
                  <a:pt x="29210" y="0"/>
                </a:lnTo>
                <a:lnTo>
                  <a:pt x="0" y="0"/>
                </a:lnTo>
                <a:lnTo>
                  <a:pt x="0" y="6860540"/>
                </a:lnTo>
                <a:lnTo>
                  <a:pt x="29210" y="6860540"/>
                </a:lnTo>
                <a:lnTo>
                  <a:pt x="57150" y="6860540"/>
                </a:lnTo>
                <a:lnTo>
                  <a:pt x="57150" y="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159131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F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156336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153416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150621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147701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144906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141986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139191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136271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1333499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1305560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1276349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1248410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1219199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118999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116204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113284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110489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107569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104774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101854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99059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96139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932179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904240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875029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847090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817879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789939" y="0"/>
            <a:ext cx="27940" cy="6860540"/>
          </a:xfrm>
          <a:custGeom>
            <a:avLst/>
            <a:gdLst/>
            <a:ahLst/>
            <a:cxnLst/>
            <a:rect l="l" t="t" r="r" b="b"/>
            <a:pathLst>
              <a:path w="27940" h="6860540">
                <a:moveTo>
                  <a:pt x="27940" y="0"/>
                </a:moveTo>
                <a:lnTo>
                  <a:pt x="0" y="0"/>
                </a:lnTo>
                <a:lnTo>
                  <a:pt x="0" y="6860540"/>
                </a:lnTo>
                <a:lnTo>
                  <a:pt x="27940" y="6860540"/>
                </a:lnTo>
                <a:lnTo>
                  <a:pt x="27940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760729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09" y="0"/>
                </a:moveTo>
                <a:lnTo>
                  <a:pt x="0" y="0"/>
                </a:lnTo>
                <a:lnTo>
                  <a:pt x="0" y="6860540"/>
                </a:lnTo>
                <a:lnTo>
                  <a:pt x="29209" y="6860540"/>
                </a:lnTo>
                <a:lnTo>
                  <a:pt x="29209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742950" y="0"/>
            <a:ext cx="20320" cy="6860540"/>
          </a:xfrm>
          <a:custGeom>
            <a:avLst/>
            <a:gdLst/>
            <a:ahLst/>
            <a:cxnLst/>
            <a:rect l="l" t="t" r="r" b="b"/>
            <a:pathLst>
              <a:path w="20320" h="6860540">
                <a:moveTo>
                  <a:pt x="20307" y="0"/>
                </a:moveTo>
                <a:lnTo>
                  <a:pt x="10160" y="0"/>
                </a:ln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20307" y="6860540"/>
                </a:lnTo>
                <a:lnTo>
                  <a:pt x="20307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73278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F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72262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E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71373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90" h="6860540">
                <a:moveTo>
                  <a:pt x="8890" y="0"/>
                </a:moveTo>
                <a:lnTo>
                  <a:pt x="0" y="0"/>
                </a:lnTo>
                <a:lnTo>
                  <a:pt x="0" y="6860540"/>
                </a:lnTo>
                <a:lnTo>
                  <a:pt x="8890" y="6860540"/>
                </a:lnTo>
                <a:lnTo>
                  <a:pt x="8890" y="0"/>
                </a:lnTo>
                <a:close/>
              </a:path>
            </a:pathLst>
          </a:custGeom>
          <a:solidFill>
            <a:srgbClr val="5D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70357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C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69342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B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68326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A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67309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664210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90" h="6860540">
                <a:moveTo>
                  <a:pt x="8890" y="0"/>
                </a:moveTo>
                <a:lnTo>
                  <a:pt x="0" y="0"/>
                </a:lnTo>
                <a:lnTo>
                  <a:pt x="0" y="6860540"/>
                </a:lnTo>
                <a:lnTo>
                  <a:pt x="8890" y="6860540"/>
                </a:lnTo>
                <a:lnTo>
                  <a:pt x="8890" y="0"/>
                </a:lnTo>
                <a:close/>
              </a:path>
            </a:pathLst>
          </a:custGeom>
          <a:solidFill>
            <a:srgbClr val="58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65404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7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633730" y="0"/>
            <a:ext cx="20320" cy="6860540"/>
          </a:xfrm>
          <a:custGeom>
            <a:avLst/>
            <a:gdLst/>
            <a:ahLst/>
            <a:cxnLst/>
            <a:rect l="l" t="t" r="r" b="b"/>
            <a:pathLst>
              <a:path w="20320" h="6860540">
                <a:moveTo>
                  <a:pt x="10147" y="0"/>
                </a:moveTo>
                <a:lnTo>
                  <a:pt x="0" y="0"/>
                </a:lnTo>
                <a:lnTo>
                  <a:pt x="0" y="6860540"/>
                </a:lnTo>
                <a:lnTo>
                  <a:pt x="10147" y="6860540"/>
                </a:lnTo>
                <a:lnTo>
                  <a:pt x="10147" y="0"/>
                </a:lnTo>
                <a:close/>
              </a:path>
              <a:path w="20320" h="6860540">
                <a:moveTo>
                  <a:pt x="20320" y="0"/>
                </a:moveTo>
                <a:lnTo>
                  <a:pt x="10160" y="0"/>
                </a:lnTo>
                <a:lnTo>
                  <a:pt x="10160" y="6860540"/>
                </a:lnTo>
                <a:lnTo>
                  <a:pt x="20320" y="6860540"/>
                </a:lnTo>
                <a:lnTo>
                  <a:pt x="20320" y="0"/>
                </a:lnTo>
                <a:close/>
              </a:path>
            </a:pathLst>
          </a:custGeom>
          <a:solidFill>
            <a:srgbClr val="56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62357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5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61467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90" h="6860540">
                <a:moveTo>
                  <a:pt x="8890" y="0"/>
                </a:moveTo>
                <a:lnTo>
                  <a:pt x="0" y="0"/>
                </a:lnTo>
                <a:lnTo>
                  <a:pt x="0" y="6860540"/>
                </a:lnTo>
                <a:lnTo>
                  <a:pt x="8890" y="6860540"/>
                </a:lnTo>
                <a:lnTo>
                  <a:pt x="8890" y="0"/>
                </a:lnTo>
                <a:close/>
              </a:path>
            </a:pathLst>
          </a:custGeom>
          <a:solidFill>
            <a:srgbClr val="5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60452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3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59436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1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58419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2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57403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3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56387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55498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90" h="6860540">
                <a:moveTo>
                  <a:pt x="8890" y="0"/>
                </a:moveTo>
                <a:lnTo>
                  <a:pt x="0" y="0"/>
                </a:lnTo>
                <a:lnTo>
                  <a:pt x="0" y="6860540"/>
                </a:lnTo>
                <a:lnTo>
                  <a:pt x="8890" y="6860540"/>
                </a:lnTo>
                <a:lnTo>
                  <a:pt x="8890" y="0"/>
                </a:lnTo>
                <a:close/>
              </a:path>
            </a:pathLst>
          </a:custGeom>
          <a:solidFill>
            <a:srgbClr val="55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54482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6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53467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7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52451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8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51434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9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50418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A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485140" y="0"/>
            <a:ext cx="19050" cy="6860540"/>
          </a:xfrm>
          <a:custGeom>
            <a:avLst/>
            <a:gdLst/>
            <a:ahLst/>
            <a:cxnLst/>
            <a:rect l="l" t="t" r="r" b="b"/>
            <a:pathLst>
              <a:path w="19050" h="6860540">
                <a:moveTo>
                  <a:pt x="19050" y="0"/>
                </a:moveTo>
                <a:lnTo>
                  <a:pt x="10160" y="0"/>
                </a:lnTo>
                <a:lnTo>
                  <a:pt x="0" y="0"/>
                </a:lnTo>
                <a:lnTo>
                  <a:pt x="0" y="6860540"/>
                </a:lnTo>
                <a:lnTo>
                  <a:pt x="10160" y="6860540"/>
                </a:lnTo>
                <a:lnTo>
                  <a:pt x="19050" y="6860540"/>
                </a:lnTo>
                <a:lnTo>
                  <a:pt x="19050" y="0"/>
                </a:lnTo>
                <a:close/>
              </a:path>
            </a:pathLst>
          </a:custGeom>
          <a:solidFill>
            <a:srgbClr val="5B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474979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C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46482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D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455929" y="0"/>
            <a:ext cx="8890" cy="6860540"/>
          </a:xfrm>
          <a:custGeom>
            <a:avLst/>
            <a:gdLst/>
            <a:ahLst/>
            <a:cxnLst/>
            <a:rect l="l" t="t" r="r" b="b"/>
            <a:pathLst>
              <a:path w="8890" h="6860540">
                <a:moveTo>
                  <a:pt x="8890" y="0"/>
                </a:moveTo>
                <a:lnTo>
                  <a:pt x="0" y="0"/>
                </a:lnTo>
                <a:lnTo>
                  <a:pt x="0" y="6860540"/>
                </a:lnTo>
                <a:lnTo>
                  <a:pt x="8890" y="6860540"/>
                </a:lnTo>
                <a:lnTo>
                  <a:pt x="8890" y="0"/>
                </a:lnTo>
                <a:close/>
              </a:path>
            </a:pathLst>
          </a:custGeom>
          <a:solidFill>
            <a:srgbClr val="5E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415290" y="0"/>
            <a:ext cx="43180" cy="6860540"/>
          </a:xfrm>
          <a:custGeom>
            <a:avLst/>
            <a:gdLst/>
            <a:ahLst/>
            <a:cxnLst/>
            <a:rect l="l" t="t" r="r" b="b"/>
            <a:pathLst>
              <a:path w="43179" h="6860540">
                <a:moveTo>
                  <a:pt x="43180" y="0"/>
                </a:moveTo>
                <a:lnTo>
                  <a:pt x="21590" y="0"/>
                </a:lnTo>
                <a:lnTo>
                  <a:pt x="0" y="0"/>
                </a:lnTo>
                <a:lnTo>
                  <a:pt x="0" y="6860540"/>
                </a:lnTo>
                <a:lnTo>
                  <a:pt x="21590" y="6860540"/>
                </a:lnTo>
                <a:lnTo>
                  <a:pt x="43180" y="6860540"/>
                </a:lnTo>
                <a:lnTo>
                  <a:pt x="4318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392429" y="0"/>
            <a:ext cx="22860" cy="6860540"/>
          </a:xfrm>
          <a:custGeom>
            <a:avLst/>
            <a:gdLst/>
            <a:ahLst/>
            <a:cxnLst/>
            <a:rect l="l" t="t" r="r" b="b"/>
            <a:pathLst>
              <a:path w="22859" h="6860540">
                <a:moveTo>
                  <a:pt x="22859" y="0"/>
                </a:moveTo>
                <a:lnTo>
                  <a:pt x="0" y="0"/>
                </a:lnTo>
                <a:lnTo>
                  <a:pt x="0" y="6860540"/>
                </a:lnTo>
                <a:lnTo>
                  <a:pt x="22859" y="6860540"/>
                </a:lnTo>
                <a:lnTo>
                  <a:pt x="22859" y="0"/>
                </a:lnTo>
                <a:close/>
              </a:path>
            </a:pathLst>
          </a:custGeom>
          <a:solidFill>
            <a:srgbClr val="5F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37083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E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34925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D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32765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C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304800" y="0"/>
            <a:ext cx="22860" cy="6860540"/>
          </a:xfrm>
          <a:custGeom>
            <a:avLst/>
            <a:gdLst/>
            <a:ahLst/>
            <a:cxnLst/>
            <a:rect l="l" t="t" r="r" b="b"/>
            <a:pathLst>
              <a:path w="22860" h="6860540">
                <a:moveTo>
                  <a:pt x="22860" y="0"/>
                </a:moveTo>
                <a:lnTo>
                  <a:pt x="0" y="0"/>
                </a:lnTo>
                <a:lnTo>
                  <a:pt x="0" y="6860540"/>
                </a:lnTo>
                <a:lnTo>
                  <a:pt x="22860" y="6860540"/>
                </a:lnTo>
                <a:lnTo>
                  <a:pt x="22860" y="0"/>
                </a:lnTo>
                <a:close/>
              </a:path>
            </a:pathLst>
          </a:custGeom>
          <a:solidFill>
            <a:srgbClr val="5B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28320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A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26162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9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24002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8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217170" y="0"/>
            <a:ext cx="22860" cy="6860540"/>
          </a:xfrm>
          <a:custGeom>
            <a:avLst/>
            <a:gdLst/>
            <a:ahLst/>
            <a:cxnLst/>
            <a:rect l="l" t="t" r="r" b="b"/>
            <a:pathLst>
              <a:path w="22860" h="6860540">
                <a:moveTo>
                  <a:pt x="22860" y="0"/>
                </a:moveTo>
                <a:lnTo>
                  <a:pt x="0" y="0"/>
                </a:lnTo>
                <a:lnTo>
                  <a:pt x="0" y="6860540"/>
                </a:lnTo>
                <a:lnTo>
                  <a:pt x="22860" y="6860540"/>
                </a:lnTo>
                <a:lnTo>
                  <a:pt x="22860" y="0"/>
                </a:lnTo>
                <a:close/>
              </a:path>
            </a:pathLst>
          </a:custGeom>
          <a:solidFill>
            <a:srgbClr val="57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19557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90" y="0"/>
                </a:moveTo>
                <a:lnTo>
                  <a:pt x="0" y="0"/>
                </a:lnTo>
                <a:lnTo>
                  <a:pt x="0" y="6860540"/>
                </a:lnTo>
                <a:lnTo>
                  <a:pt x="21590" y="6860540"/>
                </a:lnTo>
                <a:lnTo>
                  <a:pt x="21590" y="0"/>
                </a:lnTo>
                <a:close/>
              </a:path>
            </a:pathLst>
          </a:custGeom>
          <a:solidFill>
            <a:srgbClr val="56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17399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5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15240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129540" y="0"/>
            <a:ext cx="22860" cy="6860540"/>
          </a:xfrm>
          <a:custGeom>
            <a:avLst/>
            <a:gdLst/>
            <a:ahLst/>
            <a:cxnLst/>
            <a:rect l="l" t="t" r="r" b="b"/>
            <a:pathLst>
              <a:path w="22860" h="6860540">
                <a:moveTo>
                  <a:pt x="22860" y="0"/>
                </a:moveTo>
                <a:lnTo>
                  <a:pt x="0" y="0"/>
                </a:lnTo>
                <a:lnTo>
                  <a:pt x="0" y="6860540"/>
                </a:lnTo>
                <a:lnTo>
                  <a:pt x="22860" y="6860540"/>
                </a:lnTo>
                <a:lnTo>
                  <a:pt x="22860" y="0"/>
                </a:lnTo>
                <a:close/>
              </a:path>
            </a:pathLst>
          </a:custGeom>
          <a:solidFill>
            <a:srgbClr val="53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10795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52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8636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89" h="6860540">
                <a:moveTo>
                  <a:pt x="21590" y="0"/>
                </a:moveTo>
                <a:lnTo>
                  <a:pt x="0" y="0"/>
                </a:lnTo>
                <a:lnTo>
                  <a:pt x="0" y="6860540"/>
                </a:lnTo>
                <a:lnTo>
                  <a:pt x="21590" y="6860540"/>
                </a:lnTo>
                <a:lnTo>
                  <a:pt x="21590" y="0"/>
                </a:lnTo>
                <a:close/>
              </a:path>
            </a:pathLst>
          </a:custGeom>
          <a:solidFill>
            <a:srgbClr val="51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64769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90" h="6860540">
                <a:moveTo>
                  <a:pt x="21590" y="0"/>
                </a:moveTo>
                <a:lnTo>
                  <a:pt x="0" y="0"/>
                </a:lnTo>
                <a:lnTo>
                  <a:pt x="0" y="6860540"/>
                </a:lnTo>
                <a:lnTo>
                  <a:pt x="21590" y="6860540"/>
                </a:lnTo>
                <a:lnTo>
                  <a:pt x="21590" y="0"/>
                </a:lnTo>
                <a:close/>
              </a:path>
            </a:pathLst>
          </a:custGeom>
          <a:solidFill>
            <a:srgbClr val="50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41910" y="0"/>
            <a:ext cx="22860" cy="6860540"/>
          </a:xfrm>
          <a:custGeom>
            <a:avLst/>
            <a:gdLst/>
            <a:ahLst/>
            <a:cxnLst/>
            <a:rect l="l" t="t" r="r" b="b"/>
            <a:pathLst>
              <a:path w="22859" h="6860540">
                <a:moveTo>
                  <a:pt x="22859" y="0"/>
                </a:moveTo>
                <a:lnTo>
                  <a:pt x="0" y="0"/>
                </a:lnTo>
                <a:lnTo>
                  <a:pt x="0" y="6860540"/>
                </a:lnTo>
                <a:lnTo>
                  <a:pt x="22859" y="6860540"/>
                </a:lnTo>
                <a:lnTo>
                  <a:pt x="22859" y="0"/>
                </a:lnTo>
                <a:close/>
              </a:path>
            </a:pathLst>
          </a:custGeom>
          <a:solidFill>
            <a:srgbClr val="4F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2032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90" h="6860540">
                <a:moveTo>
                  <a:pt x="21589" y="0"/>
                </a:moveTo>
                <a:lnTo>
                  <a:pt x="0" y="0"/>
                </a:lnTo>
                <a:lnTo>
                  <a:pt x="0" y="6860540"/>
                </a:lnTo>
                <a:lnTo>
                  <a:pt x="21589" y="6860540"/>
                </a:lnTo>
                <a:lnTo>
                  <a:pt x="21589" y="0"/>
                </a:lnTo>
                <a:close/>
              </a:path>
            </a:pathLst>
          </a:custGeom>
          <a:solidFill>
            <a:srgbClr val="4E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-1270" y="0"/>
            <a:ext cx="21590" cy="6860540"/>
          </a:xfrm>
          <a:custGeom>
            <a:avLst/>
            <a:gdLst/>
            <a:ahLst/>
            <a:cxnLst/>
            <a:rect l="l" t="t" r="r" b="b"/>
            <a:pathLst>
              <a:path w="21590" h="6860540">
                <a:moveTo>
                  <a:pt x="21590" y="0"/>
                </a:moveTo>
                <a:lnTo>
                  <a:pt x="0" y="0"/>
                </a:lnTo>
                <a:lnTo>
                  <a:pt x="0" y="6860540"/>
                </a:lnTo>
                <a:lnTo>
                  <a:pt x="21590" y="6860540"/>
                </a:lnTo>
                <a:lnTo>
                  <a:pt x="21590" y="0"/>
                </a:lnTo>
                <a:close/>
              </a:path>
            </a:pathLst>
          </a:custGeom>
          <a:solidFill>
            <a:srgbClr val="4D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3787140" y="0"/>
            <a:ext cx="24130" cy="6860540"/>
          </a:xfrm>
          <a:custGeom>
            <a:avLst/>
            <a:gdLst/>
            <a:ahLst/>
            <a:cxnLst/>
            <a:rect l="l" t="t" r="r" b="b"/>
            <a:pathLst>
              <a:path w="24129" h="6860540">
                <a:moveTo>
                  <a:pt x="11417" y="0"/>
                </a:moveTo>
                <a:lnTo>
                  <a:pt x="0" y="0"/>
                </a:lnTo>
                <a:lnTo>
                  <a:pt x="0" y="6860540"/>
                </a:lnTo>
                <a:lnTo>
                  <a:pt x="11417" y="6860540"/>
                </a:lnTo>
                <a:lnTo>
                  <a:pt x="11417" y="0"/>
                </a:lnTo>
                <a:close/>
              </a:path>
              <a:path w="24129" h="6860540">
                <a:moveTo>
                  <a:pt x="24130" y="0"/>
                </a:moveTo>
                <a:lnTo>
                  <a:pt x="11430" y="0"/>
                </a:lnTo>
                <a:lnTo>
                  <a:pt x="11430" y="6860540"/>
                </a:lnTo>
                <a:lnTo>
                  <a:pt x="24130" y="6860540"/>
                </a:lnTo>
                <a:lnTo>
                  <a:pt x="24130" y="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377570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F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376300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375157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373887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372744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371474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370331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369188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367918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366775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g object 211"/>
          <p:cNvSpPr/>
          <p:nvPr/>
        </p:nvSpPr>
        <p:spPr>
          <a:xfrm>
            <a:off x="365505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g object 212"/>
          <p:cNvSpPr/>
          <p:nvPr/>
        </p:nvSpPr>
        <p:spPr>
          <a:xfrm>
            <a:off x="364362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g object 213"/>
          <p:cNvSpPr/>
          <p:nvPr/>
        </p:nvSpPr>
        <p:spPr>
          <a:xfrm>
            <a:off x="363092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g object 214"/>
          <p:cNvSpPr/>
          <p:nvPr/>
        </p:nvSpPr>
        <p:spPr>
          <a:xfrm>
            <a:off x="361949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g object 215"/>
          <p:cNvSpPr/>
          <p:nvPr/>
        </p:nvSpPr>
        <p:spPr>
          <a:xfrm>
            <a:off x="360806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g object 216"/>
          <p:cNvSpPr/>
          <p:nvPr/>
        </p:nvSpPr>
        <p:spPr>
          <a:xfrm>
            <a:off x="359536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g object 217"/>
          <p:cNvSpPr/>
          <p:nvPr/>
        </p:nvSpPr>
        <p:spPr>
          <a:xfrm>
            <a:off x="358393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g object 218"/>
          <p:cNvSpPr/>
          <p:nvPr/>
        </p:nvSpPr>
        <p:spPr>
          <a:xfrm>
            <a:off x="357123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g object 219"/>
          <p:cNvSpPr/>
          <p:nvPr/>
        </p:nvSpPr>
        <p:spPr>
          <a:xfrm>
            <a:off x="355980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g object 220"/>
          <p:cNvSpPr/>
          <p:nvPr/>
        </p:nvSpPr>
        <p:spPr>
          <a:xfrm>
            <a:off x="354710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g object 221"/>
          <p:cNvSpPr/>
          <p:nvPr/>
        </p:nvSpPr>
        <p:spPr>
          <a:xfrm>
            <a:off x="353567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g object 222"/>
          <p:cNvSpPr/>
          <p:nvPr/>
        </p:nvSpPr>
        <p:spPr>
          <a:xfrm>
            <a:off x="352424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g object 223"/>
          <p:cNvSpPr/>
          <p:nvPr/>
        </p:nvSpPr>
        <p:spPr>
          <a:xfrm>
            <a:off x="351154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g object 224"/>
          <p:cNvSpPr/>
          <p:nvPr/>
        </p:nvSpPr>
        <p:spPr>
          <a:xfrm>
            <a:off x="350011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g object 225"/>
          <p:cNvSpPr/>
          <p:nvPr/>
        </p:nvSpPr>
        <p:spPr>
          <a:xfrm>
            <a:off x="348741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g object 226"/>
          <p:cNvSpPr/>
          <p:nvPr/>
        </p:nvSpPr>
        <p:spPr>
          <a:xfrm>
            <a:off x="347598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g object 227"/>
          <p:cNvSpPr/>
          <p:nvPr/>
        </p:nvSpPr>
        <p:spPr>
          <a:xfrm>
            <a:off x="346328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g object 228"/>
          <p:cNvSpPr/>
          <p:nvPr/>
        </p:nvSpPr>
        <p:spPr>
          <a:xfrm>
            <a:off x="345185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g object 229"/>
          <p:cNvSpPr/>
          <p:nvPr/>
        </p:nvSpPr>
        <p:spPr>
          <a:xfrm>
            <a:off x="3440429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g object 230"/>
          <p:cNvSpPr/>
          <p:nvPr/>
        </p:nvSpPr>
        <p:spPr>
          <a:xfrm>
            <a:off x="3427729" y="0"/>
            <a:ext cx="12700" cy="6860540"/>
          </a:xfrm>
          <a:custGeom>
            <a:avLst/>
            <a:gdLst/>
            <a:ahLst/>
            <a:cxnLst/>
            <a:rect l="l" t="t" r="r" b="b"/>
            <a:pathLst>
              <a:path w="12700" h="6860540">
                <a:moveTo>
                  <a:pt x="12700" y="0"/>
                </a:moveTo>
                <a:lnTo>
                  <a:pt x="0" y="0"/>
                </a:lnTo>
                <a:lnTo>
                  <a:pt x="0" y="6860540"/>
                </a:lnTo>
                <a:lnTo>
                  <a:pt x="12700" y="6860540"/>
                </a:lnTo>
                <a:lnTo>
                  <a:pt x="12700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g object 231"/>
          <p:cNvSpPr/>
          <p:nvPr/>
        </p:nvSpPr>
        <p:spPr>
          <a:xfrm>
            <a:off x="5207000" y="0"/>
            <a:ext cx="52069" cy="6860540"/>
          </a:xfrm>
          <a:custGeom>
            <a:avLst/>
            <a:gdLst/>
            <a:ahLst/>
            <a:cxnLst/>
            <a:rect l="l" t="t" r="r" b="b"/>
            <a:pathLst>
              <a:path w="52070" h="6860540">
                <a:moveTo>
                  <a:pt x="52070" y="0"/>
                </a:moveTo>
                <a:lnTo>
                  <a:pt x="25400" y="0"/>
                </a:ln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52070" y="6860540"/>
                </a:lnTo>
                <a:lnTo>
                  <a:pt x="5207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g object 232"/>
          <p:cNvSpPr/>
          <p:nvPr/>
        </p:nvSpPr>
        <p:spPr>
          <a:xfrm>
            <a:off x="518032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1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g object 233"/>
          <p:cNvSpPr/>
          <p:nvPr/>
        </p:nvSpPr>
        <p:spPr>
          <a:xfrm>
            <a:off x="515365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g object 234"/>
          <p:cNvSpPr/>
          <p:nvPr/>
        </p:nvSpPr>
        <p:spPr>
          <a:xfrm>
            <a:off x="512825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g object 235"/>
          <p:cNvSpPr/>
          <p:nvPr/>
        </p:nvSpPr>
        <p:spPr>
          <a:xfrm>
            <a:off x="510158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g object 236"/>
          <p:cNvSpPr/>
          <p:nvPr/>
        </p:nvSpPr>
        <p:spPr>
          <a:xfrm>
            <a:off x="507491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g object 237"/>
          <p:cNvSpPr/>
          <p:nvPr/>
        </p:nvSpPr>
        <p:spPr>
          <a:xfrm>
            <a:off x="504951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g object 238"/>
          <p:cNvSpPr/>
          <p:nvPr/>
        </p:nvSpPr>
        <p:spPr>
          <a:xfrm>
            <a:off x="502284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g object 239"/>
          <p:cNvSpPr/>
          <p:nvPr/>
        </p:nvSpPr>
        <p:spPr>
          <a:xfrm>
            <a:off x="499617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g object 240"/>
          <p:cNvSpPr/>
          <p:nvPr/>
        </p:nvSpPr>
        <p:spPr>
          <a:xfrm>
            <a:off x="497077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g object 241"/>
          <p:cNvSpPr/>
          <p:nvPr/>
        </p:nvSpPr>
        <p:spPr>
          <a:xfrm>
            <a:off x="494410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g object 242"/>
          <p:cNvSpPr/>
          <p:nvPr/>
        </p:nvSpPr>
        <p:spPr>
          <a:xfrm>
            <a:off x="491743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g object 243"/>
          <p:cNvSpPr/>
          <p:nvPr/>
        </p:nvSpPr>
        <p:spPr>
          <a:xfrm>
            <a:off x="489076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g object 244"/>
          <p:cNvSpPr/>
          <p:nvPr/>
        </p:nvSpPr>
        <p:spPr>
          <a:xfrm>
            <a:off x="486536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g object 245"/>
          <p:cNvSpPr/>
          <p:nvPr/>
        </p:nvSpPr>
        <p:spPr>
          <a:xfrm>
            <a:off x="483869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g object 246"/>
          <p:cNvSpPr/>
          <p:nvPr/>
        </p:nvSpPr>
        <p:spPr>
          <a:xfrm>
            <a:off x="481202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g object 247"/>
          <p:cNvSpPr/>
          <p:nvPr/>
        </p:nvSpPr>
        <p:spPr>
          <a:xfrm>
            <a:off x="478662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g object 248"/>
          <p:cNvSpPr/>
          <p:nvPr/>
        </p:nvSpPr>
        <p:spPr>
          <a:xfrm>
            <a:off x="475995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g object 249"/>
          <p:cNvSpPr/>
          <p:nvPr/>
        </p:nvSpPr>
        <p:spPr>
          <a:xfrm>
            <a:off x="473328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g object 250"/>
          <p:cNvSpPr/>
          <p:nvPr/>
        </p:nvSpPr>
        <p:spPr>
          <a:xfrm>
            <a:off x="470788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g object 251"/>
          <p:cNvSpPr/>
          <p:nvPr/>
        </p:nvSpPr>
        <p:spPr>
          <a:xfrm>
            <a:off x="468121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g object 252"/>
          <p:cNvSpPr/>
          <p:nvPr/>
        </p:nvSpPr>
        <p:spPr>
          <a:xfrm>
            <a:off x="465454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g object 253"/>
          <p:cNvSpPr/>
          <p:nvPr/>
        </p:nvSpPr>
        <p:spPr>
          <a:xfrm>
            <a:off x="462914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g object 254"/>
          <p:cNvSpPr/>
          <p:nvPr/>
        </p:nvSpPr>
        <p:spPr>
          <a:xfrm>
            <a:off x="460247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g object 255"/>
          <p:cNvSpPr/>
          <p:nvPr/>
        </p:nvSpPr>
        <p:spPr>
          <a:xfrm>
            <a:off x="457580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g object 256"/>
          <p:cNvSpPr/>
          <p:nvPr/>
        </p:nvSpPr>
        <p:spPr>
          <a:xfrm>
            <a:off x="454913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g object 257"/>
          <p:cNvSpPr/>
          <p:nvPr/>
        </p:nvSpPr>
        <p:spPr>
          <a:xfrm>
            <a:off x="452373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g object 258"/>
          <p:cNvSpPr/>
          <p:nvPr/>
        </p:nvSpPr>
        <p:spPr>
          <a:xfrm>
            <a:off x="449706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g object 259"/>
          <p:cNvSpPr/>
          <p:nvPr/>
        </p:nvSpPr>
        <p:spPr>
          <a:xfrm>
            <a:off x="447039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g object 260"/>
          <p:cNvSpPr/>
          <p:nvPr/>
        </p:nvSpPr>
        <p:spPr>
          <a:xfrm>
            <a:off x="444499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g object 261"/>
          <p:cNvSpPr/>
          <p:nvPr/>
        </p:nvSpPr>
        <p:spPr>
          <a:xfrm>
            <a:off x="441832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g object 262"/>
          <p:cNvSpPr/>
          <p:nvPr/>
        </p:nvSpPr>
        <p:spPr>
          <a:xfrm>
            <a:off x="1981200" y="0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g object 263"/>
          <p:cNvSpPr/>
          <p:nvPr/>
        </p:nvSpPr>
        <p:spPr>
          <a:xfrm>
            <a:off x="5238750" y="0"/>
            <a:ext cx="400050" cy="6858000"/>
          </a:xfrm>
          <a:custGeom>
            <a:avLst/>
            <a:gdLst/>
            <a:ahLst/>
            <a:cxnLst/>
            <a:rect l="l" t="t" r="r" b="b"/>
            <a:pathLst>
              <a:path w="400050" h="6858000">
                <a:moveTo>
                  <a:pt x="400050" y="0"/>
                </a:moveTo>
                <a:lnTo>
                  <a:pt x="0" y="0"/>
                </a:lnTo>
                <a:lnTo>
                  <a:pt x="0" y="6858000"/>
                </a:lnTo>
                <a:lnTo>
                  <a:pt x="400050" y="685800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g object 264"/>
          <p:cNvSpPr/>
          <p:nvPr/>
        </p:nvSpPr>
        <p:spPr>
          <a:xfrm>
            <a:off x="7569200" y="0"/>
            <a:ext cx="52069" cy="6860540"/>
          </a:xfrm>
          <a:custGeom>
            <a:avLst/>
            <a:gdLst/>
            <a:ahLst/>
            <a:cxnLst/>
            <a:rect l="l" t="t" r="r" b="b"/>
            <a:pathLst>
              <a:path w="52070" h="6860540">
                <a:moveTo>
                  <a:pt x="52070" y="0"/>
                </a:moveTo>
                <a:lnTo>
                  <a:pt x="26670" y="0"/>
                </a:ln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52070" y="6860540"/>
                </a:lnTo>
                <a:lnTo>
                  <a:pt x="5207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g object 265"/>
          <p:cNvSpPr/>
          <p:nvPr/>
        </p:nvSpPr>
        <p:spPr>
          <a:xfrm>
            <a:off x="754379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5F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g object 266"/>
          <p:cNvSpPr/>
          <p:nvPr/>
        </p:nvSpPr>
        <p:spPr>
          <a:xfrm>
            <a:off x="7491730" y="0"/>
            <a:ext cx="52069" cy="6860540"/>
          </a:xfrm>
          <a:custGeom>
            <a:avLst/>
            <a:gdLst/>
            <a:ahLst/>
            <a:cxnLst/>
            <a:rect l="l" t="t" r="r" b="b"/>
            <a:pathLst>
              <a:path w="52070" h="6860540">
                <a:moveTo>
                  <a:pt x="52070" y="0"/>
                </a:moveTo>
                <a:lnTo>
                  <a:pt x="26670" y="0"/>
                </a:ln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52070" y="6860540"/>
                </a:lnTo>
                <a:lnTo>
                  <a:pt x="52070" y="0"/>
                </a:lnTo>
                <a:close/>
              </a:path>
            </a:pathLst>
          </a:custGeom>
          <a:solidFill>
            <a:srgbClr val="5E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g object 267"/>
          <p:cNvSpPr/>
          <p:nvPr/>
        </p:nvSpPr>
        <p:spPr>
          <a:xfrm>
            <a:off x="746632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5C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g object 268"/>
          <p:cNvSpPr/>
          <p:nvPr/>
        </p:nvSpPr>
        <p:spPr>
          <a:xfrm>
            <a:off x="744092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5D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g object 269"/>
          <p:cNvSpPr/>
          <p:nvPr/>
        </p:nvSpPr>
        <p:spPr>
          <a:xfrm>
            <a:off x="7388860" y="0"/>
            <a:ext cx="52069" cy="6860540"/>
          </a:xfrm>
          <a:custGeom>
            <a:avLst/>
            <a:gdLst/>
            <a:ahLst/>
            <a:cxnLst/>
            <a:rect l="l" t="t" r="r" b="b"/>
            <a:pathLst>
              <a:path w="52070" h="6860540">
                <a:moveTo>
                  <a:pt x="52070" y="0"/>
                </a:moveTo>
                <a:lnTo>
                  <a:pt x="26670" y="0"/>
                </a:ln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52070" y="6860540"/>
                </a:lnTo>
                <a:lnTo>
                  <a:pt x="52070" y="0"/>
                </a:lnTo>
                <a:close/>
              </a:path>
            </a:pathLst>
          </a:custGeom>
          <a:solidFill>
            <a:srgbClr val="5E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g object 270"/>
          <p:cNvSpPr/>
          <p:nvPr/>
        </p:nvSpPr>
        <p:spPr>
          <a:xfrm>
            <a:off x="7388859" y="0"/>
            <a:ext cx="1270" cy="6860540"/>
          </a:xfrm>
          <a:custGeom>
            <a:avLst/>
            <a:gdLst/>
            <a:ahLst/>
            <a:cxnLst/>
            <a:rect l="l" t="t" r="r" b="b"/>
            <a:pathLst>
              <a:path w="1270" h="6860540">
                <a:moveTo>
                  <a:pt x="1270" y="0"/>
                </a:moveTo>
                <a:lnTo>
                  <a:pt x="0" y="0"/>
                </a:lnTo>
                <a:lnTo>
                  <a:pt x="0" y="6860540"/>
                </a:lnTo>
                <a:lnTo>
                  <a:pt x="1270" y="6860540"/>
                </a:lnTo>
                <a:lnTo>
                  <a:pt x="127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g object 271"/>
          <p:cNvSpPr/>
          <p:nvPr/>
        </p:nvSpPr>
        <p:spPr>
          <a:xfrm>
            <a:off x="8360410" y="0"/>
            <a:ext cx="22860" cy="6860540"/>
          </a:xfrm>
          <a:custGeom>
            <a:avLst/>
            <a:gdLst/>
            <a:ahLst/>
            <a:cxnLst/>
            <a:rect l="l" t="t" r="r" b="b"/>
            <a:pathLst>
              <a:path w="22859" h="6860540">
                <a:moveTo>
                  <a:pt x="11417" y="0"/>
                </a:moveTo>
                <a:lnTo>
                  <a:pt x="0" y="0"/>
                </a:lnTo>
                <a:lnTo>
                  <a:pt x="0" y="6860540"/>
                </a:lnTo>
                <a:lnTo>
                  <a:pt x="11417" y="6860540"/>
                </a:lnTo>
                <a:lnTo>
                  <a:pt x="11417" y="0"/>
                </a:lnTo>
                <a:close/>
              </a:path>
              <a:path w="22859" h="6860540">
                <a:moveTo>
                  <a:pt x="22847" y="0"/>
                </a:moveTo>
                <a:lnTo>
                  <a:pt x="21590" y="0"/>
                </a:lnTo>
                <a:lnTo>
                  <a:pt x="11430" y="0"/>
                </a:lnTo>
                <a:lnTo>
                  <a:pt x="11430" y="6860540"/>
                </a:lnTo>
                <a:lnTo>
                  <a:pt x="21590" y="6860540"/>
                </a:lnTo>
                <a:lnTo>
                  <a:pt x="22847" y="6860540"/>
                </a:lnTo>
                <a:lnTo>
                  <a:pt x="228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g object 272"/>
          <p:cNvSpPr/>
          <p:nvPr/>
        </p:nvSpPr>
        <p:spPr>
          <a:xfrm>
            <a:off x="83489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1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g object 273"/>
          <p:cNvSpPr/>
          <p:nvPr/>
        </p:nvSpPr>
        <p:spPr>
          <a:xfrm>
            <a:off x="833882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02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g object 274"/>
          <p:cNvSpPr/>
          <p:nvPr/>
        </p:nvSpPr>
        <p:spPr>
          <a:xfrm>
            <a:off x="83273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3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g object 275"/>
          <p:cNvSpPr/>
          <p:nvPr/>
        </p:nvSpPr>
        <p:spPr>
          <a:xfrm>
            <a:off x="831596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4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g object 276"/>
          <p:cNvSpPr/>
          <p:nvPr/>
        </p:nvSpPr>
        <p:spPr>
          <a:xfrm>
            <a:off x="830453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5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g object 277"/>
          <p:cNvSpPr/>
          <p:nvPr/>
        </p:nvSpPr>
        <p:spPr>
          <a:xfrm>
            <a:off x="82931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6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g object 278"/>
          <p:cNvSpPr/>
          <p:nvPr/>
        </p:nvSpPr>
        <p:spPr>
          <a:xfrm>
            <a:off x="828294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07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g object 279"/>
          <p:cNvSpPr/>
          <p:nvPr/>
        </p:nvSpPr>
        <p:spPr>
          <a:xfrm>
            <a:off x="827151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8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g object 280"/>
          <p:cNvSpPr/>
          <p:nvPr/>
        </p:nvSpPr>
        <p:spPr>
          <a:xfrm>
            <a:off x="82600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9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g object 281"/>
          <p:cNvSpPr/>
          <p:nvPr/>
        </p:nvSpPr>
        <p:spPr>
          <a:xfrm>
            <a:off x="824865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A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g object 282"/>
          <p:cNvSpPr/>
          <p:nvPr/>
        </p:nvSpPr>
        <p:spPr>
          <a:xfrm>
            <a:off x="823849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0B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g object 283"/>
          <p:cNvSpPr/>
          <p:nvPr/>
        </p:nvSpPr>
        <p:spPr>
          <a:xfrm>
            <a:off x="822706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g object 284"/>
          <p:cNvSpPr/>
          <p:nvPr/>
        </p:nvSpPr>
        <p:spPr>
          <a:xfrm>
            <a:off x="821563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D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g object 285"/>
          <p:cNvSpPr/>
          <p:nvPr/>
        </p:nvSpPr>
        <p:spPr>
          <a:xfrm>
            <a:off x="82042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E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g object 286"/>
          <p:cNvSpPr/>
          <p:nvPr/>
        </p:nvSpPr>
        <p:spPr>
          <a:xfrm>
            <a:off x="81927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0F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g object 287"/>
          <p:cNvSpPr/>
          <p:nvPr/>
        </p:nvSpPr>
        <p:spPr>
          <a:xfrm>
            <a:off x="818261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10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g object 288"/>
          <p:cNvSpPr/>
          <p:nvPr/>
        </p:nvSpPr>
        <p:spPr>
          <a:xfrm>
            <a:off x="81711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1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g object 289"/>
          <p:cNvSpPr/>
          <p:nvPr/>
        </p:nvSpPr>
        <p:spPr>
          <a:xfrm>
            <a:off x="815975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2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g object 290"/>
          <p:cNvSpPr/>
          <p:nvPr/>
        </p:nvSpPr>
        <p:spPr>
          <a:xfrm>
            <a:off x="814959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13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g object 291"/>
          <p:cNvSpPr/>
          <p:nvPr/>
        </p:nvSpPr>
        <p:spPr>
          <a:xfrm>
            <a:off x="813816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4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g object 292"/>
          <p:cNvSpPr/>
          <p:nvPr/>
        </p:nvSpPr>
        <p:spPr>
          <a:xfrm>
            <a:off x="812673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5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g object 293"/>
          <p:cNvSpPr/>
          <p:nvPr/>
        </p:nvSpPr>
        <p:spPr>
          <a:xfrm>
            <a:off x="81153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6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g object 294"/>
          <p:cNvSpPr/>
          <p:nvPr/>
        </p:nvSpPr>
        <p:spPr>
          <a:xfrm>
            <a:off x="81038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7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g object 295"/>
          <p:cNvSpPr/>
          <p:nvPr/>
        </p:nvSpPr>
        <p:spPr>
          <a:xfrm>
            <a:off x="809371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1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g object 296"/>
          <p:cNvSpPr/>
          <p:nvPr/>
        </p:nvSpPr>
        <p:spPr>
          <a:xfrm>
            <a:off x="80822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9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g object 297"/>
          <p:cNvSpPr/>
          <p:nvPr/>
        </p:nvSpPr>
        <p:spPr>
          <a:xfrm>
            <a:off x="807085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A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g object 298"/>
          <p:cNvSpPr/>
          <p:nvPr/>
        </p:nvSpPr>
        <p:spPr>
          <a:xfrm>
            <a:off x="805942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B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g object 299"/>
          <p:cNvSpPr/>
          <p:nvPr/>
        </p:nvSpPr>
        <p:spPr>
          <a:xfrm>
            <a:off x="80479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C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g object 300"/>
          <p:cNvSpPr/>
          <p:nvPr/>
        </p:nvSpPr>
        <p:spPr>
          <a:xfrm>
            <a:off x="803783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1D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g object 301"/>
          <p:cNvSpPr/>
          <p:nvPr/>
        </p:nvSpPr>
        <p:spPr>
          <a:xfrm>
            <a:off x="80264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E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g object 302"/>
          <p:cNvSpPr/>
          <p:nvPr/>
        </p:nvSpPr>
        <p:spPr>
          <a:xfrm>
            <a:off x="80149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1F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g object 303"/>
          <p:cNvSpPr/>
          <p:nvPr/>
        </p:nvSpPr>
        <p:spPr>
          <a:xfrm>
            <a:off x="800354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0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g object 304"/>
          <p:cNvSpPr/>
          <p:nvPr/>
        </p:nvSpPr>
        <p:spPr>
          <a:xfrm>
            <a:off x="799211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1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g object 305"/>
          <p:cNvSpPr/>
          <p:nvPr/>
        </p:nvSpPr>
        <p:spPr>
          <a:xfrm>
            <a:off x="798195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22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g object 306"/>
          <p:cNvSpPr/>
          <p:nvPr/>
        </p:nvSpPr>
        <p:spPr>
          <a:xfrm>
            <a:off x="797052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3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g object 307"/>
          <p:cNvSpPr/>
          <p:nvPr/>
        </p:nvSpPr>
        <p:spPr>
          <a:xfrm>
            <a:off x="79590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g object 308"/>
          <p:cNvSpPr/>
          <p:nvPr/>
        </p:nvSpPr>
        <p:spPr>
          <a:xfrm>
            <a:off x="794893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25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g object 309"/>
          <p:cNvSpPr/>
          <p:nvPr/>
        </p:nvSpPr>
        <p:spPr>
          <a:xfrm>
            <a:off x="79375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6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g object 310"/>
          <p:cNvSpPr/>
          <p:nvPr/>
        </p:nvSpPr>
        <p:spPr>
          <a:xfrm>
            <a:off x="79260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7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g object 311"/>
          <p:cNvSpPr/>
          <p:nvPr/>
        </p:nvSpPr>
        <p:spPr>
          <a:xfrm>
            <a:off x="791464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8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g object 312"/>
          <p:cNvSpPr/>
          <p:nvPr/>
        </p:nvSpPr>
        <p:spPr>
          <a:xfrm>
            <a:off x="790321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9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g object 313"/>
          <p:cNvSpPr/>
          <p:nvPr/>
        </p:nvSpPr>
        <p:spPr>
          <a:xfrm>
            <a:off x="789305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2A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g object 314"/>
          <p:cNvSpPr/>
          <p:nvPr/>
        </p:nvSpPr>
        <p:spPr>
          <a:xfrm>
            <a:off x="788162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B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g object 315"/>
          <p:cNvSpPr/>
          <p:nvPr/>
        </p:nvSpPr>
        <p:spPr>
          <a:xfrm>
            <a:off x="78701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C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g object 316"/>
          <p:cNvSpPr/>
          <p:nvPr/>
        </p:nvSpPr>
        <p:spPr>
          <a:xfrm>
            <a:off x="785876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D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g object 317"/>
          <p:cNvSpPr/>
          <p:nvPr/>
        </p:nvSpPr>
        <p:spPr>
          <a:xfrm>
            <a:off x="784860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2E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g object 318"/>
          <p:cNvSpPr/>
          <p:nvPr/>
        </p:nvSpPr>
        <p:spPr>
          <a:xfrm>
            <a:off x="78371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2F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g object 319"/>
          <p:cNvSpPr/>
          <p:nvPr/>
        </p:nvSpPr>
        <p:spPr>
          <a:xfrm>
            <a:off x="782574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g object 320"/>
          <p:cNvSpPr/>
          <p:nvPr/>
        </p:nvSpPr>
        <p:spPr>
          <a:xfrm>
            <a:off x="781431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1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g object 321"/>
          <p:cNvSpPr/>
          <p:nvPr/>
        </p:nvSpPr>
        <p:spPr>
          <a:xfrm>
            <a:off x="78028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2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g object 322"/>
          <p:cNvSpPr/>
          <p:nvPr/>
        </p:nvSpPr>
        <p:spPr>
          <a:xfrm>
            <a:off x="779272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33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g object 323"/>
          <p:cNvSpPr/>
          <p:nvPr/>
        </p:nvSpPr>
        <p:spPr>
          <a:xfrm>
            <a:off x="77812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4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g object 324"/>
          <p:cNvSpPr/>
          <p:nvPr/>
        </p:nvSpPr>
        <p:spPr>
          <a:xfrm>
            <a:off x="776986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5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g object 325"/>
          <p:cNvSpPr/>
          <p:nvPr/>
        </p:nvSpPr>
        <p:spPr>
          <a:xfrm>
            <a:off x="775843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6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g object 326"/>
          <p:cNvSpPr/>
          <p:nvPr/>
        </p:nvSpPr>
        <p:spPr>
          <a:xfrm>
            <a:off x="77470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7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g object 327"/>
          <p:cNvSpPr/>
          <p:nvPr/>
        </p:nvSpPr>
        <p:spPr>
          <a:xfrm>
            <a:off x="773684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38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g object 328"/>
          <p:cNvSpPr/>
          <p:nvPr/>
        </p:nvSpPr>
        <p:spPr>
          <a:xfrm>
            <a:off x="772541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9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g object 329"/>
          <p:cNvSpPr/>
          <p:nvPr/>
        </p:nvSpPr>
        <p:spPr>
          <a:xfrm>
            <a:off x="77139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A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g object 330"/>
          <p:cNvSpPr/>
          <p:nvPr/>
        </p:nvSpPr>
        <p:spPr>
          <a:xfrm>
            <a:off x="770382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3B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g object 331"/>
          <p:cNvSpPr/>
          <p:nvPr/>
        </p:nvSpPr>
        <p:spPr>
          <a:xfrm>
            <a:off x="76923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g object 332"/>
          <p:cNvSpPr/>
          <p:nvPr/>
        </p:nvSpPr>
        <p:spPr>
          <a:xfrm>
            <a:off x="768096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D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g object 333"/>
          <p:cNvSpPr/>
          <p:nvPr/>
        </p:nvSpPr>
        <p:spPr>
          <a:xfrm>
            <a:off x="766953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E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g object 334"/>
          <p:cNvSpPr/>
          <p:nvPr/>
        </p:nvSpPr>
        <p:spPr>
          <a:xfrm>
            <a:off x="76581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3F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g object 335"/>
          <p:cNvSpPr/>
          <p:nvPr/>
        </p:nvSpPr>
        <p:spPr>
          <a:xfrm>
            <a:off x="764794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40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g object 336"/>
          <p:cNvSpPr/>
          <p:nvPr/>
        </p:nvSpPr>
        <p:spPr>
          <a:xfrm>
            <a:off x="763651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1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g object 337"/>
          <p:cNvSpPr/>
          <p:nvPr/>
        </p:nvSpPr>
        <p:spPr>
          <a:xfrm>
            <a:off x="76250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2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g object 338"/>
          <p:cNvSpPr/>
          <p:nvPr/>
        </p:nvSpPr>
        <p:spPr>
          <a:xfrm>
            <a:off x="761365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3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g object 339"/>
          <p:cNvSpPr/>
          <p:nvPr/>
        </p:nvSpPr>
        <p:spPr>
          <a:xfrm>
            <a:off x="760222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4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g object 340"/>
          <p:cNvSpPr/>
          <p:nvPr/>
        </p:nvSpPr>
        <p:spPr>
          <a:xfrm>
            <a:off x="759206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45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g object 341"/>
          <p:cNvSpPr/>
          <p:nvPr/>
        </p:nvSpPr>
        <p:spPr>
          <a:xfrm>
            <a:off x="758063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6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g object 342"/>
          <p:cNvSpPr/>
          <p:nvPr/>
        </p:nvSpPr>
        <p:spPr>
          <a:xfrm>
            <a:off x="75692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7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g object 343"/>
          <p:cNvSpPr/>
          <p:nvPr/>
        </p:nvSpPr>
        <p:spPr>
          <a:xfrm>
            <a:off x="75577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g object 344"/>
          <p:cNvSpPr/>
          <p:nvPr/>
        </p:nvSpPr>
        <p:spPr>
          <a:xfrm>
            <a:off x="754761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49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g object 345"/>
          <p:cNvSpPr/>
          <p:nvPr/>
        </p:nvSpPr>
        <p:spPr>
          <a:xfrm>
            <a:off x="75361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A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g object 346"/>
          <p:cNvSpPr/>
          <p:nvPr/>
        </p:nvSpPr>
        <p:spPr>
          <a:xfrm>
            <a:off x="752475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B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g object 347"/>
          <p:cNvSpPr/>
          <p:nvPr/>
        </p:nvSpPr>
        <p:spPr>
          <a:xfrm>
            <a:off x="751332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C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g object 348"/>
          <p:cNvSpPr/>
          <p:nvPr/>
        </p:nvSpPr>
        <p:spPr>
          <a:xfrm>
            <a:off x="750316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4D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g object 349"/>
          <p:cNvSpPr/>
          <p:nvPr/>
        </p:nvSpPr>
        <p:spPr>
          <a:xfrm>
            <a:off x="749173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E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g object 350"/>
          <p:cNvSpPr/>
          <p:nvPr/>
        </p:nvSpPr>
        <p:spPr>
          <a:xfrm>
            <a:off x="74803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4F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g object 351"/>
          <p:cNvSpPr/>
          <p:nvPr/>
        </p:nvSpPr>
        <p:spPr>
          <a:xfrm>
            <a:off x="74688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0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g object 352"/>
          <p:cNvSpPr/>
          <p:nvPr/>
        </p:nvSpPr>
        <p:spPr>
          <a:xfrm>
            <a:off x="745871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1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g object 353"/>
          <p:cNvSpPr/>
          <p:nvPr/>
        </p:nvSpPr>
        <p:spPr>
          <a:xfrm>
            <a:off x="744728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2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g object 354"/>
          <p:cNvSpPr/>
          <p:nvPr/>
        </p:nvSpPr>
        <p:spPr>
          <a:xfrm>
            <a:off x="743585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3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g object 355"/>
          <p:cNvSpPr/>
          <p:nvPr/>
        </p:nvSpPr>
        <p:spPr>
          <a:xfrm>
            <a:off x="742442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g object 356"/>
          <p:cNvSpPr/>
          <p:nvPr/>
        </p:nvSpPr>
        <p:spPr>
          <a:xfrm>
            <a:off x="74129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5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g object 357"/>
          <p:cNvSpPr/>
          <p:nvPr/>
        </p:nvSpPr>
        <p:spPr>
          <a:xfrm>
            <a:off x="740283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6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g object 358"/>
          <p:cNvSpPr/>
          <p:nvPr/>
        </p:nvSpPr>
        <p:spPr>
          <a:xfrm>
            <a:off x="739140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7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g object 359"/>
          <p:cNvSpPr/>
          <p:nvPr/>
        </p:nvSpPr>
        <p:spPr>
          <a:xfrm>
            <a:off x="737997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8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g object 360"/>
          <p:cNvSpPr/>
          <p:nvPr/>
        </p:nvSpPr>
        <p:spPr>
          <a:xfrm>
            <a:off x="736854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9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g object 361"/>
          <p:cNvSpPr/>
          <p:nvPr/>
        </p:nvSpPr>
        <p:spPr>
          <a:xfrm>
            <a:off x="735711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A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g object 362"/>
          <p:cNvSpPr/>
          <p:nvPr/>
        </p:nvSpPr>
        <p:spPr>
          <a:xfrm>
            <a:off x="734695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B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g object 363"/>
          <p:cNvSpPr/>
          <p:nvPr/>
        </p:nvSpPr>
        <p:spPr>
          <a:xfrm>
            <a:off x="733552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C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g object 364"/>
          <p:cNvSpPr/>
          <p:nvPr/>
        </p:nvSpPr>
        <p:spPr>
          <a:xfrm>
            <a:off x="7324090" y="0"/>
            <a:ext cx="11430" cy="6860540"/>
          </a:xfrm>
          <a:custGeom>
            <a:avLst/>
            <a:gdLst/>
            <a:ahLst/>
            <a:cxnLst/>
            <a:rect l="l" t="t" r="r" b="b"/>
            <a:pathLst>
              <a:path w="11429" h="6860540">
                <a:moveTo>
                  <a:pt x="11429" y="0"/>
                </a:moveTo>
                <a:lnTo>
                  <a:pt x="0" y="0"/>
                </a:lnTo>
                <a:lnTo>
                  <a:pt x="0" y="6860540"/>
                </a:lnTo>
                <a:lnTo>
                  <a:pt x="11429" y="6860540"/>
                </a:lnTo>
                <a:lnTo>
                  <a:pt x="11429" y="0"/>
                </a:lnTo>
                <a:close/>
              </a:path>
            </a:pathLst>
          </a:custGeom>
          <a:solidFill>
            <a:srgbClr val="5D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g object 365"/>
          <p:cNvSpPr/>
          <p:nvPr/>
        </p:nvSpPr>
        <p:spPr>
          <a:xfrm>
            <a:off x="7313930" y="0"/>
            <a:ext cx="10160" cy="6860540"/>
          </a:xfrm>
          <a:custGeom>
            <a:avLst/>
            <a:gdLst/>
            <a:ahLst/>
            <a:cxnLst/>
            <a:rect l="l" t="t" r="r" b="b"/>
            <a:pathLst>
              <a:path w="10159" h="6860540">
                <a:moveTo>
                  <a:pt x="10159" y="0"/>
                </a:moveTo>
                <a:lnTo>
                  <a:pt x="0" y="0"/>
                </a:lnTo>
                <a:lnTo>
                  <a:pt x="0" y="6860540"/>
                </a:lnTo>
                <a:lnTo>
                  <a:pt x="10159" y="6860540"/>
                </a:lnTo>
                <a:lnTo>
                  <a:pt x="10159" y="0"/>
                </a:lnTo>
                <a:close/>
              </a:path>
            </a:pathLst>
          </a:custGeom>
          <a:solidFill>
            <a:srgbClr val="5E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g object 366"/>
          <p:cNvSpPr/>
          <p:nvPr/>
        </p:nvSpPr>
        <p:spPr>
          <a:xfrm>
            <a:off x="6523990" y="0"/>
            <a:ext cx="29209" cy="6860540"/>
          </a:xfrm>
          <a:custGeom>
            <a:avLst/>
            <a:gdLst/>
            <a:ahLst/>
            <a:cxnLst/>
            <a:rect l="l" t="t" r="r" b="b"/>
            <a:pathLst>
              <a:path w="29209" h="6860540">
                <a:moveTo>
                  <a:pt x="29210" y="0"/>
                </a:moveTo>
                <a:lnTo>
                  <a:pt x="15240" y="0"/>
                </a:lnTo>
                <a:lnTo>
                  <a:pt x="0" y="0"/>
                </a:lnTo>
                <a:lnTo>
                  <a:pt x="0" y="6860540"/>
                </a:lnTo>
                <a:lnTo>
                  <a:pt x="15240" y="6860540"/>
                </a:lnTo>
                <a:lnTo>
                  <a:pt x="29210" y="6860540"/>
                </a:lnTo>
                <a:lnTo>
                  <a:pt x="292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g object 367"/>
          <p:cNvSpPr/>
          <p:nvPr/>
        </p:nvSpPr>
        <p:spPr>
          <a:xfrm>
            <a:off x="6507479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09" h="6860540">
                <a:moveTo>
                  <a:pt x="16509" y="0"/>
                </a:moveTo>
                <a:lnTo>
                  <a:pt x="0" y="0"/>
                </a:lnTo>
                <a:lnTo>
                  <a:pt x="0" y="6860540"/>
                </a:lnTo>
                <a:lnTo>
                  <a:pt x="16509" y="6860540"/>
                </a:lnTo>
                <a:lnTo>
                  <a:pt x="16509" y="0"/>
                </a:lnTo>
                <a:close/>
              </a:path>
            </a:pathLst>
          </a:custGeom>
          <a:solidFill>
            <a:srgbClr val="61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g object 368"/>
          <p:cNvSpPr/>
          <p:nvPr/>
        </p:nvSpPr>
        <p:spPr>
          <a:xfrm>
            <a:off x="6493509" y="0"/>
            <a:ext cx="13970" cy="6860540"/>
          </a:xfrm>
          <a:custGeom>
            <a:avLst/>
            <a:gdLst/>
            <a:ahLst/>
            <a:cxnLst/>
            <a:rect l="l" t="t" r="r" b="b"/>
            <a:pathLst>
              <a:path w="13970" h="6860540">
                <a:moveTo>
                  <a:pt x="13969" y="0"/>
                </a:moveTo>
                <a:lnTo>
                  <a:pt x="0" y="0"/>
                </a:lnTo>
                <a:lnTo>
                  <a:pt x="0" y="6860540"/>
                </a:lnTo>
                <a:lnTo>
                  <a:pt x="13969" y="6860540"/>
                </a:lnTo>
                <a:lnTo>
                  <a:pt x="13969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g object 369"/>
          <p:cNvSpPr/>
          <p:nvPr/>
        </p:nvSpPr>
        <p:spPr>
          <a:xfrm>
            <a:off x="6476999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g object 370"/>
          <p:cNvSpPr/>
          <p:nvPr/>
        </p:nvSpPr>
        <p:spPr>
          <a:xfrm>
            <a:off x="646175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g object 371"/>
          <p:cNvSpPr/>
          <p:nvPr/>
        </p:nvSpPr>
        <p:spPr>
          <a:xfrm>
            <a:off x="644651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g object 372"/>
          <p:cNvSpPr/>
          <p:nvPr/>
        </p:nvSpPr>
        <p:spPr>
          <a:xfrm>
            <a:off x="643127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g object 373"/>
          <p:cNvSpPr/>
          <p:nvPr/>
        </p:nvSpPr>
        <p:spPr>
          <a:xfrm>
            <a:off x="641603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g object 374"/>
          <p:cNvSpPr/>
          <p:nvPr/>
        </p:nvSpPr>
        <p:spPr>
          <a:xfrm>
            <a:off x="640079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g object 375"/>
          <p:cNvSpPr/>
          <p:nvPr/>
        </p:nvSpPr>
        <p:spPr>
          <a:xfrm>
            <a:off x="638555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g object 376"/>
          <p:cNvSpPr/>
          <p:nvPr/>
        </p:nvSpPr>
        <p:spPr>
          <a:xfrm>
            <a:off x="637031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g object 377"/>
          <p:cNvSpPr/>
          <p:nvPr/>
        </p:nvSpPr>
        <p:spPr>
          <a:xfrm>
            <a:off x="635507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g object 378"/>
          <p:cNvSpPr/>
          <p:nvPr/>
        </p:nvSpPr>
        <p:spPr>
          <a:xfrm>
            <a:off x="633983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g object 379"/>
          <p:cNvSpPr/>
          <p:nvPr/>
        </p:nvSpPr>
        <p:spPr>
          <a:xfrm>
            <a:off x="632459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g object 380"/>
          <p:cNvSpPr/>
          <p:nvPr/>
        </p:nvSpPr>
        <p:spPr>
          <a:xfrm>
            <a:off x="630935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g object 381"/>
          <p:cNvSpPr/>
          <p:nvPr/>
        </p:nvSpPr>
        <p:spPr>
          <a:xfrm>
            <a:off x="629411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g object 382"/>
          <p:cNvSpPr/>
          <p:nvPr/>
        </p:nvSpPr>
        <p:spPr>
          <a:xfrm>
            <a:off x="627887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g object 383"/>
          <p:cNvSpPr/>
          <p:nvPr/>
        </p:nvSpPr>
        <p:spPr>
          <a:xfrm>
            <a:off x="626363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g object 384"/>
          <p:cNvSpPr/>
          <p:nvPr/>
        </p:nvSpPr>
        <p:spPr>
          <a:xfrm>
            <a:off x="624839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g object 385"/>
          <p:cNvSpPr/>
          <p:nvPr/>
        </p:nvSpPr>
        <p:spPr>
          <a:xfrm>
            <a:off x="623315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g object 386"/>
          <p:cNvSpPr/>
          <p:nvPr/>
        </p:nvSpPr>
        <p:spPr>
          <a:xfrm>
            <a:off x="621791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g object 387"/>
          <p:cNvSpPr/>
          <p:nvPr/>
        </p:nvSpPr>
        <p:spPr>
          <a:xfrm>
            <a:off x="6187440" y="0"/>
            <a:ext cx="30480" cy="6860540"/>
          </a:xfrm>
          <a:custGeom>
            <a:avLst/>
            <a:gdLst/>
            <a:ahLst/>
            <a:cxnLst/>
            <a:rect l="l" t="t" r="r" b="b"/>
            <a:pathLst>
              <a:path w="30479" h="6860540">
                <a:moveTo>
                  <a:pt x="30467" y="0"/>
                </a:moveTo>
                <a:lnTo>
                  <a:pt x="15240" y="0"/>
                </a:lnTo>
                <a:lnTo>
                  <a:pt x="0" y="0"/>
                </a:lnTo>
                <a:lnTo>
                  <a:pt x="0" y="6860540"/>
                </a:lnTo>
                <a:lnTo>
                  <a:pt x="15240" y="6860540"/>
                </a:lnTo>
                <a:lnTo>
                  <a:pt x="30467" y="6860540"/>
                </a:lnTo>
                <a:lnTo>
                  <a:pt x="30467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g object 388"/>
          <p:cNvSpPr/>
          <p:nvPr/>
        </p:nvSpPr>
        <p:spPr>
          <a:xfrm>
            <a:off x="617219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g object 389"/>
          <p:cNvSpPr/>
          <p:nvPr/>
        </p:nvSpPr>
        <p:spPr>
          <a:xfrm>
            <a:off x="615695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g object 390"/>
          <p:cNvSpPr/>
          <p:nvPr/>
        </p:nvSpPr>
        <p:spPr>
          <a:xfrm>
            <a:off x="614171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g object 391"/>
          <p:cNvSpPr/>
          <p:nvPr/>
        </p:nvSpPr>
        <p:spPr>
          <a:xfrm>
            <a:off x="612647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g object 392"/>
          <p:cNvSpPr/>
          <p:nvPr/>
        </p:nvSpPr>
        <p:spPr>
          <a:xfrm>
            <a:off x="611123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g object 393"/>
          <p:cNvSpPr/>
          <p:nvPr/>
        </p:nvSpPr>
        <p:spPr>
          <a:xfrm>
            <a:off x="609599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g object 394"/>
          <p:cNvSpPr/>
          <p:nvPr/>
        </p:nvSpPr>
        <p:spPr>
          <a:xfrm>
            <a:off x="608075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g object 395"/>
          <p:cNvSpPr/>
          <p:nvPr/>
        </p:nvSpPr>
        <p:spPr>
          <a:xfrm>
            <a:off x="606551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g object 396"/>
          <p:cNvSpPr/>
          <p:nvPr/>
        </p:nvSpPr>
        <p:spPr>
          <a:xfrm>
            <a:off x="605027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g object 397"/>
          <p:cNvSpPr/>
          <p:nvPr/>
        </p:nvSpPr>
        <p:spPr>
          <a:xfrm>
            <a:off x="6033769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g object 398"/>
          <p:cNvSpPr/>
          <p:nvPr/>
        </p:nvSpPr>
        <p:spPr>
          <a:xfrm>
            <a:off x="6019799" y="0"/>
            <a:ext cx="13970" cy="6860540"/>
          </a:xfrm>
          <a:custGeom>
            <a:avLst/>
            <a:gdLst/>
            <a:ahLst/>
            <a:cxnLst/>
            <a:rect l="l" t="t" r="r" b="b"/>
            <a:pathLst>
              <a:path w="13970" h="6860540">
                <a:moveTo>
                  <a:pt x="13970" y="0"/>
                </a:moveTo>
                <a:lnTo>
                  <a:pt x="0" y="0"/>
                </a:lnTo>
                <a:lnTo>
                  <a:pt x="0" y="6860540"/>
                </a:lnTo>
                <a:lnTo>
                  <a:pt x="13970" y="6860540"/>
                </a:lnTo>
                <a:lnTo>
                  <a:pt x="13970" y="0"/>
                </a:lnTo>
                <a:close/>
              </a:path>
            </a:pathLst>
          </a:custGeom>
          <a:solidFill>
            <a:srgbClr val="7F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g object 399"/>
          <p:cNvSpPr/>
          <p:nvPr/>
        </p:nvSpPr>
        <p:spPr>
          <a:xfrm>
            <a:off x="6003289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g object 400"/>
          <p:cNvSpPr/>
          <p:nvPr/>
        </p:nvSpPr>
        <p:spPr>
          <a:xfrm>
            <a:off x="598804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bg object 401"/>
          <p:cNvSpPr/>
          <p:nvPr/>
        </p:nvSpPr>
        <p:spPr>
          <a:xfrm>
            <a:off x="5974079" y="0"/>
            <a:ext cx="13970" cy="6860540"/>
          </a:xfrm>
          <a:custGeom>
            <a:avLst/>
            <a:gdLst/>
            <a:ahLst/>
            <a:cxnLst/>
            <a:rect l="l" t="t" r="r" b="b"/>
            <a:pathLst>
              <a:path w="13970" h="6860540">
                <a:moveTo>
                  <a:pt x="13970" y="0"/>
                </a:moveTo>
                <a:lnTo>
                  <a:pt x="0" y="0"/>
                </a:lnTo>
                <a:lnTo>
                  <a:pt x="0" y="6860540"/>
                </a:lnTo>
                <a:lnTo>
                  <a:pt x="13970" y="6860540"/>
                </a:lnTo>
                <a:lnTo>
                  <a:pt x="1397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bg object 402"/>
          <p:cNvSpPr/>
          <p:nvPr/>
        </p:nvSpPr>
        <p:spPr>
          <a:xfrm>
            <a:off x="5957569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bg object 403"/>
          <p:cNvSpPr/>
          <p:nvPr/>
        </p:nvSpPr>
        <p:spPr>
          <a:xfrm>
            <a:off x="594232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bg object 404"/>
          <p:cNvSpPr/>
          <p:nvPr/>
        </p:nvSpPr>
        <p:spPr>
          <a:xfrm>
            <a:off x="592708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bg object 405"/>
          <p:cNvSpPr/>
          <p:nvPr/>
        </p:nvSpPr>
        <p:spPr>
          <a:xfrm>
            <a:off x="591184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bg object 406"/>
          <p:cNvSpPr/>
          <p:nvPr/>
        </p:nvSpPr>
        <p:spPr>
          <a:xfrm>
            <a:off x="589660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bg object 407"/>
          <p:cNvSpPr/>
          <p:nvPr/>
        </p:nvSpPr>
        <p:spPr>
          <a:xfrm>
            <a:off x="588136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bg object 408"/>
          <p:cNvSpPr/>
          <p:nvPr/>
        </p:nvSpPr>
        <p:spPr>
          <a:xfrm>
            <a:off x="586612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bg object 409"/>
          <p:cNvSpPr/>
          <p:nvPr/>
        </p:nvSpPr>
        <p:spPr>
          <a:xfrm>
            <a:off x="585088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bg object 410"/>
          <p:cNvSpPr/>
          <p:nvPr/>
        </p:nvSpPr>
        <p:spPr>
          <a:xfrm>
            <a:off x="583564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bg object 411"/>
          <p:cNvSpPr/>
          <p:nvPr/>
        </p:nvSpPr>
        <p:spPr>
          <a:xfrm>
            <a:off x="582040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bg object 412"/>
          <p:cNvSpPr/>
          <p:nvPr/>
        </p:nvSpPr>
        <p:spPr>
          <a:xfrm>
            <a:off x="580516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bg object 413"/>
          <p:cNvSpPr/>
          <p:nvPr/>
        </p:nvSpPr>
        <p:spPr>
          <a:xfrm>
            <a:off x="578992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bg object 414"/>
          <p:cNvSpPr/>
          <p:nvPr/>
        </p:nvSpPr>
        <p:spPr>
          <a:xfrm>
            <a:off x="577468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bg object 415"/>
          <p:cNvSpPr/>
          <p:nvPr/>
        </p:nvSpPr>
        <p:spPr>
          <a:xfrm>
            <a:off x="575944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bg object 416"/>
          <p:cNvSpPr/>
          <p:nvPr/>
        </p:nvSpPr>
        <p:spPr>
          <a:xfrm>
            <a:off x="574420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bg object 417"/>
          <p:cNvSpPr/>
          <p:nvPr/>
        </p:nvSpPr>
        <p:spPr>
          <a:xfrm>
            <a:off x="572896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bg object 418"/>
          <p:cNvSpPr/>
          <p:nvPr/>
        </p:nvSpPr>
        <p:spPr>
          <a:xfrm>
            <a:off x="5698490" y="0"/>
            <a:ext cx="30480" cy="6860540"/>
          </a:xfrm>
          <a:custGeom>
            <a:avLst/>
            <a:gdLst/>
            <a:ahLst/>
            <a:cxnLst/>
            <a:rect l="l" t="t" r="r" b="b"/>
            <a:pathLst>
              <a:path w="30479" h="6860540">
                <a:moveTo>
                  <a:pt x="30467" y="0"/>
                </a:moveTo>
                <a:lnTo>
                  <a:pt x="15240" y="0"/>
                </a:lnTo>
                <a:lnTo>
                  <a:pt x="0" y="0"/>
                </a:lnTo>
                <a:lnTo>
                  <a:pt x="0" y="6860540"/>
                </a:lnTo>
                <a:lnTo>
                  <a:pt x="15240" y="6860540"/>
                </a:lnTo>
                <a:lnTo>
                  <a:pt x="30467" y="6860540"/>
                </a:lnTo>
                <a:lnTo>
                  <a:pt x="30467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bg object 419"/>
          <p:cNvSpPr/>
          <p:nvPr/>
        </p:nvSpPr>
        <p:spPr>
          <a:xfrm>
            <a:off x="568324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bg object 420"/>
          <p:cNvSpPr/>
          <p:nvPr/>
        </p:nvSpPr>
        <p:spPr>
          <a:xfrm>
            <a:off x="566800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bg object 421"/>
          <p:cNvSpPr/>
          <p:nvPr/>
        </p:nvSpPr>
        <p:spPr>
          <a:xfrm>
            <a:off x="565276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bg object 422"/>
          <p:cNvSpPr/>
          <p:nvPr/>
        </p:nvSpPr>
        <p:spPr>
          <a:xfrm>
            <a:off x="563752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bg object 423"/>
          <p:cNvSpPr/>
          <p:nvPr/>
        </p:nvSpPr>
        <p:spPr>
          <a:xfrm>
            <a:off x="562228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bg object 424"/>
          <p:cNvSpPr/>
          <p:nvPr/>
        </p:nvSpPr>
        <p:spPr>
          <a:xfrm>
            <a:off x="5607049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39" y="0"/>
                </a:moveTo>
                <a:lnTo>
                  <a:pt x="0" y="0"/>
                </a:lnTo>
                <a:lnTo>
                  <a:pt x="0" y="6860540"/>
                </a:lnTo>
                <a:lnTo>
                  <a:pt x="15239" y="6860540"/>
                </a:lnTo>
                <a:lnTo>
                  <a:pt x="15239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bg object 425"/>
          <p:cNvSpPr/>
          <p:nvPr/>
        </p:nvSpPr>
        <p:spPr>
          <a:xfrm>
            <a:off x="5590539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bg object 426"/>
          <p:cNvSpPr/>
          <p:nvPr/>
        </p:nvSpPr>
        <p:spPr>
          <a:xfrm>
            <a:off x="5576569" y="0"/>
            <a:ext cx="13970" cy="6860540"/>
          </a:xfrm>
          <a:custGeom>
            <a:avLst/>
            <a:gdLst/>
            <a:ahLst/>
            <a:cxnLst/>
            <a:rect l="l" t="t" r="r" b="b"/>
            <a:pathLst>
              <a:path w="13970" h="6860540">
                <a:moveTo>
                  <a:pt x="13970" y="0"/>
                </a:moveTo>
                <a:lnTo>
                  <a:pt x="0" y="0"/>
                </a:lnTo>
                <a:lnTo>
                  <a:pt x="0" y="6860540"/>
                </a:lnTo>
                <a:lnTo>
                  <a:pt x="13970" y="6860540"/>
                </a:lnTo>
                <a:lnTo>
                  <a:pt x="13970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bg object 427"/>
          <p:cNvSpPr/>
          <p:nvPr/>
        </p:nvSpPr>
        <p:spPr>
          <a:xfrm>
            <a:off x="5560059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bg object 428"/>
          <p:cNvSpPr/>
          <p:nvPr/>
        </p:nvSpPr>
        <p:spPr>
          <a:xfrm>
            <a:off x="5560059" y="0"/>
            <a:ext cx="1270" cy="6860540"/>
          </a:xfrm>
          <a:custGeom>
            <a:avLst/>
            <a:gdLst/>
            <a:ahLst/>
            <a:cxnLst/>
            <a:rect l="l" t="t" r="r" b="b"/>
            <a:pathLst>
              <a:path w="1270" h="6860540">
                <a:moveTo>
                  <a:pt x="1270" y="0"/>
                </a:moveTo>
                <a:lnTo>
                  <a:pt x="0" y="0"/>
                </a:lnTo>
                <a:lnTo>
                  <a:pt x="0" y="6860540"/>
                </a:lnTo>
                <a:lnTo>
                  <a:pt x="1270" y="6860540"/>
                </a:lnTo>
                <a:lnTo>
                  <a:pt x="127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bg object 429"/>
          <p:cNvSpPr/>
          <p:nvPr/>
        </p:nvSpPr>
        <p:spPr>
          <a:xfrm>
            <a:off x="6882130" y="0"/>
            <a:ext cx="53340" cy="6860540"/>
          </a:xfrm>
          <a:custGeom>
            <a:avLst/>
            <a:gdLst/>
            <a:ahLst/>
            <a:cxnLst/>
            <a:rect l="l" t="t" r="r" b="b"/>
            <a:pathLst>
              <a:path w="53340" h="6860540">
                <a:moveTo>
                  <a:pt x="53340" y="0"/>
                </a:moveTo>
                <a:lnTo>
                  <a:pt x="26670" y="0"/>
                </a:ln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53340" y="6860540"/>
                </a:lnTo>
                <a:lnTo>
                  <a:pt x="5334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bg object 430"/>
          <p:cNvSpPr/>
          <p:nvPr/>
        </p:nvSpPr>
        <p:spPr>
          <a:xfrm>
            <a:off x="685672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1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bg object 431"/>
          <p:cNvSpPr/>
          <p:nvPr/>
        </p:nvSpPr>
        <p:spPr>
          <a:xfrm>
            <a:off x="683005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bg object 432"/>
          <p:cNvSpPr/>
          <p:nvPr/>
        </p:nvSpPr>
        <p:spPr>
          <a:xfrm>
            <a:off x="680338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bg object 433"/>
          <p:cNvSpPr/>
          <p:nvPr/>
        </p:nvSpPr>
        <p:spPr>
          <a:xfrm>
            <a:off x="677798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bg object 434"/>
          <p:cNvSpPr/>
          <p:nvPr/>
        </p:nvSpPr>
        <p:spPr>
          <a:xfrm>
            <a:off x="675131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bg object 435"/>
          <p:cNvSpPr/>
          <p:nvPr/>
        </p:nvSpPr>
        <p:spPr>
          <a:xfrm>
            <a:off x="672464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bg object 436"/>
          <p:cNvSpPr/>
          <p:nvPr/>
        </p:nvSpPr>
        <p:spPr>
          <a:xfrm>
            <a:off x="669797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bg object 437"/>
          <p:cNvSpPr/>
          <p:nvPr/>
        </p:nvSpPr>
        <p:spPr>
          <a:xfrm>
            <a:off x="667257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bg object 438"/>
          <p:cNvSpPr/>
          <p:nvPr/>
        </p:nvSpPr>
        <p:spPr>
          <a:xfrm>
            <a:off x="664590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bg object 439"/>
          <p:cNvSpPr/>
          <p:nvPr/>
        </p:nvSpPr>
        <p:spPr>
          <a:xfrm>
            <a:off x="661923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bg object 440"/>
          <p:cNvSpPr/>
          <p:nvPr/>
        </p:nvSpPr>
        <p:spPr>
          <a:xfrm>
            <a:off x="659383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bg object 441"/>
          <p:cNvSpPr/>
          <p:nvPr/>
        </p:nvSpPr>
        <p:spPr>
          <a:xfrm>
            <a:off x="656716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bg object 442"/>
          <p:cNvSpPr/>
          <p:nvPr/>
        </p:nvSpPr>
        <p:spPr>
          <a:xfrm>
            <a:off x="654049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bg object 443"/>
          <p:cNvSpPr/>
          <p:nvPr/>
        </p:nvSpPr>
        <p:spPr>
          <a:xfrm>
            <a:off x="651509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bg object 444"/>
          <p:cNvSpPr/>
          <p:nvPr/>
        </p:nvSpPr>
        <p:spPr>
          <a:xfrm>
            <a:off x="648842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bg object 445"/>
          <p:cNvSpPr/>
          <p:nvPr/>
        </p:nvSpPr>
        <p:spPr>
          <a:xfrm>
            <a:off x="646175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bg object 446"/>
          <p:cNvSpPr/>
          <p:nvPr/>
        </p:nvSpPr>
        <p:spPr>
          <a:xfrm>
            <a:off x="643508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bg object 447"/>
          <p:cNvSpPr/>
          <p:nvPr/>
        </p:nvSpPr>
        <p:spPr>
          <a:xfrm>
            <a:off x="640968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bg object 448"/>
          <p:cNvSpPr/>
          <p:nvPr/>
        </p:nvSpPr>
        <p:spPr>
          <a:xfrm>
            <a:off x="638301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bg object 449"/>
          <p:cNvSpPr/>
          <p:nvPr/>
        </p:nvSpPr>
        <p:spPr>
          <a:xfrm>
            <a:off x="635634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bg object 450"/>
          <p:cNvSpPr/>
          <p:nvPr/>
        </p:nvSpPr>
        <p:spPr>
          <a:xfrm>
            <a:off x="633094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bg object 451"/>
          <p:cNvSpPr/>
          <p:nvPr/>
        </p:nvSpPr>
        <p:spPr>
          <a:xfrm>
            <a:off x="630427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bg object 452"/>
          <p:cNvSpPr/>
          <p:nvPr/>
        </p:nvSpPr>
        <p:spPr>
          <a:xfrm>
            <a:off x="627760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bg object 453"/>
          <p:cNvSpPr/>
          <p:nvPr/>
        </p:nvSpPr>
        <p:spPr>
          <a:xfrm>
            <a:off x="625220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bg object 454"/>
          <p:cNvSpPr/>
          <p:nvPr/>
        </p:nvSpPr>
        <p:spPr>
          <a:xfrm>
            <a:off x="622553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bg object 455"/>
          <p:cNvSpPr/>
          <p:nvPr/>
        </p:nvSpPr>
        <p:spPr>
          <a:xfrm>
            <a:off x="619886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bg object 456"/>
          <p:cNvSpPr/>
          <p:nvPr/>
        </p:nvSpPr>
        <p:spPr>
          <a:xfrm>
            <a:off x="6173469" y="0"/>
            <a:ext cx="25400" cy="6860540"/>
          </a:xfrm>
          <a:custGeom>
            <a:avLst/>
            <a:gdLst/>
            <a:ahLst/>
            <a:cxnLst/>
            <a:rect l="l" t="t" r="r" b="b"/>
            <a:pathLst>
              <a:path w="25400" h="6860540">
                <a:moveTo>
                  <a:pt x="25400" y="0"/>
                </a:moveTo>
                <a:lnTo>
                  <a:pt x="0" y="0"/>
                </a:lnTo>
                <a:lnTo>
                  <a:pt x="0" y="6860540"/>
                </a:lnTo>
                <a:lnTo>
                  <a:pt x="25400" y="6860540"/>
                </a:lnTo>
                <a:lnTo>
                  <a:pt x="25400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bg object 457"/>
          <p:cNvSpPr/>
          <p:nvPr/>
        </p:nvSpPr>
        <p:spPr>
          <a:xfrm>
            <a:off x="614679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bg object 458"/>
          <p:cNvSpPr/>
          <p:nvPr/>
        </p:nvSpPr>
        <p:spPr>
          <a:xfrm>
            <a:off x="612012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bg object 459"/>
          <p:cNvSpPr/>
          <p:nvPr/>
        </p:nvSpPr>
        <p:spPr>
          <a:xfrm>
            <a:off x="6093459" y="0"/>
            <a:ext cx="26670" cy="6860540"/>
          </a:xfrm>
          <a:custGeom>
            <a:avLst/>
            <a:gdLst/>
            <a:ahLst/>
            <a:cxnLst/>
            <a:rect l="l" t="t" r="r" b="b"/>
            <a:pathLst>
              <a:path w="26670" h="6860540">
                <a:moveTo>
                  <a:pt x="26670" y="0"/>
                </a:moveTo>
                <a:lnTo>
                  <a:pt x="0" y="0"/>
                </a:lnTo>
                <a:lnTo>
                  <a:pt x="0" y="6860540"/>
                </a:lnTo>
                <a:lnTo>
                  <a:pt x="26670" y="6860540"/>
                </a:lnTo>
                <a:lnTo>
                  <a:pt x="2667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bg object 460"/>
          <p:cNvSpPr/>
          <p:nvPr/>
        </p:nvSpPr>
        <p:spPr>
          <a:xfrm>
            <a:off x="7231380" y="0"/>
            <a:ext cx="85090" cy="6860540"/>
          </a:xfrm>
          <a:custGeom>
            <a:avLst/>
            <a:gdLst/>
            <a:ahLst/>
            <a:cxnLst/>
            <a:rect l="l" t="t" r="r" b="b"/>
            <a:pathLst>
              <a:path w="85090" h="6860540">
                <a:moveTo>
                  <a:pt x="41897" y="0"/>
                </a:moveTo>
                <a:lnTo>
                  <a:pt x="0" y="0"/>
                </a:lnTo>
                <a:lnTo>
                  <a:pt x="0" y="6860540"/>
                </a:lnTo>
                <a:lnTo>
                  <a:pt x="41897" y="6860540"/>
                </a:lnTo>
                <a:lnTo>
                  <a:pt x="41897" y="0"/>
                </a:lnTo>
                <a:close/>
              </a:path>
              <a:path w="85090" h="6860540">
                <a:moveTo>
                  <a:pt x="85090" y="0"/>
                </a:moveTo>
                <a:lnTo>
                  <a:pt x="41910" y="0"/>
                </a:lnTo>
                <a:lnTo>
                  <a:pt x="41910" y="6860540"/>
                </a:lnTo>
                <a:lnTo>
                  <a:pt x="85090" y="6860540"/>
                </a:lnTo>
                <a:lnTo>
                  <a:pt x="8509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bg object 461"/>
          <p:cNvSpPr/>
          <p:nvPr/>
        </p:nvSpPr>
        <p:spPr>
          <a:xfrm>
            <a:off x="7188200" y="0"/>
            <a:ext cx="43180" cy="6860540"/>
          </a:xfrm>
          <a:custGeom>
            <a:avLst/>
            <a:gdLst/>
            <a:ahLst/>
            <a:cxnLst/>
            <a:rect l="l" t="t" r="r" b="b"/>
            <a:pathLst>
              <a:path w="43179" h="6860540">
                <a:moveTo>
                  <a:pt x="43179" y="0"/>
                </a:moveTo>
                <a:lnTo>
                  <a:pt x="0" y="0"/>
                </a:lnTo>
                <a:lnTo>
                  <a:pt x="0" y="6860540"/>
                </a:lnTo>
                <a:lnTo>
                  <a:pt x="43179" y="6860540"/>
                </a:lnTo>
                <a:lnTo>
                  <a:pt x="43179" y="0"/>
                </a:lnTo>
                <a:close/>
              </a:path>
            </a:pathLst>
          </a:custGeom>
          <a:solidFill>
            <a:srgbClr val="5F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bg object 462"/>
          <p:cNvSpPr/>
          <p:nvPr/>
        </p:nvSpPr>
        <p:spPr>
          <a:xfrm>
            <a:off x="7103110" y="0"/>
            <a:ext cx="85090" cy="6860540"/>
          </a:xfrm>
          <a:custGeom>
            <a:avLst/>
            <a:gdLst/>
            <a:ahLst/>
            <a:cxnLst/>
            <a:rect l="l" t="t" r="r" b="b"/>
            <a:pathLst>
              <a:path w="85090" h="6860540">
                <a:moveTo>
                  <a:pt x="43167" y="0"/>
                </a:moveTo>
                <a:lnTo>
                  <a:pt x="0" y="0"/>
                </a:lnTo>
                <a:lnTo>
                  <a:pt x="0" y="6860540"/>
                </a:lnTo>
                <a:lnTo>
                  <a:pt x="43167" y="6860540"/>
                </a:lnTo>
                <a:lnTo>
                  <a:pt x="43167" y="0"/>
                </a:lnTo>
                <a:close/>
              </a:path>
              <a:path w="85090" h="6860540">
                <a:moveTo>
                  <a:pt x="85090" y="0"/>
                </a:moveTo>
                <a:lnTo>
                  <a:pt x="43180" y="0"/>
                </a:lnTo>
                <a:lnTo>
                  <a:pt x="43180" y="6860540"/>
                </a:lnTo>
                <a:lnTo>
                  <a:pt x="85090" y="6860540"/>
                </a:lnTo>
                <a:lnTo>
                  <a:pt x="85090" y="0"/>
                </a:lnTo>
                <a:close/>
              </a:path>
            </a:pathLst>
          </a:custGeom>
          <a:solidFill>
            <a:srgbClr val="5E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bg object 463"/>
          <p:cNvSpPr/>
          <p:nvPr/>
        </p:nvSpPr>
        <p:spPr>
          <a:xfrm>
            <a:off x="7061200" y="0"/>
            <a:ext cx="41910" cy="6860540"/>
          </a:xfrm>
          <a:custGeom>
            <a:avLst/>
            <a:gdLst/>
            <a:ahLst/>
            <a:cxnLst/>
            <a:rect l="l" t="t" r="r" b="b"/>
            <a:pathLst>
              <a:path w="41909" h="6860540">
                <a:moveTo>
                  <a:pt x="41909" y="0"/>
                </a:moveTo>
                <a:lnTo>
                  <a:pt x="0" y="0"/>
                </a:lnTo>
                <a:lnTo>
                  <a:pt x="0" y="6860540"/>
                </a:lnTo>
                <a:lnTo>
                  <a:pt x="41909" y="6860540"/>
                </a:lnTo>
                <a:lnTo>
                  <a:pt x="41909" y="0"/>
                </a:lnTo>
                <a:close/>
              </a:path>
            </a:pathLst>
          </a:custGeom>
          <a:solidFill>
            <a:srgbClr val="5C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bg object 464"/>
          <p:cNvSpPr/>
          <p:nvPr/>
        </p:nvSpPr>
        <p:spPr>
          <a:xfrm>
            <a:off x="7018020" y="0"/>
            <a:ext cx="43180" cy="6860540"/>
          </a:xfrm>
          <a:custGeom>
            <a:avLst/>
            <a:gdLst/>
            <a:ahLst/>
            <a:cxnLst/>
            <a:rect l="l" t="t" r="r" b="b"/>
            <a:pathLst>
              <a:path w="43179" h="6860540">
                <a:moveTo>
                  <a:pt x="43179" y="0"/>
                </a:moveTo>
                <a:lnTo>
                  <a:pt x="0" y="0"/>
                </a:lnTo>
                <a:lnTo>
                  <a:pt x="0" y="6860540"/>
                </a:lnTo>
                <a:lnTo>
                  <a:pt x="43179" y="6860540"/>
                </a:lnTo>
                <a:lnTo>
                  <a:pt x="43179" y="0"/>
                </a:lnTo>
                <a:close/>
              </a:path>
            </a:pathLst>
          </a:custGeom>
          <a:solidFill>
            <a:srgbClr val="5D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bg object 465"/>
          <p:cNvSpPr/>
          <p:nvPr/>
        </p:nvSpPr>
        <p:spPr>
          <a:xfrm>
            <a:off x="6932930" y="0"/>
            <a:ext cx="85090" cy="6860540"/>
          </a:xfrm>
          <a:custGeom>
            <a:avLst/>
            <a:gdLst/>
            <a:ahLst/>
            <a:cxnLst/>
            <a:rect l="l" t="t" r="r" b="b"/>
            <a:pathLst>
              <a:path w="85090" h="6860540">
                <a:moveTo>
                  <a:pt x="85077" y="0"/>
                </a:moveTo>
                <a:lnTo>
                  <a:pt x="43180" y="0"/>
                </a:lnTo>
                <a:lnTo>
                  <a:pt x="0" y="0"/>
                </a:lnTo>
                <a:lnTo>
                  <a:pt x="0" y="6860540"/>
                </a:lnTo>
                <a:lnTo>
                  <a:pt x="43180" y="6860540"/>
                </a:lnTo>
                <a:lnTo>
                  <a:pt x="85077" y="6860540"/>
                </a:lnTo>
                <a:lnTo>
                  <a:pt x="85077" y="0"/>
                </a:lnTo>
                <a:close/>
              </a:path>
            </a:pathLst>
          </a:custGeom>
          <a:solidFill>
            <a:srgbClr val="5E1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bg object 466"/>
          <p:cNvSpPr/>
          <p:nvPr/>
        </p:nvSpPr>
        <p:spPr>
          <a:xfrm>
            <a:off x="6932930" y="0"/>
            <a:ext cx="0" cy="6860540"/>
          </a:xfrm>
          <a:custGeom>
            <a:avLst/>
            <a:gdLst/>
            <a:ahLst/>
            <a:cxnLst/>
            <a:rect l="l" t="t" r="r" b="b"/>
            <a:pathLst>
              <a:path h="6860540">
                <a:moveTo>
                  <a:pt x="0" y="0"/>
                </a:moveTo>
                <a:lnTo>
                  <a:pt x="0" y="6860540"/>
                </a:lnTo>
                <a:lnTo>
                  <a:pt x="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bg object 467"/>
          <p:cNvSpPr/>
          <p:nvPr/>
        </p:nvSpPr>
        <p:spPr>
          <a:xfrm>
            <a:off x="4481830" y="0"/>
            <a:ext cx="15240" cy="6860540"/>
          </a:xfrm>
          <a:custGeom>
            <a:avLst/>
            <a:gdLst/>
            <a:ahLst/>
            <a:cxnLst/>
            <a:rect l="l" t="t" r="r" b="b"/>
            <a:pathLst>
              <a:path w="15239" h="6860540">
                <a:moveTo>
                  <a:pt x="15240" y="0"/>
                </a:moveTo>
                <a:lnTo>
                  <a:pt x="7620" y="0"/>
                </a:ln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15240" y="6860540"/>
                </a:lnTo>
                <a:lnTo>
                  <a:pt x="15240" y="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bg object 468"/>
          <p:cNvSpPr/>
          <p:nvPr/>
        </p:nvSpPr>
        <p:spPr>
          <a:xfrm>
            <a:off x="447420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F0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bg object 469"/>
          <p:cNvSpPr/>
          <p:nvPr/>
        </p:nvSpPr>
        <p:spPr>
          <a:xfrm>
            <a:off x="446658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E0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bg object 470"/>
          <p:cNvSpPr/>
          <p:nvPr/>
        </p:nvSpPr>
        <p:spPr>
          <a:xfrm>
            <a:off x="445896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bg object 471"/>
          <p:cNvSpPr/>
          <p:nvPr/>
        </p:nvSpPr>
        <p:spPr>
          <a:xfrm>
            <a:off x="445134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C0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bg object 472"/>
          <p:cNvSpPr/>
          <p:nvPr/>
        </p:nvSpPr>
        <p:spPr>
          <a:xfrm>
            <a:off x="444372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B0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bg object 473"/>
          <p:cNvSpPr/>
          <p:nvPr/>
        </p:nvSpPr>
        <p:spPr>
          <a:xfrm>
            <a:off x="443610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A0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bg object 474"/>
          <p:cNvSpPr/>
          <p:nvPr/>
        </p:nvSpPr>
        <p:spPr>
          <a:xfrm>
            <a:off x="442848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90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bg object 475"/>
          <p:cNvSpPr/>
          <p:nvPr/>
        </p:nvSpPr>
        <p:spPr>
          <a:xfrm>
            <a:off x="442086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80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bg object 476"/>
          <p:cNvSpPr/>
          <p:nvPr/>
        </p:nvSpPr>
        <p:spPr>
          <a:xfrm>
            <a:off x="441324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70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bg object 477"/>
          <p:cNvSpPr/>
          <p:nvPr/>
        </p:nvSpPr>
        <p:spPr>
          <a:xfrm>
            <a:off x="440562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60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bg object 478"/>
          <p:cNvSpPr/>
          <p:nvPr/>
        </p:nvSpPr>
        <p:spPr>
          <a:xfrm>
            <a:off x="439800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50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bg object 479"/>
          <p:cNvSpPr/>
          <p:nvPr/>
        </p:nvSpPr>
        <p:spPr>
          <a:xfrm>
            <a:off x="439038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40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bg object 480"/>
          <p:cNvSpPr/>
          <p:nvPr/>
        </p:nvSpPr>
        <p:spPr>
          <a:xfrm>
            <a:off x="438276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30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bg object 481"/>
          <p:cNvSpPr/>
          <p:nvPr/>
        </p:nvSpPr>
        <p:spPr>
          <a:xfrm>
            <a:off x="437514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20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bg object 482"/>
          <p:cNvSpPr/>
          <p:nvPr/>
        </p:nvSpPr>
        <p:spPr>
          <a:xfrm>
            <a:off x="436752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10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bg object 483"/>
          <p:cNvSpPr/>
          <p:nvPr/>
        </p:nvSpPr>
        <p:spPr>
          <a:xfrm>
            <a:off x="435990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701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bg object 484"/>
          <p:cNvSpPr/>
          <p:nvPr/>
        </p:nvSpPr>
        <p:spPr>
          <a:xfrm>
            <a:off x="435228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F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bg object 485"/>
          <p:cNvSpPr/>
          <p:nvPr/>
        </p:nvSpPr>
        <p:spPr>
          <a:xfrm>
            <a:off x="434466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E1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bg object 486"/>
          <p:cNvSpPr/>
          <p:nvPr/>
        </p:nvSpPr>
        <p:spPr>
          <a:xfrm>
            <a:off x="433704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D1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bg object 487"/>
          <p:cNvSpPr/>
          <p:nvPr/>
        </p:nvSpPr>
        <p:spPr>
          <a:xfrm>
            <a:off x="432942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C1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bg object 488"/>
          <p:cNvSpPr/>
          <p:nvPr/>
        </p:nvSpPr>
        <p:spPr>
          <a:xfrm>
            <a:off x="432180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B1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bg object 489"/>
          <p:cNvSpPr/>
          <p:nvPr/>
        </p:nvSpPr>
        <p:spPr>
          <a:xfrm>
            <a:off x="431418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A1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bg object 490"/>
          <p:cNvSpPr/>
          <p:nvPr/>
        </p:nvSpPr>
        <p:spPr>
          <a:xfrm>
            <a:off x="430656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91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bg object 491"/>
          <p:cNvSpPr/>
          <p:nvPr/>
        </p:nvSpPr>
        <p:spPr>
          <a:xfrm>
            <a:off x="429894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81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bg object 492"/>
          <p:cNvSpPr/>
          <p:nvPr/>
        </p:nvSpPr>
        <p:spPr>
          <a:xfrm>
            <a:off x="429132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71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bg object 493"/>
          <p:cNvSpPr/>
          <p:nvPr/>
        </p:nvSpPr>
        <p:spPr>
          <a:xfrm>
            <a:off x="428370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6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bg object 494"/>
          <p:cNvSpPr/>
          <p:nvPr/>
        </p:nvSpPr>
        <p:spPr>
          <a:xfrm>
            <a:off x="427608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51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bg object 495"/>
          <p:cNvSpPr/>
          <p:nvPr/>
        </p:nvSpPr>
        <p:spPr>
          <a:xfrm>
            <a:off x="426846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4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bg object 496"/>
          <p:cNvSpPr/>
          <p:nvPr/>
        </p:nvSpPr>
        <p:spPr>
          <a:xfrm>
            <a:off x="426084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31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bg object 497"/>
          <p:cNvSpPr/>
          <p:nvPr/>
        </p:nvSpPr>
        <p:spPr>
          <a:xfrm>
            <a:off x="4253229" y="0"/>
            <a:ext cx="7620" cy="6860540"/>
          </a:xfrm>
          <a:custGeom>
            <a:avLst/>
            <a:gdLst/>
            <a:ahLst/>
            <a:cxnLst/>
            <a:rect l="l" t="t" r="r" b="b"/>
            <a:pathLst>
              <a:path w="7620" h="6860540">
                <a:moveTo>
                  <a:pt x="7620" y="0"/>
                </a:moveTo>
                <a:lnTo>
                  <a:pt x="0" y="0"/>
                </a:lnTo>
                <a:lnTo>
                  <a:pt x="0" y="6860540"/>
                </a:lnTo>
                <a:lnTo>
                  <a:pt x="7620" y="6860540"/>
                </a:lnTo>
                <a:lnTo>
                  <a:pt x="7620" y="0"/>
                </a:lnTo>
                <a:close/>
              </a:path>
            </a:pathLst>
          </a:custGeom>
          <a:solidFill>
            <a:srgbClr val="621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3139" y="241300"/>
            <a:ext cx="4617720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FFFFC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3069" y="1697990"/>
            <a:ext cx="8432800" cy="4227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79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Anirban </a:t>
            </a:r>
            <a:r>
              <a:rPr strike="sngStrike" dirty="0"/>
              <a:t>/ </a:t>
            </a:r>
            <a:r>
              <a:rPr strike="sngStrike" spc="-5" dirty="0"/>
              <a:t>M</a:t>
            </a:r>
            <a:r>
              <a:rPr strike="noStrike" spc="-5" dirty="0"/>
              <a:t>icro Eco</a:t>
            </a:r>
            <a:r>
              <a:rPr strike="dblStrike" spc="-5" dirty="0"/>
              <a:t>nomic</a:t>
            </a:r>
            <a:r>
              <a:rPr strike="noStrike" spc="-5" dirty="0"/>
              <a:t>s </a:t>
            </a:r>
            <a:r>
              <a:rPr strike="noStrike" dirty="0"/>
              <a:t>/ </a:t>
            </a:r>
            <a:r>
              <a:rPr strike="noStrike" spc="-5" dirty="0"/>
              <a:t>Module </a:t>
            </a:r>
            <a:r>
              <a:rPr strike="noStrike" dirty="0"/>
              <a:t>3 /</a:t>
            </a:r>
            <a:r>
              <a:rPr strike="noStrike" spc="-50" dirty="0"/>
              <a:t> </a:t>
            </a:r>
            <a:r>
              <a:rPr strike="noStrike" spc="-5" dirty="0"/>
              <a:t>CCIM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21369" y="6277547"/>
            <a:ext cx="213359" cy="179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69766E-BC40-8343-97A1-2251B4497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0" y="5181600"/>
            <a:ext cx="3246120" cy="307777"/>
          </a:xfrm>
        </p:spPr>
        <p:txBody>
          <a:bodyPr/>
          <a:lstStyle/>
          <a:p>
            <a:r>
              <a:rPr lang="en-US" sz="2000" dirty="0" smtClean="0"/>
              <a:t>-</a:t>
            </a:r>
            <a:r>
              <a:rPr lang="en-US" sz="2000" dirty="0" err="1" smtClean="0"/>
              <a:t>Sarika</a:t>
            </a:r>
            <a:r>
              <a:rPr lang="en-US" sz="2000" dirty="0" smtClean="0"/>
              <a:t> Singh</a:t>
            </a: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26FD3F-80E8-8542-BE0A-13DE8DFDA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4199" y="1697990"/>
            <a:ext cx="2667001" cy="553998"/>
          </a:xfrm>
        </p:spPr>
        <p:txBody>
          <a:bodyPr/>
          <a:lstStyle/>
          <a:p>
            <a:r>
              <a:rPr lang="en-US" sz="3600" dirty="0"/>
              <a:t>Demand</a:t>
            </a:r>
          </a:p>
        </p:txBody>
      </p:sp>
    </p:spTree>
    <p:extLst>
      <p:ext uri="{BB962C8B-B14F-4D97-AF65-F5344CB8AC3E}">
        <p14:creationId xmlns:p14="http://schemas.microsoft.com/office/powerpoint/2010/main" xmlns="" val="304574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355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704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754120" y="0"/>
            <a:ext cx="502920" cy="6860540"/>
            <a:chOff x="3754120" y="0"/>
            <a:chExt cx="502920" cy="6860540"/>
          </a:xfrm>
        </p:grpSpPr>
        <p:sp>
          <p:nvSpPr>
            <p:cNvPr id="5" name="object 5"/>
            <p:cNvSpPr/>
            <p:nvPr/>
          </p:nvSpPr>
          <p:spPr>
            <a:xfrm>
              <a:off x="42405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40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075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8973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32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67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02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36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0591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894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728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563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98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2209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055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890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725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560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3827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217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052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8874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22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557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794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214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049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884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719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-1524000" y="6071771"/>
            <a:ext cx="9144000" cy="716280"/>
            <a:chOff x="1270" y="6141720"/>
            <a:chExt cx="9144000" cy="716280"/>
          </a:xfrm>
        </p:grpSpPr>
        <p:sp>
          <p:nvSpPr>
            <p:cNvPr id="36" name="object 36"/>
            <p:cNvSpPr/>
            <p:nvPr/>
          </p:nvSpPr>
          <p:spPr>
            <a:xfrm>
              <a:off x="1270" y="6151880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7" name="object 37"/>
            <p:cNvSpPr/>
            <p:nvPr/>
          </p:nvSpPr>
          <p:spPr>
            <a:xfrm>
              <a:off x="8589010" y="6189980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06160" y="6264910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09210" y="6244590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84980" y="6198870"/>
              <a:ext cx="600710" cy="180340"/>
            </a:xfrm>
            <a:custGeom>
              <a:avLst/>
              <a:gdLst/>
              <a:ahLst/>
              <a:cxnLst/>
              <a:rect l="l" t="t" r="r" b="b"/>
              <a:pathLst>
                <a:path w="600710" h="180339">
                  <a:moveTo>
                    <a:pt x="382270" y="173990"/>
                  </a:moveTo>
                  <a:lnTo>
                    <a:pt x="133350" y="173990"/>
                  </a:lnTo>
                  <a:lnTo>
                    <a:pt x="133350" y="177800"/>
                  </a:lnTo>
                  <a:lnTo>
                    <a:pt x="143510" y="177800"/>
                  </a:lnTo>
                  <a:lnTo>
                    <a:pt x="143510" y="179070"/>
                  </a:lnTo>
                  <a:lnTo>
                    <a:pt x="147320" y="179070"/>
                  </a:lnTo>
                  <a:lnTo>
                    <a:pt x="147320" y="180340"/>
                  </a:lnTo>
                  <a:lnTo>
                    <a:pt x="330200" y="180340"/>
                  </a:lnTo>
                  <a:lnTo>
                    <a:pt x="330200" y="179070"/>
                  </a:lnTo>
                  <a:lnTo>
                    <a:pt x="351790" y="179070"/>
                  </a:lnTo>
                  <a:lnTo>
                    <a:pt x="351790" y="177800"/>
                  </a:lnTo>
                  <a:lnTo>
                    <a:pt x="382270" y="177800"/>
                  </a:lnTo>
                  <a:lnTo>
                    <a:pt x="382270" y="173990"/>
                  </a:lnTo>
                  <a:close/>
                </a:path>
                <a:path w="600710" h="180339">
                  <a:moveTo>
                    <a:pt x="600710" y="115570"/>
                  </a:moveTo>
                  <a:lnTo>
                    <a:pt x="593090" y="115570"/>
                  </a:lnTo>
                  <a:lnTo>
                    <a:pt x="593090" y="116840"/>
                  </a:lnTo>
                  <a:lnTo>
                    <a:pt x="576580" y="116840"/>
                  </a:lnTo>
                  <a:lnTo>
                    <a:pt x="576580" y="120650"/>
                  </a:lnTo>
                  <a:lnTo>
                    <a:pt x="560070" y="120650"/>
                  </a:lnTo>
                  <a:lnTo>
                    <a:pt x="560070" y="121920"/>
                  </a:lnTo>
                  <a:lnTo>
                    <a:pt x="554990" y="121920"/>
                  </a:lnTo>
                  <a:lnTo>
                    <a:pt x="554990" y="123190"/>
                  </a:lnTo>
                  <a:lnTo>
                    <a:pt x="534670" y="123190"/>
                  </a:lnTo>
                  <a:lnTo>
                    <a:pt x="534670" y="127000"/>
                  </a:lnTo>
                  <a:lnTo>
                    <a:pt x="519430" y="127000"/>
                  </a:lnTo>
                  <a:lnTo>
                    <a:pt x="519430" y="128270"/>
                  </a:lnTo>
                  <a:lnTo>
                    <a:pt x="510540" y="128270"/>
                  </a:lnTo>
                  <a:lnTo>
                    <a:pt x="510540" y="129540"/>
                  </a:lnTo>
                  <a:lnTo>
                    <a:pt x="494030" y="129540"/>
                  </a:lnTo>
                  <a:lnTo>
                    <a:pt x="494030" y="133350"/>
                  </a:lnTo>
                  <a:lnTo>
                    <a:pt x="478790" y="133350"/>
                  </a:lnTo>
                  <a:lnTo>
                    <a:pt x="478790" y="134620"/>
                  </a:lnTo>
                  <a:lnTo>
                    <a:pt x="469900" y="134620"/>
                  </a:lnTo>
                  <a:lnTo>
                    <a:pt x="469900" y="135890"/>
                  </a:lnTo>
                  <a:lnTo>
                    <a:pt x="453390" y="135890"/>
                  </a:lnTo>
                  <a:lnTo>
                    <a:pt x="453390" y="139700"/>
                  </a:lnTo>
                  <a:lnTo>
                    <a:pt x="438150" y="139700"/>
                  </a:lnTo>
                  <a:lnTo>
                    <a:pt x="438150" y="140970"/>
                  </a:lnTo>
                  <a:lnTo>
                    <a:pt x="433070" y="140970"/>
                  </a:lnTo>
                  <a:lnTo>
                    <a:pt x="433070" y="142240"/>
                  </a:lnTo>
                  <a:lnTo>
                    <a:pt x="401320" y="142240"/>
                  </a:lnTo>
                  <a:lnTo>
                    <a:pt x="401320" y="146050"/>
                  </a:lnTo>
                  <a:lnTo>
                    <a:pt x="374650" y="146050"/>
                  </a:lnTo>
                  <a:lnTo>
                    <a:pt x="374650" y="147320"/>
                  </a:lnTo>
                  <a:lnTo>
                    <a:pt x="361950" y="147320"/>
                  </a:lnTo>
                  <a:lnTo>
                    <a:pt x="361950" y="148590"/>
                  </a:lnTo>
                  <a:lnTo>
                    <a:pt x="336550" y="148590"/>
                  </a:lnTo>
                  <a:lnTo>
                    <a:pt x="336550" y="152400"/>
                  </a:lnTo>
                  <a:lnTo>
                    <a:pt x="142240" y="152400"/>
                  </a:lnTo>
                  <a:lnTo>
                    <a:pt x="142240" y="148590"/>
                  </a:lnTo>
                  <a:lnTo>
                    <a:pt x="132080" y="148590"/>
                  </a:lnTo>
                  <a:lnTo>
                    <a:pt x="132080" y="147320"/>
                  </a:lnTo>
                  <a:lnTo>
                    <a:pt x="128270" y="147320"/>
                  </a:lnTo>
                  <a:lnTo>
                    <a:pt x="128270" y="146050"/>
                  </a:lnTo>
                  <a:lnTo>
                    <a:pt x="118110" y="146050"/>
                  </a:lnTo>
                  <a:lnTo>
                    <a:pt x="118110" y="142240"/>
                  </a:lnTo>
                  <a:lnTo>
                    <a:pt x="110490" y="142240"/>
                  </a:lnTo>
                  <a:lnTo>
                    <a:pt x="110490" y="140970"/>
                  </a:lnTo>
                  <a:lnTo>
                    <a:pt x="102870" y="140970"/>
                  </a:lnTo>
                  <a:lnTo>
                    <a:pt x="102870" y="139700"/>
                  </a:lnTo>
                  <a:lnTo>
                    <a:pt x="91440" y="139700"/>
                  </a:lnTo>
                  <a:lnTo>
                    <a:pt x="91440" y="135890"/>
                  </a:lnTo>
                  <a:lnTo>
                    <a:pt x="81280" y="135890"/>
                  </a:lnTo>
                  <a:lnTo>
                    <a:pt x="81280" y="134620"/>
                  </a:lnTo>
                  <a:lnTo>
                    <a:pt x="76200" y="134620"/>
                  </a:lnTo>
                  <a:lnTo>
                    <a:pt x="76200" y="133350"/>
                  </a:lnTo>
                  <a:lnTo>
                    <a:pt x="68580" y="133350"/>
                  </a:lnTo>
                  <a:lnTo>
                    <a:pt x="68580" y="129540"/>
                  </a:lnTo>
                  <a:lnTo>
                    <a:pt x="60960" y="129540"/>
                  </a:lnTo>
                  <a:lnTo>
                    <a:pt x="60960" y="128270"/>
                  </a:lnTo>
                  <a:lnTo>
                    <a:pt x="58420" y="128270"/>
                  </a:lnTo>
                  <a:lnTo>
                    <a:pt x="58420" y="127000"/>
                  </a:lnTo>
                  <a:lnTo>
                    <a:pt x="50800" y="127000"/>
                  </a:lnTo>
                  <a:lnTo>
                    <a:pt x="50800" y="123190"/>
                  </a:lnTo>
                  <a:lnTo>
                    <a:pt x="45720" y="123190"/>
                  </a:lnTo>
                  <a:lnTo>
                    <a:pt x="45720" y="121920"/>
                  </a:lnTo>
                  <a:lnTo>
                    <a:pt x="40640" y="121920"/>
                  </a:lnTo>
                  <a:lnTo>
                    <a:pt x="40640" y="120650"/>
                  </a:lnTo>
                  <a:lnTo>
                    <a:pt x="31750" y="120650"/>
                  </a:lnTo>
                  <a:lnTo>
                    <a:pt x="31750" y="116840"/>
                  </a:lnTo>
                  <a:lnTo>
                    <a:pt x="22860" y="116840"/>
                  </a:lnTo>
                  <a:lnTo>
                    <a:pt x="22860" y="115570"/>
                  </a:lnTo>
                  <a:lnTo>
                    <a:pt x="19050" y="115570"/>
                  </a:lnTo>
                  <a:lnTo>
                    <a:pt x="19050" y="114300"/>
                  </a:lnTo>
                  <a:lnTo>
                    <a:pt x="16510" y="114300"/>
                  </a:lnTo>
                  <a:lnTo>
                    <a:pt x="16510" y="110490"/>
                  </a:lnTo>
                  <a:lnTo>
                    <a:pt x="16510" y="104140"/>
                  </a:lnTo>
                  <a:lnTo>
                    <a:pt x="16510" y="63500"/>
                  </a:lnTo>
                  <a:lnTo>
                    <a:pt x="17780" y="63500"/>
                  </a:lnTo>
                  <a:lnTo>
                    <a:pt x="17780" y="59690"/>
                  </a:lnTo>
                  <a:lnTo>
                    <a:pt x="17780" y="57150"/>
                  </a:lnTo>
                  <a:lnTo>
                    <a:pt x="19050" y="57150"/>
                  </a:lnTo>
                  <a:lnTo>
                    <a:pt x="19050" y="53340"/>
                  </a:lnTo>
                  <a:lnTo>
                    <a:pt x="19050" y="50800"/>
                  </a:lnTo>
                  <a:lnTo>
                    <a:pt x="20320" y="50800"/>
                  </a:lnTo>
                  <a:lnTo>
                    <a:pt x="20320" y="44450"/>
                  </a:lnTo>
                  <a:lnTo>
                    <a:pt x="21590" y="44450"/>
                  </a:lnTo>
                  <a:lnTo>
                    <a:pt x="21590" y="39370"/>
                  </a:lnTo>
                  <a:lnTo>
                    <a:pt x="22860" y="39370"/>
                  </a:lnTo>
                  <a:lnTo>
                    <a:pt x="22860" y="36830"/>
                  </a:lnTo>
                  <a:lnTo>
                    <a:pt x="22860" y="33020"/>
                  </a:lnTo>
                  <a:lnTo>
                    <a:pt x="24130" y="33020"/>
                  </a:lnTo>
                  <a:lnTo>
                    <a:pt x="24130" y="27940"/>
                  </a:lnTo>
                  <a:lnTo>
                    <a:pt x="24130" y="26670"/>
                  </a:lnTo>
                  <a:lnTo>
                    <a:pt x="25400" y="26670"/>
                  </a:lnTo>
                  <a:lnTo>
                    <a:pt x="25400" y="21590"/>
                  </a:lnTo>
                  <a:lnTo>
                    <a:pt x="26670" y="21590"/>
                  </a:lnTo>
                  <a:lnTo>
                    <a:pt x="26670" y="20320"/>
                  </a:lnTo>
                  <a:lnTo>
                    <a:pt x="2667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15240" y="7620"/>
                  </a:lnTo>
                  <a:lnTo>
                    <a:pt x="15240" y="12700"/>
                  </a:lnTo>
                  <a:lnTo>
                    <a:pt x="13970" y="12700"/>
                  </a:lnTo>
                  <a:lnTo>
                    <a:pt x="13970" y="20320"/>
                  </a:lnTo>
                  <a:lnTo>
                    <a:pt x="12700" y="20320"/>
                  </a:lnTo>
                  <a:lnTo>
                    <a:pt x="12700" y="21590"/>
                  </a:lnTo>
                  <a:lnTo>
                    <a:pt x="12700" y="26670"/>
                  </a:lnTo>
                  <a:lnTo>
                    <a:pt x="12700" y="27940"/>
                  </a:lnTo>
                  <a:lnTo>
                    <a:pt x="11430" y="27940"/>
                  </a:lnTo>
                  <a:lnTo>
                    <a:pt x="11430" y="33020"/>
                  </a:lnTo>
                  <a:lnTo>
                    <a:pt x="11430" y="36830"/>
                  </a:lnTo>
                  <a:lnTo>
                    <a:pt x="10160" y="36830"/>
                  </a:lnTo>
                  <a:lnTo>
                    <a:pt x="10160" y="39370"/>
                  </a:lnTo>
                  <a:lnTo>
                    <a:pt x="10160" y="44450"/>
                  </a:lnTo>
                  <a:lnTo>
                    <a:pt x="8890" y="44450"/>
                  </a:lnTo>
                  <a:lnTo>
                    <a:pt x="8890" y="50800"/>
                  </a:lnTo>
                  <a:lnTo>
                    <a:pt x="8890" y="53340"/>
                  </a:lnTo>
                  <a:lnTo>
                    <a:pt x="7620" y="53340"/>
                  </a:lnTo>
                  <a:lnTo>
                    <a:pt x="7620" y="57150"/>
                  </a:lnTo>
                  <a:lnTo>
                    <a:pt x="7620" y="59690"/>
                  </a:lnTo>
                  <a:lnTo>
                    <a:pt x="6350" y="59690"/>
                  </a:lnTo>
                  <a:lnTo>
                    <a:pt x="6350" y="63500"/>
                  </a:lnTo>
                  <a:lnTo>
                    <a:pt x="6350" y="104140"/>
                  </a:lnTo>
                  <a:lnTo>
                    <a:pt x="8890" y="104140"/>
                  </a:lnTo>
                  <a:lnTo>
                    <a:pt x="8890" y="110490"/>
                  </a:lnTo>
                  <a:lnTo>
                    <a:pt x="10160" y="110490"/>
                  </a:lnTo>
                  <a:lnTo>
                    <a:pt x="10160" y="114300"/>
                  </a:lnTo>
                  <a:lnTo>
                    <a:pt x="10160" y="115570"/>
                  </a:lnTo>
                  <a:lnTo>
                    <a:pt x="10160" y="116840"/>
                  </a:lnTo>
                  <a:lnTo>
                    <a:pt x="11430" y="116840"/>
                  </a:lnTo>
                  <a:lnTo>
                    <a:pt x="11430" y="120650"/>
                  </a:lnTo>
                  <a:lnTo>
                    <a:pt x="11430" y="121920"/>
                  </a:lnTo>
                  <a:lnTo>
                    <a:pt x="11430" y="123190"/>
                  </a:lnTo>
                  <a:lnTo>
                    <a:pt x="12700" y="123190"/>
                  </a:lnTo>
                  <a:lnTo>
                    <a:pt x="12700" y="127000"/>
                  </a:lnTo>
                  <a:lnTo>
                    <a:pt x="12700" y="128270"/>
                  </a:lnTo>
                  <a:lnTo>
                    <a:pt x="12700" y="129540"/>
                  </a:lnTo>
                  <a:lnTo>
                    <a:pt x="12700" y="133350"/>
                  </a:lnTo>
                  <a:lnTo>
                    <a:pt x="13970" y="133350"/>
                  </a:lnTo>
                  <a:lnTo>
                    <a:pt x="13970" y="134620"/>
                  </a:lnTo>
                  <a:lnTo>
                    <a:pt x="13970" y="135890"/>
                  </a:lnTo>
                  <a:lnTo>
                    <a:pt x="13970" y="139700"/>
                  </a:lnTo>
                  <a:lnTo>
                    <a:pt x="15240" y="139700"/>
                  </a:lnTo>
                  <a:lnTo>
                    <a:pt x="15240" y="140970"/>
                  </a:lnTo>
                  <a:lnTo>
                    <a:pt x="15240" y="142240"/>
                  </a:lnTo>
                  <a:lnTo>
                    <a:pt x="24130" y="142240"/>
                  </a:lnTo>
                  <a:lnTo>
                    <a:pt x="24130" y="146050"/>
                  </a:lnTo>
                  <a:lnTo>
                    <a:pt x="30480" y="146050"/>
                  </a:lnTo>
                  <a:lnTo>
                    <a:pt x="30480" y="147320"/>
                  </a:lnTo>
                  <a:lnTo>
                    <a:pt x="34290" y="147320"/>
                  </a:lnTo>
                  <a:lnTo>
                    <a:pt x="34290" y="148590"/>
                  </a:lnTo>
                  <a:lnTo>
                    <a:pt x="41910" y="148590"/>
                  </a:lnTo>
                  <a:lnTo>
                    <a:pt x="41910" y="152400"/>
                  </a:lnTo>
                  <a:lnTo>
                    <a:pt x="49530" y="152400"/>
                  </a:lnTo>
                  <a:lnTo>
                    <a:pt x="49530" y="153670"/>
                  </a:lnTo>
                  <a:lnTo>
                    <a:pt x="53340" y="153670"/>
                  </a:lnTo>
                  <a:lnTo>
                    <a:pt x="53340" y="154940"/>
                  </a:lnTo>
                  <a:lnTo>
                    <a:pt x="60960" y="154940"/>
                  </a:lnTo>
                  <a:lnTo>
                    <a:pt x="60960" y="158750"/>
                  </a:lnTo>
                  <a:lnTo>
                    <a:pt x="68580" y="158750"/>
                  </a:lnTo>
                  <a:lnTo>
                    <a:pt x="68580" y="160020"/>
                  </a:lnTo>
                  <a:lnTo>
                    <a:pt x="71120" y="160020"/>
                  </a:lnTo>
                  <a:lnTo>
                    <a:pt x="71120" y="161290"/>
                  </a:lnTo>
                  <a:lnTo>
                    <a:pt x="82550" y="161290"/>
                  </a:lnTo>
                  <a:lnTo>
                    <a:pt x="82550" y="165100"/>
                  </a:lnTo>
                  <a:lnTo>
                    <a:pt x="91440" y="165100"/>
                  </a:lnTo>
                  <a:lnTo>
                    <a:pt x="91440" y="166370"/>
                  </a:lnTo>
                  <a:lnTo>
                    <a:pt x="469900" y="166370"/>
                  </a:lnTo>
                  <a:lnTo>
                    <a:pt x="469900" y="165100"/>
                  </a:lnTo>
                  <a:lnTo>
                    <a:pt x="486410" y="165100"/>
                  </a:lnTo>
                  <a:lnTo>
                    <a:pt x="486410" y="161290"/>
                  </a:lnTo>
                  <a:lnTo>
                    <a:pt x="502920" y="161290"/>
                  </a:lnTo>
                  <a:lnTo>
                    <a:pt x="502920" y="160020"/>
                  </a:lnTo>
                  <a:lnTo>
                    <a:pt x="510540" y="160020"/>
                  </a:lnTo>
                  <a:lnTo>
                    <a:pt x="510540" y="158750"/>
                  </a:lnTo>
                  <a:lnTo>
                    <a:pt x="527050" y="158750"/>
                  </a:lnTo>
                  <a:lnTo>
                    <a:pt x="527050" y="154940"/>
                  </a:lnTo>
                  <a:lnTo>
                    <a:pt x="543560" y="154940"/>
                  </a:lnTo>
                  <a:lnTo>
                    <a:pt x="543560" y="153670"/>
                  </a:lnTo>
                  <a:lnTo>
                    <a:pt x="551180" y="153670"/>
                  </a:lnTo>
                  <a:lnTo>
                    <a:pt x="551180" y="152400"/>
                  </a:lnTo>
                  <a:lnTo>
                    <a:pt x="567690" y="152400"/>
                  </a:lnTo>
                  <a:lnTo>
                    <a:pt x="567690" y="148590"/>
                  </a:lnTo>
                  <a:lnTo>
                    <a:pt x="584200" y="148590"/>
                  </a:lnTo>
                  <a:lnTo>
                    <a:pt x="584200" y="147320"/>
                  </a:lnTo>
                  <a:lnTo>
                    <a:pt x="593090" y="147320"/>
                  </a:lnTo>
                  <a:lnTo>
                    <a:pt x="593090" y="146050"/>
                  </a:lnTo>
                  <a:lnTo>
                    <a:pt x="600710" y="146050"/>
                  </a:lnTo>
                  <a:lnTo>
                    <a:pt x="600710" y="116840"/>
                  </a:lnTo>
                  <a:lnTo>
                    <a:pt x="600710" y="11557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4274820" y="6168390"/>
            <a:ext cx="36830" cy="30480"/>
          </a:xfrm>
          <a:custGeom>
            <a:avLst/>
            <a:gdLst/>
            <a:ahLst/>
            <a:cxnLst/>
            <a:rect l="l" t="t" r="r" b="b"/>
            <a:pathLst>
              <a:path w="36829" h="30479">
                <a:moveTo>
                  <a:pt x="36830" y="8890"/>
                </a:moveTo>
                <a:lnTo>
                  <a:pt x="31750" y="8890"/>
                </a:lnTo>
                <a:lnTo>
                  <a:pt x="31750" y="7620"/>
                </a:lnTo>
                <a:lnTo>
                  <a:pt x="24130" y="7620"/>
                </a:lnTo>
                <a:lnTo>
                  <a:pt x="24130" y="6350"/>
                </a:lnTo>
                <a:lnTo>
                  <a:pt x="21590" y="6350"/>
                </a:lnTo>
                <a:lnTo>
                  <a:pt x="21590" y="5080"/>
                </a:lnTo>
                <a:lnTo>
                  <a:pt x="17780" y="5080"/>
                </a:lnTo>
                <a:lnTo>
                  <a:pt x="17780" y="2540"/>
                </a:lnTo>
                <a:lnTo>
                  <a:pt x="13970" y="2540"/>
                </a:lnTo>
                <a:lnTo>
                  <a:pt x="13970" y="1270"/>
                </a:lnTo>
                <a:lnTo>
                  <a:pt x="7620" y="1270"/>
                </a:lnTo>
                <a:lnTo>
                  <a:pt x="7620" y="0"/>
                </a:ln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30480"/>
                </a:lnTo>
                <a:lnTo>
                  <a:pt x="36830" y="30480"/>
                </a:lnTo>
                <a:lnTo>
                  <a:pt x="36830" y="889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3663950" y="6205220"/>
            <a:ext cx="588010" cy="146050"/>
            <a:chOff x="3663950" y="6205220"/>
            <a:chExt cx="588010" cy="146050"/>
          </a:xfrm>
        </p:grpSpPr>
        <p:sp>
          <p:nvSpPr>
            <p:cNvPr id="50" name="object 50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65600" y="6205220"/>
              <a:ext cx="86360" cy="44450"/>
            </a:xfrm>
            <a:custGeom>
              <a:avLst/>
              <a:gdLst/>
              <a:ahLst/>
              <a:cxnLst/>
              <a:rect l="l" t="t" r="r" b="b"/>
              <a:pathLst>
                <a:path w="86360" h="44450">
                  <a:moveTo>
                    <a:pt x="86360" y="0"/>
                  </a:moveTo>
                  <a:lnTo>
                    <a:pt x="59690" y="0"/>
                  </a:lnTo>
                  <a:lnTo>
                    <a:pt x="59690" y="2540"/>
                  </a:lnTo>
                  <a:lnTo>
                    <a:pt x="58420" y="2540"/>
                  </a:lnTo>
                  <a:lnTo>
                    <a:pt x="58420" y="3810"/>
                  </a:lnTo>
                  <a:lnTo>
                    <a:pt x="54610" y="3810"/>
                  </a:lnTo>
                  <a:lnTo>
                    <a:pt x="54610" y="5080"/>
                  </a:lnTo>
                  <a:lnTo>
                    <a:pt x="52070" y="5080"/>
                  </a:lnTo>
                  <a:lnTo>
                    <a:pt x="52070" y="6350"/>
                  </a:lnTo>
                  <a:lnTo>
                    <a:pt x="50800" y="6350"/>
                  </a:lnTo>
                  <a:lnTo>
                    <a:pt x="50800" y="8890"/>
                  </a:lnTo>
                  <a:lnTo>
                    <a:pt x="48260" y="8890"/>
                  </a:lnTo>
                  <a:lnTo>
                    <a:pt x="48260" y="10160"/>
                  </a:lnTo>
                  <a:lnTo>
                    <a:pt x="44450" y="10160"/>
                  </a:lnTo>
                  <a:lnTo>
                    <a:pt x="44450" y="11430"/>
                  </a:lnTo>
                  <a:lnTo>
                    <a:pt x="43180" y="11430"/>
                  </a:lnTo>
                  <a:lnTo>
                    <a:pt x="43180" y="12700"/>
                  </a:lnTo>
                  <a:lnTo>
                    <a:pt x="41910" y="12700"/>
                  </a:lnTo>
                  <a:lnTo>
                    <a:pt x="41910" y="15240"/>
                  </a:lnTo>
                  <a:lnTo>
                    <a:pt x="39370" y="15240"/>
                  </a:lnTo>
                  <a:lnTo>
                    <a:pt x="39370" y="16510"/>
                  </a:lnTo>
                  <a:lnTo>
                    <a:pt x="35560" y="16510"/>
                  </a:lnTo>
                  <a:lnTo>
                    <a:pt x="35560" y="17780"/>
                  </a:lnTo>
                  <a:lnTo>
                    <a:pt x="34290" y="17780"/>
                  </a:lnTo>
                  <a:lnTo>
                    <a:pt x="3429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0480" y="21590"/>
                  </a:lnTo>
                  <a:lnTo>
                    <a:pt x="30480" y="22860"/>
                  </a:lnTo>
                  <a:lnTo>
                    <a:pt x="26670" y="22860"/>
                  </a:lnTo>
                  <a:lnTo>
                    <a:pt x="26670" y="24130"/>
                  </a:lnTo>
                  <a:lnTo>
                    <a:pt x="25400" y="24130"/>
                  </a:lnTo>
                  <a:lnTo>
                    <a:pt x="25400" y="25400"/>
                  </a:lnTo>
                  <a:lnTo>
                    <a:pt x="24130" y="25400"/>
                  </a:lnTo>
                  <a:lnTo>
                    <a:pt x="24130" y="27940"/>
                  </a:lnTo>
                  <a:lnTo>
                    <a:pt x="21590" y="27940"/>
                  </a:lnTo>
                  <a:lnTo>
                    <a:pt x="21590" y="29210"/>
                  </a:lnTo>
                  <a:lnTo>
                    <a:pt x="19050" y="29210"/>
                  </a:lnTo>
                  <a:lnTo>
                    <a:pt x="1905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15240" y="31750"/>
                  </a:lnTo>
                  <a:lnTo>
                    <a:pt x="15240" y="34290"/>
                  </a:lnTo>
                  <a:lnTo>
                    <a:pt x="13970" y="34290"/>
                  </a:lnTo>
                  <a:lnTo>
                    <a:pt x="13970" y="35560"/>
                  </a:lnTo>
                  <a:lnTo>
                    <a:pt x="10160" y="35560"/>
                  </a:lnTo>
                  <a:lnTo>
                    <a:pt x="10160" y="36830"/>
                  </a:lnTo>
                  <a:lnTo>
                    <a:pt x="8890" y="36830"/>
                  </a:lnTo>
                  <a:lnTo>
                    <a:pt x="8890" y="38100"/>
                  </a:lnTo>
                  <a:lnTo>
                    <a:pt x="7620" y="38100"/>
                  </a:lnTo>
                  <a:lnTo>
                    <a:pt x="7620" y="40640"/>
                  </a:lnTo>
                  <a:lnTo>
                    <a:pt x="5080" y="40640"/>
                  </a:lnTo>
                  <a:lnTo>
                    <a:pt x="5080" y="41910"/>
                  </a:lnTo>
                  <a:lnTo>
                    <a:pt x="2540" y="41910"/>
                  </a:lnTo>
                  <a:lnTo>
                    <a:pt x="2540" y="43180"/>
                  </a:lnTo>
                  <a:lnTo>
                    <a:pt x="0" y="43180"/>
                  </a:lnTo>
                  <a:lnTo>
                    <a:pt x="0" y="44450"/>
                  </a:lnTo>
                  <a:lnTo>
                    <a:pt x="41910" y="44450"/>
                  </a:lnTo>
                  <a:lnTo>
                    <a:pt x="41910" y="43180"/>
                  </a:lnTo>
                  <a:lnTo>
                    <a:pt x="43180" y="43180"/>
                  </a:lnTo>
                  <a:lnTo>
                    <a:pt x="43180" y="41910"/>
                  </a:lnTo>
                  <a:lnTo>
                    <a:pt x="46990" y="41910"/>
                  </a:lnTo>
                  <a:lnTo>
                    <a:pt x="46990" y="40640"/>
                  </a:lnTo>
                  <a:lnTo>
                    <a:pt x="48260" y="40640"/>
                  </a:lnTo>
                  <a:lnTo>
                    <a:pt x="48260" y="38100"/>
                  </a:lnTo>
                  <a:lnTo>
                    <a:pt x="50800" y="38100"/>
                  </a:lnTo>
                  <a:lnTo>
                    <a:pt x="50800" y="36830"/>
                  </a:lnTo>
                  <a:lnTo>
                    <a:pt x="52070" y="36830"/>
                  </a:lnTo>
                  <a:lnTo>
                    <a:pt x="52070" y="35560"/>
                  </a:lnTo>
                  <a:lnTo>
                    <a:pt x="55880" y="35560"/>
                  </a:lnTo>
                  <a:lnTo>
                    <a:pt x="55880" y="34290"/>
                  </a:lnTo>
                  <a:lnTo>
                    <a:pt x="58420" y="3429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7940"/>
                  </a:lnTo>
                  <a:lnTo>
                    <a:pt x="63500" y="27940"/>
                  </a:lnTo>
                  <a:lnTo>
                    <a:pt x="63500" y="25400"/>
                  </a:lnTo>
                  <a:lnTo>
                    <a:pt x="63500" y="24130"/>
                  </a:lnTo>
                  <a:lnTo>
                    <a:pt x="64770" y="24130"/>
                  </a:lnTo>
                  <a:lnTo>
                    <a:pt x="64770" y="22860"/>
                  </a:lnTo>
                  <a:lnTo>
                    <a:pt x="66040" y="22860"/>
                  </a:lnTo>
                  <a:lnTo>
                    <a:pt x="66040" y="21590"/>
                  </a:lnTo>
                  <a:lnTo>
                    <a:pt x="67310" y="21590"/>
                  </a:lnTo>
                  <a:lnTo>
                    <a:pt x="6731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6510"/>
                  </a:lnTo>
                  <a:lnTo>
                    <a:pt x="69850" y="16510"/>
                  </a:lnTo>
                  <a:lnTo>
                    <a:pt x="69850" y="15240"/>
                  </a:lnTo>
                  <a:lnTo>
                    <a:pt x="71120" y="15240"/>
                  </a:lnTo>
                  <a:lnTo>
                    <a:pt x="71120" y="12700"/>
                  </a:lnTo>
                  <a:lnTo>
                    <a:pt x="72390" y="12700"/>
                  </a:lnTo>
                  <a:lnTo>
                    <a:pt x="72390" y="11430"/>
                  </a:lnTo>
                  <a:lnTo>
                    <a:pt x="72390" y="10160"/>
                  </a:lnTo>
                  <a:lnTo>
                    <a:pt x="74930" y="10160"/>
                  </a:lnTo>
                  <a:lnTo>
                    <a:pt x="74930" y="8890"/>
                  </a:lnTo>
                  <a:lnTo>
                    <a:pt x="74930" y="6350"/>
                  </a:lnTo>
                  <a:lnTo>
                    <a:pt x="76200" y="6350"/>
                  </a:lnTo>
                  <a:lnTo>
                    <a:pt x="76200" y="508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8740" y="3810"/>
                  </a:lnTo>
                  <a:lnTo>
                    <a:pt x="78740" y="2540"/>
                  </a:lnTo>
                  <a:lnTo>
                    <a:pt x="86360" y="2540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4225290" y="6189979"/>
            <a:ext cx="49530" cy="15240"/>
          </a:xfrm>
          <a:custGeom>
            <a:avLst/>
            <a:gdLst/>
            <a:ahLst/>
            <a:cxnLst/>
            <a:rect l="l" t="t" r="r" b="b"/>
            <a:pathLst>
              <a:path w="49529" h="15239">
                <a:moveTo>
                  <a:pt x="49530" y="0"/>
                </a:moveTo>
                <a:lnTo>
                  <a:pt x="10160" y="0"/>
                </a:lnTo>
                <a:lnTo>
                  <a:pt x="10160" y="1270"/>
                </a:lnTo>
                <a:lnTo>
                  <a:pt x="8890" y="1270"/>
                </a:lnTo>
                <a:lnTo>
                  <a:pt x="8890" y="5080"/>
                </a:lnTo>
                <a:lnTo>
                  <a:pt x="7620" y="5080"/>
                </a:lnTo>
                <a:lnTo>
                  <a:pt x="7620" y="6350"/>
                </a:lnTo>
                <a:lnTo>
                  <a:pt x="5080" y="6350"/>
                </a:lnTo>
                <a:lnTo>
                  <a:pt x="5080" y="8890"/>
                </a:lnTo>
                <a:lnTo>
                  <a:pt x="3810" y="8890"/>
                </a:lnTo>
                <a:lnTo>
                  <a:pt x="3810" y="11430"/>
                </a:lnTo>
                <a:lnTo>
                  <a:pt x="2540" y="11430"/>
                </a:lnTo>
                <a:lnTo>
                  <a:pt x="2540" y="12700"/>
                </a:lnTo>
                <a:lnTo>
                  <a:pt x="1270" y="12700"/>
                </a:lnTo>
                <a:lnTo>
                  <a:pt x="1270" y="13970"/>
                </a:lnTo>
                <a:lnTo>
                  <a:pt x="0" y="13970"/>
                </a:lnTo>
                <a:lnTo>
                  <a:pt x="0" y="15240"/>
                </a:lnTo>
                <a:lnTo>
                  <a:pt x="31750" y="15240"/>
                </a:lnTo>
                <a:lnTo>
                  <a:pt x="31750" y="13970"/>
                </a:lnTo>
                <a:lnTo>
                  <a:pt x="38100" y="13970"/>
                </a:lnTo>
                <a:lnTo>
                  <a:pt x="38100" y="12700"/>
                </a:lnTo>
                <a:lnTo>
                  <a:pt x="48260" y="12700"/>
                </a:lnTo>
                <a:lnTo>
                  <a:pt x="48260" y="11430"/>
                </a:lnTo>
                <a:lnTo>
                  <a:pt x="49530" y="11430"/>
                </a:lnTo>
                <a:lnTo>
                  <a:pt x="49530" y="8890"/>
                </a:lnTo>
                <a:lnTo>
                  <a:pt x="49530" y="6350"/>
                </a:lnTo>
                <a:lnTo>
                  <a:pt x="49530" y="508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36720" y="6170929"/>
            <a:ext cx="38100" cy="19050"/>
          </a:xfrm>
          <a:custGeom>
            <a:avLst/>
            <a:gdLst/>
            <a:ahLst/>
            <a:cxnLst/>
            <a:rect l="l" t="t" r="r" b="b"/>
            <a:pathLst>
              <a:path w="38100" h="19050">
                <a:moveTo>
                  <a:pt x="38100" y="1270"/>
                </a:moveTo>
                <a:lnTo>
                  <a:pt x="33020" y="1270"/>
                </a:lnTo>
                <a:lnTo>
                  <a:pt x="27940" y="1270"/>
                </a:lnTo>
                <a:lnTo>
                  <a:pt x="27940" y="2540"/>
                </a:lnTo>
                <a:lnTo>
                  <a:pt x="24130" y="2540"/>
                </a:lnTo>
                <a:lnTo>
                  <a:pt x="24130" y="3810"/>
                </a:lnTo>
                <a:lnTo>
                  <a:pt x="19050" y="3810"/>
                </a:lnTo>
                <a:lnTo>
                  <a:pt x="19050" y="6350"/>
                </a:lnTo>
                <a:lnTo>
                  <a:pt x="8890" y="6350"/>
                </a:lnTo>
                <a:lnTo>
                  <a:pt x="8890" y="7620"/>
                </a:lnTo>
                <a:lnTo>
                  <a:pt x="6350" y="7620"/>
                </a:lnTo>
                <a:lnTo>
                  <a:pt x="6350" y="8890"/>
                </a:lnTo>
                <a:lnTo>
                  <a:pt x="5080" y="8890"/>
                </a:lnTo>
                <a:lnTo>
                  <a:pt x="5080" y="12700"/>
                </a:lnTo>
                <a:lnTo>
                  <a:pt x="2540" y="12700"/>
                </a:lnTo>
                <a:lnTo>
                  <a:pt x="2540" y="15240"/>
                </a:lnTo>
                <a:lnTo>
                  <a:pt x="1270" y="15240"/>
                </a:lnTo>
                <a:lnTo>
                  <a:pt x="1270" y="16510"/>
                </a:lnTo>
                <a:lnTo>
                  <a:pt x="0" y="16510"/>
                </a:lnTo>
                <a:lnTo>
                  <a:pt x="0" y="19050"/>
                </a:lnTo>
                <a:lnTo>
                  <a:pt x="38100" y="19050"/>
                </a:lnTo>
                <a:lnTo>
                  <a:pt x="38100" y="16510"/>
                </a:lnTo>
                <a:lnTo>
                  <a:pt x="38100" y="15240"/>
                </a:lnTo>
                <a:lnTo>
                  <a:pt x="38100" y="2540"/>
                </a:lnTo>
                <a:lnTo>
                  <a:pt x="38100" y="1270"/>
                </a:lnTo>
                <a:close/>
              </a:path>
              <a:path w="38100" h="19050">
                <a:moveTo>
                  <a:pt x="38100" y="0"/>
                </a:moveTo>
                <a:lnTo>
                  <a:pt x="33020" y="0"/>
                </a:lnTo>
                <a:lnTo>
                  <a:pt x="33020" y="1270"/>
                </a:lnTo>
                <a:lnTo>
                  <a:pt x="3810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2442210" y="6140450"/>
            <a:ext cx="1221740" cy="191770"/>
            <a:chOff x="2442210" y="6140450"/>
            <a:chExt cx="1221740" cy="191770"/>
          </a:xfrm>
        </p:grpSpPr>
        <p:sp>
          <p:nvSpPr>
            <p:cNvPr id="55" name="object 55"/>
            <p:cNvSpPr/>
            <p:nvPr/>
          </p:nvSpPr>
          <p:spPr>
            <a:xfrm>
              <a:off x="3053080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1831340" y="6303009"/>
            <a:ext cx="99060" cy="31750"/>
          </a:xfrm>
          <a:custGeom>
            <a:avLst/>
            <a:gdLst/>
            <a:ahLst/>
            <a:cxnLst/>
            <a:rect l="l" t="t" r="r" b="b"/>
            <a:pathLst>
              <a:path w="99060" h="31750">
                <a:moveTo>
                  <a:pt x="99060" y="0"/>
                </a:moveTo>
                <a:lnTo>
                  <a:pt x="3810" y="0"/>
                </a:lnTo>
                <a:lnTo>
                  <a:pt x="3810" y="3810"/>
                </a:lnTo>
                <a:lnTo>
                  <a:pt x="0" y="3810"/>
                </a:lnTo>
                <a:lnTo>
                  <a:pt x="0" y="31750"/>
                </a:lnTo>
                <a:lnTo>
                  <a:pt x="3810" y="31750"/>
                </a:lnTo>
                <a:lnTo>
                  <a:pt x="3810" y="30480"/>
                </a:lnTo>
                <a:lnTo>
                  <a:pt x="7620" y="30480"/>
                </a:lnTo>
                <a:lnTo>
                  <a:pt x="7620" y="29210"/>
                </a:lnTo>
                <a:lnTo>
                  <a:pt x="13970" y="29210"/>
                </a:lnTo>
                <a:lnTo>
                  <a:pt x="13970" y="25400"/>
                </a:lnTo>
                <a:lnTo>
                  <a:pt x="21590" y="25400"/>
                </a:lnTo>
                <a:lnTo>
                  <a:pt x="2159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3020" y="22860"/>
                </a:lnTo>
                <a:lnTo>
                  <a:pt x="33020" y="19050"/>
                </a:lnTo>
                <a:lnTo>
                  <a:pt x="39370" y="19050"/>
                </a:lnTo>
                <a:lnTo>
                  <a:pt x="39370" y="17780"/>
                </a:lnTo>
                <a:lnTo>
                  <a:pt x="45720" y="17780"/>
                </a:lnTo>
                <a:lnTo>
                  <a:pt x="45720" y="16510"/>
                </a:lnTo>
                <a:lnTo>
                  <a:pt x="54610" y="16510"/>
                </a:lnTo>
                <a:lnTo>
                  <a:pt x="54610" y="12700"/>
                </a:lnTo>
                <a:lnTo>
                  <a:pt x="63500" y="12700"/>
                </a:lnTo>
                <a:lnTo>
                  <a:pt x="63500" y="11430"/>
                </a:lnTo>
                <a:lnTo>
                  <a:pt x="67310" y="11430"/>
                </a:lnTo>
                <a:lnTo>
                  <a:pt x="67310" y="10160"/>
                </a:lnTo>
                <a:lnTo>
                  <a:pt x="77470" y="10160"/>
                </a:lnTo>
                <a:lnTo>
                  <a:pt x="77470" y="6350"/>
                </a:lnTo>
                <a:lnTo>
                  <a:pt x="86360" y="6350"/>
                </a:lnTo>
                <a:lnTo>
                  <a:pt x="86360" y="5080"/>
                </a:lnTo>
                <a:lnTo>
                  <a:pt x="90170" y="5080"/>
                </a:lnTo>
                <a:lnTo>
                  <a:pt x="90170" y="3810"/>
                </a:lnTo>
                <a:lnTo>
                  <a:pt x="99060" y="3810"/>
                </a:lnTo>
                <a:lnTo>
                  <a:pt x="990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50770" y="6277609"/>
            <a:ext cx="91440" cy="29209"/>
          </a:xfrm>
          <a:custGeom>
            <a:avLst/>
            <a:gdLst/>
            <a:ahLst/>
            <a:cxnLst/>
            <a:rect l="l" t="t" r="r" b="b"/>
            <a:pathLst>
              <a:path w="91439" h="29210">
                <a:moveTo>
                  <a:pt x="91427" y="0"/>
                </a:moveTo>
                <a:lnTo>
                  <a:pt x="0" y="0"/>
                </a:lnTo>
                <a:lnTo>
                  <a:pt x="0" y="3810"/>
                </a:lnTo>
                <a:lnTo>
                  <a:pt x="2540" y="3810"/>
                </a:lnTo>
                <a:lnTo>
                  <a:pt x="2540" y="5080"/>
                </a:lnTo>
                <a:lnTo>
                  <a:pt x="3810" y="5080"/>
                </a:lnTo>
                <a:lnTo>
                  <a:pt x="3810" y="6350"/>
                </a:lnTo>
                <a:lnTo>
                  <a:pt x="8890" y="6350"/>
                </a:lnTo>
                <a:lnTo>
                  <a:pt x="8890" y="10160"/>
                </a:lnTo>
                <a:lnTo>
                  <a:pt x="13970" y="10160"/>
                </a:lnTo>
                <a:lnTo>
                  <a:pt x="13970" y="11430"/>
                </a:lnTo>
                <a:lnTo>
                  <a:pt x="16510" y="11430"/>
                </a:lnTo>
                <a:lnTo>
                  <a:pt x="16510" y="12700"/>
                </a:lnTo>
                <a:lnTo>
                  <a:pt x="21590" y="12700"/>
                </a:lnTo>
                <a:lnTo>
                  <a:pt x="21590" y="16510"/>
                </a:lnTo>
                <a:lnTo>
                  <a:pt x="26670" y="16510"/>
                </a:lnTo>
                <a:lnTo>
                  <a:pt x="26670" y="17780"/>
                </a:lnTo>
                <a:lnTo>
                  <a:pt x="29210" y="17780"/>
                </a:lnTo>
                <a:lnTo>
                  <a:pt x="29210" y="19050"/>
                </a:lnTo>
                <a:lnTo>
                  <a:pt x="34290" y="19050"/>
                </a:lnTo>
                <a:lnTo>
                  <a:pt x="34290" y="22860"/>
                </a:lnTo>
                <a:lnTo>
                  <a:pt x="39370" y="22860"/>
                </a:lnTo>
                <a:lnTo>
                  <a:pt x="39370" y="24130"/>
                </a:lnTo>
                <a:lnTo>
                  <a:pt x="41910" y="24130"/>
                </a:lnTo>
                <a:lnTo>
                  <a:pt x="41910" y="25400"/>
                </a:lnTo>
                <a:lnTo>
                  <a:pt x="87630" y="25400"/>
                </a:lnTo>
                <a:lnTo>
                  <a:pt x="87630" y="29210"/>
                </a:lnTo>
                <a:lnTo>
                  <a:pt x="91427" y="29210"/>
                </a:lnTo>
                <a:lnTo>
                  <a:pt x="91427" y="25400"/>
                </a:lnTo>
                <a:lnTo>
                  <a:pt x="91427" y="24130"/>
                </a:lnTo>
                <a:lnTo>
                  <a:pt x="91427" y="3810"/>
                </a:lnTo>
                <a:lnTo>
                  <a:pt x="91427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41500" y="6276340"/>
            <a:ext cx="157480" cy="26670"/>
          </a:xfrm>
          <a:custGeom>
            <a:avLst/>
            <a:gdLst/>
            <a:ahLst/>
            <a:cxnLst/>
            <a:rect l="l" t="t" r="r" b="b"/>
            <a:pathLst>
              <a:path w="157480" h="26670">
                <a:moveTo>
                  <a:pt x="157480" y="0"/>
                </a:moveTo>
                <a:lnTo>
                  <a:pt x="85090" y="0"/>
                </a:lnTo>
                <a:lnTo>
                  <a:pt x="85090" y="1270"/>
                </a:lnTo>
                <a:lnTo>
                  <a:pt x="76200" y="1270"/>
                </a:lnTo>
                <a:lnTo>
                  <a:pt x="76200" y="5080"/>
                </a:lnTo>
                <a:lnTo>
                  <a:pt x="67310" y="5080"/>
                </a:lnTo>
                <a:lnTo>
                  <a:pt x="67310" y="6350"/>
                </a:lnTo>
                <a:lnTo>
                  <a:pt x="62230" y="6350"/>
                </a:lnTo>
                <a:lnTo>
                  <a:pt x="62230" y="7620"/>
                </a:lnTo>
                <a:lnTo>
                  <a:pt x="53340" y="7620"/>
                </a:lnTo>
                <a:lnTo>
                  <a:pt x="53340" y="11430"/>
                </a:lnTo>
                <a:lnTo>
                  <a:pt x="44450" y="11430"/>
                </a:lnTo>
                <a:lnTo>
                  <a:pt x="44450" y="12700"/>
                </a:lnTo>
                <a:lnTo>
                  <a:pt x="39370" y="12700"/>
                </a:lnTo>
                <a:lnTo>
                  <a:pt x="39370" y="13970"/>
                </a:lnTo>
                <a:lnTo>
                  <a:pt x="30480" y="13970"/>
                </a:lnTo>
                <a:lnTo>
                  <a:pt x="30480" y="17780"/>
                </a:lnTo>
                <a:lnTo>
                  <a:pt x="22860" y="17780"/>
                </a:lnTo>
                <a:lnTo>
                  <a:pt x="22860" y="19050"/>
                </a:lnTo>
                <a:lnTo>
                  <a:pt x="19050" y="19050"/>
                </a:lnTo>
                <a:lnTo>
                  <a:pt x="19050" y="20320"/>
                </a:lnTo>
                <a:lnTo>
                  <a:pt x="11430" y="20320"/>
                </a:lnTo>
                <a:lnTo>
                  <a:pt x="11430" y="24130"/>
                </a:lnTo>
                <a:lnTo>
                  <a:pt x="3810" y="24130"/>
                </a:lnTo>
                <a:lnTo>
                  <a:pt x="3810" y="25400"/>
                </a:lnTo>
                <a:lnTo>
                  <a:pt x="0" y="25400"/>
                </a:lnTo>
                <a:lnTo>
                  <a:pt x="0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100330" y="25400"/>
                </a:lnTo>
                <a:lnTo>
                  <a:pt x="100330" y="24130"/>
                </a:lnTo>
                <a:lnTo>
                  <a:pt x="106680" y="24130"/>
                </a:lnTo>
                <a:lnTo>
                  <a:pt x="106680" y="20320"/>
                </a:lnTo>
                <a:lnTo>
                  <a:pt x="113030" y="20320"/>
                </a:lnTo>
                <a:lnTo>
                  <a:pt x="113030" y="19050"/>
                </a:lnTo>
                <a:lnTo>
                  <a:pt x="115570" y="19050"/>
                </a:lnTo>
                <a:lnTo>
                  <a:pt x="115570" y="17780"/>
                </a:lnTo>
                <a:lnTo>
                  <a:pt x="121920" y="17780"/>
                </a:lnTo>
                <a:lnTo>
                  <a:pt x="121920" y="13970"/>
                </a:lnTo>
                <a:lnTo>
                  <a:pt x="127000" y="13970"/>
                </a:lnTo>
                <a:lnTo>
                  <a:pt x="127000" y="12700"/>
                </a:lnTo>
                <a:lnTo>
                  <a:pt x="130810" y="12700"/>
                </a:lnTo>
                <a:lnTo>
                  <a:pt x="130810" y="11430"/>
                </a:lnTo>
                <a:lnTo>
                  <a:pt x="135890" y="11430"/>
                </a:lnTo>
                <a:lnTo>
                  <a:pt x="135890" y="7620"/>
                </a:lnTo>
                <a:lnTo>
                  <a:pt x="142240" y="7620"/>
                </a:lnTo>
                <a:lnTo>
                  <a:pt x="142240" y="6350"/>
                </a:lnTo>
                <a:lnTo>
                  <a:pt x="146050" y="6350"/>
                </a:lnTo>
                <a:lnTo>
                  <a:pt x="146050" y="5080"/>
                </a:lnTo>
                <a:lnTo>
                  <a:pt x="151130" y="5080"/>
                </a:lnTo>
                <a:lnTo>
                  <a:pt x="151130" y="1270"/>
                </a:lnTo>
                <a:lnTo>
                  <a:pt x="157480" y="1270"/>
                </a:lnTo>
                <a:lnTo>
                  <a:pt x="1574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46960" y="627634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70"/>
                </a:lnTo>
                <a:lnTo>
                  <a:pt x="87629" y="1270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30400" y="627507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45689" y="627507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39289" y="6271259"/>
            <a:ext cx="68580" cy="3810"/>
          </a:xfrm>
          <a:custGeom>
            <a:avLst/>
            <a:gdLst/>
            <a:ahLst/>
            <a:cxnLst/>
            <a:rect l="l" t="t" r="r" b="b"/>
            <a:pathLst>
              <a:path w="68580" h="3810">
                <a:moveTo>
                  <a:pt x="68580" y="0"/>
                </a:moveTo>
                <a:lnTo>
                  <a:pt x="0" y="0"/>
                </a:lnTo>
                <a:lnTo>
                  <a:pt x="0" y="3809"/>
                </a:lnTo>
                <a:lnTo>
                  <a:pt x="68580" y="3809"/>
                </a:lnTo>
                <a:lnTo>
                  <a:pt x="685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1879" y="6271259"/>
            <a:ext cx="49530" cy="3810"/>
          </a:xfrm>
          <a:custGeom>
            <a:avLst/>
            <a:gdLst/>
            <a:ahLst/>
            <a:cxnLst/>
            <a:rect l="l" t="t" r="r" b="b"/>
            <a:pathLst>
              <a:path w="49530" h="3810">
                <a:moveTo>
                  <a:pt x="49530" y="0"/>
                </a:moveTo>
                <a:lnTo>
                  <a:pt x="0" y="0"/>
                </a:lnTo>
                <a:lnTo>
                  <a:pt x="0" y="3809"/>
                </a:lnTo>
                <a:lnTo>
                  <a:pt x="49530" y="3809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4370" y="6269990"/>
            <a:ext cx="69850" cy="1270"/>
          </a:xfrm>
          <a:custGeom>
            <a:avLst/>
            <a:gdLst/>
            <a:ahLst/>
            <a:cxnLst/>
            <a:rect l="l" t="t" r="r" b="b"/>
            <a:pathLst>
              <a:path w="69850" h="1270">
                <a:moveTo>
                  <a:pt x="69850" y="0"/>
                </a:moveTo>
                <a:lnTo>
                  <a:pt x="0" y="0"/>
                </a:lnTo>
                <a:lnTo>
                  <a:pt x="0" y="1270"/>
                </a:lnTo>
                <a:lnTo>
                  <a:pt x="69850" y="1270"/>
                </a:lnTo>
                <a:lnTo>
                  <a:pt x="698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35529" y="6269990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50800" y="0"/>
                </a:moveTo>
                <a:lnTo>
                  <a:pt x="0" y="0"/>
                </a:lnTo>
                <a:lnTo>
                  <a:pt x="0" y="1270"/>
                </a:lnTo>
                <a:lnTo>
                  <a:pt x="50800" y="1270"/>
                </a:lnTo>
                <a:lnTo>
                  <a:pt x="508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46910" y="62687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31720" y="626872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3260" y="6264909"/>
            <a:ext cx="71120" cy="3810"/>
          </a:xfrm>
          <a:custGeom>
            <a:avLst/>
            <a:gdLst/>
            <a:ahLst/>
            <a:cxnLst/>
            <a:rect l="l" t="t" r="r" b="b"/>
            <a:pathLst>
              <a:path w="71119" h="3810">
                <a:moveTo>
                  <a:pt x="71119" y="0"/>
                </a:moveTo>
                <a:lnTo>
                  <a:pt x="0" y="0"/>
                </a:lnTo>
                <a:lnTo>
                  <a:pt x="0" y="3809"/>
                </a:lnTo>
                <a:lnTo>
                  <a:pt x="71119" y="380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24100" y="626490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58339" y="626364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90" y="0"/>
                </a:moveTo>
                <a:lnTo>
                  <a:pt x="0" y="0"/>
                </a:lnTo>
                <a:lnTo>
                  <a:pt x="0" y="1270"/>
                </a:lnTo>
                <a:lnTo>
                  <a:pt x="72390" y="1270"/>
                </a:lnTo>
                <a:lnTo>
                  <a:pt x="723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316479" y="626364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62150" y="626237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89" y="0"/>
                </a:moveTo>
                <a:lnTo>
                  <a:pt x="0" y="0"/>
                </a:lnTo>
                <a:lnTo>
                  <a:pt x="0" y="1269"/>
                </a:lnTo>
                <a:lnTo>
                  <a:pt x="72389" y="1269"/>
                </a:lnTo>
                <a:lnTo>
                  <a:pt x="7238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5210" y="62623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79" y="0"/>
                </a:moveTo>
                <a:lnTo>
                  <a:pt x="0" y="0"/>
                </a:lnTo>
                <a:lnTo>
                  <a:pt x="0" y="1269"/>
                </a:lnTo>
                <a:lnTo>
                  <a:pt x="55879" y="1269"/>
                </a:lnTo>
                <a:lnTo>
                  <a:pt x="5587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67229" y="6258559"/>
            <a:ext cx="73660" cy="3810"/>
          </a:xfrm>
          <a:custGeom>
            <a:avLst/>
            <a:gdLst/>
            <a:ahLst/>
            <a:cxnLst/>
            <a:rect l="l" t="t" r="r" b="b"/>
            <a:pathLst>
              <a:path w="73660" h="3810">
                <a:moveTo>
                  <a:pt x="73659" y="0"/>
                </a:moveTo>
                <a:lnTo>
                  <a:pt x="0" y="0"/>
                </a:lnTo>
                <a:lnTo>
                  <a:pt x="0" y="3809"/>
                </a:lnTo>
                <a:lnTo>
                  <a:pt x="73659" y="3809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11400" y="625855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73579" y="6257290"/>
            <a:ext cx="73660" cy="1270"/>
          </a:xfrm>
          <a:custGeom>
            <a:avLst/>
            <a:gdLst/>
            <a:ahLst/>
            <a:cxnLst/>
            <a:rect l="l" t="t" r="r" b="b"/>
            <a:pathLst>
              <a:path w="73660" h="1270">
                <a:moveTo>
                  <a:pt x="73659" y="0"/>
                </a:moveTo>
                <a:lnTo>
                  <a:pt x="0" y="0"/>
                </a:lnTo>
                <a:lnTo>
                  <a:pt x="0" y="1270"/>
                </a:lnTo>
                <a:lnTo>
                  <a:pt x="73659" y="1270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07589" y="625729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40" y="0"/>
                </a:moveTo>
                <a:lnTo>
                  <a:pt x="0" y="0"/>
                </a:lnTo>
                <a:lnTo>
                  <a:pt x="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76120" y="625602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30" y="0"/>
                </a:moveTo>
                <a:lnTo>
                  <a:pt x="0" y="0"/>
                </a:lnTo>
                <a:lnTo>
                  <a:pt x="0" y="1269"/>
                </a:lnTo>
                <a:lnTo>
                  <a:pt x="74930" y="126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05050" y="625602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69"/>
                </a:lnTo>
                <a:lnTo>
                  <a:pt x="53339" y="1269"/>
                </a:lnTo>
                <a:lnTo>
                  <a:pt x="533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78660" y="625475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29" y="0"/>
                </a:moveTo>
                <a:lnTo>
                  <a:pt x="0" y="0"/>
                </a:lnTo>
                <a:lnTo>
                  <a:pt x="0" y="1269"/>
                </a:lnTo>
                <a:lnTo>
                  <a:pt x="74929" y="1269"/>
                </a:lnTo>
                <a:lnTo>
                  <a:pt x="749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03779" y="625475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82470" y="6252209"/>
            <a:ext cx="74930" cy="2540"/>
          </a:xfrm>
          <a:custGeom>
            <a:avLst/>
            <a:gdLst/>
            <a:ahLst/>
            <a:cxnLst/>
            <a:rect l="l" t="t" r="r" b="b"/>
            <a:pathLst>
              <a:path w="74930" h="2539">
                <a:moveTo>
                  <a:pt x="74930" y="0"/>
                </a:moveTo>
                <a:lnTo>
                  <a:pt x="0" y="0"/>
                </a:lnTo>
                <a:lnTo>
                  <a:pt x="0" y="2539"/>
                </a:lnTo>
                <a:lnTo>
                  <a:pt x="74930" y="253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01239" y="6252209"/>
            <a:ext cx="53340" cy="2540"/>
          </a:xfrm>
          <a:custGeom>
            <a:avLst/>
            <a:gdLst/>
            <a:ahLst/>
            <a:cxnLst/>
            <a:rect l="l" t="t" r="r" b="b"/>
            <a:pathLst>
              <a:path w="53339" h="2539">
                <a:moveTo>
                  <a:pt x="53340" y="0"/>
                </a:moveTo>
                <a:lnTo>
                  <a:pt x="0" y="0"/>
                </a:lnTo>
                <a:lnTo>
                  <a:pt x="0" y="2539"/>
                </a:lnTo>
                <a:lnTo>
                  <a:pt x="53340" y="2539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87550" y="625094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7429" y="625094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09" y="0"/>
                </a:moveTo>
                <a:lnTo>
                  <a:pt x="0" y="0"/>
                </a:lnTo>
                <a:lnTo>
                  <a:pt x="0" y="1270"/>
                </a:lnTo>
                <a:lnTo>
                  <a:pt x="54609" y="1270"/>
                </a:lnTo>
                <a:lnTo>
                  <a:pt x="546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90089" y="624967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70" y="0"/>
                </a:moveTo>
                <a:lnTo>
                  <a:pt x="0" y="0"/>
                </a:lnTo>
                <a:lnTo>
                  <a:pt x="0" y="1269"/>
                </a:lnTo>
                <a:lnTo>
                  <a:pt x="77470" y="126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889" y="62496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993900" y="624840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69"/>
                </a:lnTo>
                <a:lnTo>
                  <a:pt x="76200" y="126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3620" y="624840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996439" y="6245859"/>
            <a:ext cx="77470" cy="2540"/>
          </a:xfrm>
          <a:custGeom>
            <a:avLst/>
            <a:gdLst/>
            <a:ahLst/>
            <a:cxnLst/>
            <a:rect l="l" t="t" r="r" b="b"/>
            <a:pathLst>
              <a:path w="77469" h="2539">
                <a:moveTo>
                  <a:pt x="77470" y="0"/>
                </a:moveTo>
                <a:lnTo>
                  <a:pt x="0" y="0"/>
                </a:lnTo>
                <a:lnTo>
                  <a:pt x="0" y="2539"/>
                </a:lnTo>
                <a:lnTo>
                  <a:pt x="77470" y="253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291079" y="6245859"/>
            <a:ext cx="57150" cy="2540"/>
          </a:xfrm>
          <a:custGeom>
            <a:avLst/>
            <a:gdLst/>
            <a:ahLst/>
            <a:cxnLst/>
            <a:rect l="l" t="t" r="r" b="b"/>
            <a:pathLst>
              <a:path w="57150" h="2539">
                <a:moveTo>
                  <a:pt x="57150" y="0"/>
                </a:moveTo>
                <a:lnTo>
                  <a:pt x="0" y="0"/>
                </a:lnTo>
                <a:lnTo>
                  <a:pt x="0" y="2539"/>
                </a:lnTo>
                <a:lnTo>
                  <a:pt x="57150" y="2539"/>
                </a:lnTo>
                <a:lnTo>
                  <a:pt x="571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02789" y="624459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87270" y="624459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05329" y="624332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4729" y="624332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09139" y="6242050"/>
            <a:ext cx="82550" cy="1270"/>
          </a:xfrm>
          <a:custGeom>
            <a:avLst/>
            <a:gdLst/>
            <a:ahLst/>
            <a:cxnLst/>
            <a:rect l="l" t="t" r="r" b="b"/>
            <a:pathLst>
              <a:path w="82550" h="1270">
                <a:moveTo>
                  <a:pt x="82550" y="0"/>
                </a:moveTo>
                <a:lnTo>
                  <a:pt x="0" y="0"/>
                </a:lnTo>
                <a:lnTo>
                  <a:pt x="0" y="1269"/>
                </a:lnTo>
                <a:lnTo>
                  <a:pt x="82550" y="1269"/>
                </a:lnTo>
                <a:lnTo>
                  <a:pt x="825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82189" y="624205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10" y="0"/>
                </a:moveTo>
                <a:lnTo>
                  <a:pt x="0" y="0"/>
                </a:lnTo>
                <a:lnTo>
                  <a:pt x="0" y="1269"/>
                </a:lnTo>
                <a:lnTo>
                  <a:pt x="54610" y="126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11679" y="62395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59" y="0"/>
                </a:moveTo>
                <a:lnTo>
                  <a:pt x="0" y="0"/>
                </a:lnTo>
                <a:lnTo>
                  <a:pt x="0" y="2539"/>
                </a:lnTo>
                <a:lnTo>
                  <a:pt x="86359" y="2539"/>
                </a:lnTo>
                <a:lnTo>
                  <a:pt x="863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79650" y="6239509"/>
            <a:ext cx="52069" cy="2540"/>
          </a:xfrm>
          <a:custGeom>
            <a:avLst/>
            <a:gdLst/>
            <a:ahLst/>
            <a:cxnLst/>
            <a:rect l="l" t="t" r="r" b="b"/>
            <a:pathLst>
              <a:path w="52069" h="2539">
                <a:moveTo>
                  <a:pt x="52069" y="0"/>
                </a:moveTo>
                <a:lnTo>
                  <a:pt x="0" y="0"/>
                </a:lnTo>
                <a:lnTo>
                  <a:pt x="0" y="2539"/>
                </a:lnTo>
                <a:lnTo>
                  <a:pt x="52069" y="253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019300" y="623824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74570" y="6238240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30" h="1270">
                <a:moveTo>
                  <a:pt x="49530" y="0"/>
                </a:moveTo>
                <a:lnTo>
                  <a:pt x="0" y="0"/>
                </a:lnTo>
                <a:lnTo>
                  <a:pt x="0" y="127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21839" y="623697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40" y="0"/>
                </a:moveTo>
                <a:lnTo>
                  <a:pt x="0" y="0"/>
                </a:lnTo>
                <a:lnTo>
                  <a:pt x="0" y="1269"/>
                </a:lnTo>
                <a:lnTo>
                  <a:pt x="91440" y="1269"/>
                </a:lnTo>
                <a:lnTo>
                  <a:pt x="914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72029" y="6236970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70">
                <a:moveTo>
                  <a:pt x="48259" y="0"/>
                </a:moveTo>
                <a:lnTo>
                  <a:pt x="0" y="0"/>
                </a:lnTo>
                <a:lnTo>
                  <a:pt x="0" y="1269"/>
                </a:lnTo>
                <a:lnTo>
                  <a:pt x="48259" y="1269"/>
                </a:lnTo>
                <a:lnTo>
                  <a:pt x="482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025650" y="623570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39" y="0"/>
                </a:moveTo>
                <a:lnTo>
                  <a:pt x="0" y="0"/>
                </a:lnTo>
                <a:lnTo>
                  <a:pt x="0" y="1269"/>
                </a:lnTo>
                <a:lnTo>
                  <a:pt x="91439" y="1269"/>
                </a:lnTo>
                <a:lnTo>
                  <a:pt x="914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240279" y="623570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69"/>
                </a:lnTo>
                <a:lnTo>
                  <a:pt x="77469" y="1269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029460" y="6233159"/>
            <a:ext cx="90170" cy="2540"/>
          </a:xfrm>
          <a:custGeom>
            <a:avLst/>
            <a:gdLst/>
            <a:ahLst/>
            <a:cxnLst/>
            <a:rect l="l" t="t" r="r" b="b"/>
            <a:pathLst>
              <a:path w="90169" h="2539">
                <a:moveTo>
                  <a:pt x="90169" y="0"/>
                </a:moveTo>
                <a:lnTo>
                  <a:pt x="0" y="0"/>
                </a:lnTo>
                <a:lnTo>
                  <a:pt x="0" y="2539"/>
                </a:lnTo>
                <a:lnTo>
                  <a:pt x="90169" y="2539"/>
                </a:lnTo>
                <a:lnTo>
                  <a:pt x="901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39010" y="6233159"/>
            <a:ext cx="76200" cy="2540"/>
          </a:xfrm>
          <a:custGeom>
            <a:avLst/>
            <a:gdLst/>
            <a:ahLst/>
            <a:cxnLst/>
            <a:rect l="l" t="t" r="r" b="b"/>
            <a:pathLst>
              <a:path w="76200" h="2539">
                <a:moveTo>
                  <a:pt x="76200" y="0"/>
                </a:moveTo>
                <a:lnTo>
                  <a:pt x="0" y="0"/>
                </a:lnTo>
                <a:lnTo>
                  <a:pt x="0" y="2539"/>
                </a:lnTo>
                <a:lnTo>
                  <a:pt x="76200" y="253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35810" y="623189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33929" y="623189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70"/>
                </a:lnTo>
                <a:lnTo>
                  <a:pt x="77469" y="1270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39620" y="623062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30" y="0"/>
                </a:moveTo>
                <a:lnTo>
                  <a:pt x="0" y="0"/>
                </a:lnTo>
                <a:lnTo>
                  <a:pt x="0" y="1269"/>
                </a:lnTo>
                <a:lnTo>
                  <a:pt x="87630" y="1269"/>
                </a:lnTo>
                <a:lnTo>
                  <a:pt x="876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31389" y="623062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40" y="0"/>
                </a:moveTo>
                <a:lnTo>
                  <a:pt x="0" y="0"/>
                </a:lnTo>
                <a:lnTo>
                  <a:pt x="0" y="1269"/>
                </a:lnTo>
                <a:lnTo>
                  <a:pt x="78740" y="1269"/>
                </a:lnTo>
                <a:lnTo>
                  <a:pt x="787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042160" y="622935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69"/>
                </a:lnTo>
                <a:lnTo>
                  <a:pt x="87629" y="1269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228850" y="622935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39" y="0"/>
                </a:moveTo>
                <a:lnTo>
                  <a:pt x="0" y="0"/>
                </a:lnTo>
                <a:lnTo>
                  <a:pt x="0" y="1269"/>
                </a:lnTo>
                <a:lnTo>
                  <a:pt x="78739" y="1269"/>
                </a:lnTo>
                <a:lnTo>
                  <a:pt x="787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45970" y="62268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26310" y="6226809"/>
            <a:ext cx="80010" cy="2540"/>
          </a:xfrm>
          <a:custGeom>
            <a:avLst/>
            <a:gdLst/>
            <a:ahLst/>
            <a:cxnLst/>
            <a:rect l="l" t="t" r="r" b="b"/>
            <a:pathLst>
              <a:path w="80010" h="2539">
                <a:moveTo>
                  <a:pt x="80009" y="0"/>
                </a:moveTo>
                <a:lnTo>
                  <a:pt x="0" y="0"/>
                </a:lnTo>
                <a:lnTo>
                  <a:pt x="0" y="2539"/>
                </a:lnTo>
                <a:lnTo>
                  <a:pt x="80009" y="2539"/>
                </a:lnTo>
                <a:lnTo>
                  <a:pt x="800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052320" y="6225540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19" h="1270">
                <a:moveTo>
                  <a:pt x="83819" y="0"/>
                </a:moveTo>
                <a:lnTo>
                  <a:pt x="0" y="0"/>
                </a:lnTo>
                <a:lnTo>
                  <a:pt x="0" y="1270"/>
                </a:lnTo>
                <a:lnTo>
                  <a:pt x="83819" y="1270"/>
                </a:lnTo>
                <a:lnTo>
                  <a:pt x="838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056130" y="6197600"/>
            <a:ext cx="245110" cy="29209"/>
          </a:xfrm>
          <a:custGeom>
            <a:avLst/>
            <a:gdLst/>
            <a:ahLst/>
            <a:cxnLst/>
            <a:rect l="l" t="t" r="r" b="b"/>
            <a:pathLst>
              <a:path w="245110" h="29210">
                <a:moveTo>
                  <a:pt x="245110" y="27940"/>
                </a:moveTo>
                <a:lnTo>
                  <a:pt x="243840" y="27940"/>
                </a:lnTo>
                <a:lnTo>
                  <a:pt x="243840" y="26670"/>
                </a:lnTo>
                <a:lnTo>
                  <a:pt x="241300" y="26670"/>
                </a:lnTo>
                <a:lnTo>
                  <a:pt x="241300" y="25400"/>
                </a:lnTo>
                <a:lnTo>
                  <a:pt x="240030" y="25400"/>
                </a:lnTo>
                <a:lnTo>
                  <a:pt x="240030" y="22860"/>
                </a:lnTo>
                <a:lnTo>
                  <a:pt x="236220" y="22860"/>
                </a:lnTo>
                <a:lnTo>
                  <a:pt x="236220" y="21590"/>
                </a:lnTo>
                <a:lnTo>
                  <a:pt x="233680" y="21590"/>
                </a:lnTo>
                <a:lnTo>
                  <a:pt x="233680" y="20320"/>
                </a:lnTo>
                <a:lnTo>
                  <a:pt x="232410" y="20320"/>
                </a:lnTo>
                <a:lnTo>
                  <a:pt x="232410" y="19050"/>
                </a:lnTo>
                <a:lnTo>
                  <a:pt x="229870" y="19050"/>
                </a:lnTo>
                <a:lnTo>
                  <a:pt x="2298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22250" y="15240"/>
                </a:lnTo>
                <a:lnTo>
                  <a:pt x="222250" y="13970"/>
                </a:lnTo>
                <a:lnTo>
                  <a:pt x="219710" y="13970"/>
                </a:lnTo>
                <a:lnTo>
                  <a:pt x="219710" y="12700"/>
                </a:lnTo>
                <a:lnTo>
                  <a:pt x="217170" y="12700"/>
                </a:lnTo>
                <a:lnTo>
                  <a:pt x="217170" y="10160"/>
                </a:lnTo>
                <a:lnTo>
                  <a:pt x="185420" y="10160"/>
                </a:lnTo>
                <a:lnTo>
                  <a:pt x="185420" y="8890"/>
                </a:lnTo>
                <a:lnTo>
                  <a:pt x="181610" y="8890"/>
                </a:lnTo>
                <a:lnTo>
                  <a:pt x="181610" y="7620"/>
                </a:lnTo>
                <a:lnTo>
                  <a:pt x="179070" y="7620"/>
                </a:lnTo>
                <a:lnTo>
                  <a:pt x="179070" y="6350"/>
                </a:lnTo>
                <a:lnTo>
                  <a:pt x="176530" y="6350"/>
                </a:lnTo>
                <a:lnTo>
                  <a:pt x="176530" y="3810"/>
                </a:lnTo>
                <a:lnTo>
                  <a:pt x="171450" y="3810"/>
                </a:lnTo>
                <a:lnTo>
                  <a:pt x="171450" y="2540"/>
                </a:lnTo>
                <a:lnTo>
                  <a:pt x="168910" y="2540"/>
                </a:lnTo>
                <a:lnTo>
                  <a:pt x="168910" y="1270"/>
                </a:lnTo>
                <a:lnTo>
                  <a:pt x="166370" y="1270"/>
                </a:lnTo>
                <a:lnTo>
                  <a:pt x="166370" y="0"/>
                </a:lnTo>
                <a:lnTo>
                  <a:pt x="78740" y="0"/>
                </a:lnTo>
                <a:lnTo>
                  <a:pt x="78740" y="1270"/>
                </a:lnTo>
                <a:lnTo>
                  <a:pt x="74930" y="1270"/>
                </a:lnTo>
                <a:lnTo>
                  <a:pt x="74930" y="2540"/>
                </a:lnTo>
                <a:lnTo>
                  <a:pt x="72390" y="2540"/>
                </a:lnTo>
                <a:lnTo>
                  <a:pt x="72390" y="3810"/>
                </a:lnTo>
                <a:lnTo>
                  <a:pt x="67310" y="3810"/>
                </a:lnTo>
                <a:lnTo>
                  <a:pt x="67310" y="6350"/>
                </a:lnTo>
                <a:lnTo>
                  <a:pt x="64770" y="6350"/>
                </a:lnTo>
                <a:lnTo>
                  <a:pt x="64770" y="7620"/>
                </a:lnTo>
                <a:lnTo>
                  <a:pt x="62230" y="7620"/>
                </a:lnTo>
                <a:lnTo>
                  <a:pt x="62230" y="8890"/>
                </a:lnTo>
                <a:lnTo>
                  <a:pt x="59690" y="8890"/>
                </a:lnTo>
                <a:lnTo>
                  <a:pt x="59690" y="10160"/>
                </a:lnTo>
                <a:lnTo>
                  <a:pt x="48260" y="10160"/>
                </a:lnTo>
                <a:lnTo>
                  <a:pt x="48260" y="12700"/>
                </a:lnTo>
                <a:lnTo>
                  <a:pt x="43180" y="12700"/>
                </a:lnTo>
                <a:lnTo>
                  <a:pt x="43180" y="13970"/>
                </a:lnTo>
                <a:lnTo>
                  <a:pt x="39370" y="13970"/>
                </a:lnTo>
                <a:lnTo>
                  <a:pt x="39370" y="15240"/>
                </a:lnTo>
                <a:lnTo>
                  <a:pt x="34290" y="15240"/>
                </a:lnTo>
                <a:lnTo>
                  <a:pt x="34290" y="16510"/>
                </a:lnTo>
                <a:lnTo>
                  <a:pt x="24130" y="16510"/>
                </a:lnTo>
                <a:lnTo>
                  <a:pt x="24130" y="19050"/>
                </a:lnTo>
                <a:lnTo>
                  <a:pt x="21590" y="19050"/>
                </a:lnTo>
                <a:lnTo>
                  <a:pt x="21590" y="20320"/>
                </a:lnTo>
                <a:lnTo>
                  <a:pt x="16510" y="20320"/>
                </a:lnTo>
                <a:lnTo>
                  <a:pt x="16510" y="21590"/>
                </a:lnTo>
                <a:lnTo>
                  <a:pt x="13970" y="21590"/>
                </a:lnTo>
                <a:lnTo>
                  <a:pt x="13970" y="22860"/>
                </a:lnTo>
                <a:lnTo>
                  <a:pt x="6350" y="22860"/>
                </a:lnTo>
                <a:lnTo>
                  <a:pt x="6350" y="25400"/>
                </a:lnTo>
                <a:lnTo>
                  <a:pt x="3810" y="25400"/>
                </a:lnTo>
                <a:lnTo>
                  <a:pt x="3810" y="26670"/>
                </a:lnTo>
                <a:lnTo>
                  <a:pt x="0" y="26670"/>
                </a:lnTo>
                <a:lnTo>
                  <a:pt x="0" y="27940"/>
                </a:lnTo>
                <a:lnTo>
                  <a:pt x="165100" y="27940"/>
                </a:lnTo>
                <a:lnTo>
                  <a:pt x="165100" y="29210"/>
                </a:lnTo>
                <a:lnTo>
                  <a:pt x="245110" y="29210"/>
                </a:lnTo>
                <a:lnTo>
                  <a:pt x="245110" y="2794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9" name="object 119"/>
          <p:cNvGrpSpPr/>
          <p:nvPr/>
        </p:nvGrpSpPr>
        <p:grpSpPr>
          <a:xfrm>
            <a:off x="609600" y="6189979"/>
            <a:ext cx="1221740" cy="226060"/>
            <a:chOff x="609600" y="6189979"/>
            <a:chExt cx="1221740" cy="226060"/>
          </a:xfrm>
        </p:grpSpPr>
        <p:sp>
          <p:nvSpPr>
            <p:cNvPr id="120" name="object 120"/>
            <p:cNvSpPr/>
            <p:nvPr/>
          </p:nvSpPr>
          <p:spPr>
            <a:xfrm>
              <a:off x="1220470" y="6313169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7870" y="6268719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9600" y="6189979"/>
              <a:ext cx="176530" cy="81280"/>
            </a:xfrm>
            <a:custGeom>
              <a:avLst/>
              <a:gdLst/>
              <a:ahLst/>
              <a:cxnLst/>
              <a:rect l="l" t="t" r="r" b="b"/>
              <a:pathLst>
                <a:path w="176529" h="81279">
                  <a:moveTo>
                    <a:pt x="176530" y="78740"/>
                  </a:moveTo>
                  <a:lnTo>
                    <a:pt x="171450" y="78740"/>
                  </a:lnTo>
                  <a:lnTo>
                    <a:pt x="171450" y="76200"/>
                  </a:lnTo>
                  <a:lnTo>
                    <a:pt x="166370" y="76200"/>
                  </a:lnTo>
                  <a:lnTo>
                    <a:pt x="166370" y="74930"/>
                  </a:lnTo>
                  <a:lnTo>
                    <a:pt x="163830" y="74930"/>
                  </a:lnTo>
                  <a:lnTo>
                    <a:pt x="163830" y="72390"/>
                  </a:lnTo>
                  <a:lnTo>
                    <a:pt x="158750" y="72390"/>
                  </a:lnTo>
                  <a:lnTo>
                    <a:pt x="158750" y="69850"/>
                  </a:lnTo>
                  <a:lnTo>
                    <a:pt x="153670" y="69850"/>
                  </a:lnTo>
                  <a:lnTo>
                    <a:pt x="153670" y="68580"/>
                  </a:lnTo>
                  <a:lnTo>
                    <a:pt x="151130" y="68580"/>
                  </a:lnTo>
                  <a:lnTo>
                    <a:pt x="151130" y="66040"/>
                  </a:lnTo>
                  <a:lnTo>
                    <a:pt x="149860" y="66040"/>
                  </a:lnTo>
                  <a:lnTo>
                    <a:pt x="149860" y="64770"/>
                  </a:lnTo>
                  <a:lnTo>
                    <a:pt x="147320" y="64770"/>
                  </a:lnTo>
                  <a:lnTo>
                    <a:pt x="147320" y="63500"/>
                  </a:lnTo>
                  <a:lnTo>
                    <a:pt x="143510" y="63500"/>
                  </a:lnTo>
                  <a:lnTo>
                    <a:pt x="143510" y="62230"/>
                  </a:lnTo>
                  <a:lnTo>
                    <a:pt x="142240" y="62230"/>
                  </a:lnTo>
                  <a:lnTo>
                    <a:pt x="142240" y="59690"/>
                  </a:lnTo>
                  <a:lnTo>
                    <a:pt x="139700" y="59690"/>
                  </a:lnTo>
                  <a:lnTo>
                    <a:pt x="139700" y="58420"/>
                  </a:lnTo>
                  <a:lnTo>
                    <a:pt x="138430" y="58420"/>
                  </a:lnTo>
                  <a:lnTo>
                    <a:pt x="138430" y="57150"/>
                  </a:lnTo>
                  <a:lnTo>
                    <a:pt x="134620" y="57150"/>
                  </a:lnTo>
                  <a:lnTo>
                    <a:pt x="134620" y="54610"/>
                  </a:lnTo>
                  <a:lnTo>
                    <a:pt x="133350" y="54610"/>
                  </a:lnTo>
                  <a:lnTo>
                    <a:pt x="133350" y="53340"/>
                  </a:lnTo>
                  <a:lnTo>
                    <a:pt x="130810" y="53340"/>
                  </a:lnTo>
                  <a:lnTo>
                    <a:pt x="130810" y="52070"/>
                  </a:lnTo>
                  <a:lnTo>
                    <a:pt x="129540" y="52070"/>
                  </a:lnTo>
                  <a:lnTo>
                    <a:pt x="129540" y="50800"/>
                  </a:lnTo>
                  <a:lnTo>
                    <a:pt x="125730" y="50800"/>
                  </a:lnTo>
                  <a:lnTo>
                    <a:pt x="12573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1920" y="46990"/>
                  </a:lnTo>
                  <a:lnTo>
                    <a:pt x="121920" y="45720"/>
                  </a:lnTo>
                  <a:lnTo>
                    <a:pt x="119380" y="45720"/>
                  </a:lnTo>
                  <a:lnTo>
                    <a:pt x="119380" y="44450"/>
                  </a:lnTo>
                  <a:lnTo>
                    <a:pt x="115570" y="44450"/>
                  </a:lnTo>
                  <a:lnTo>
                    <a:pt x="11557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1760" y="40640"/>
                  </a:lnTo>
                  <a:lnTo>
                    <a:pt x="111760" y="39370"/>
                  </a:lnTo>
                  <a:lnTo>
                    <a:pt x="110490" y="39370"/>
                  </a:lnTo>
                  <a:lnTo>
                    <a:pt x="110490" y="38100"/>
                  </a:lnTo>
                  <a:lnTo>
                    <a:pt x="105410" y="38100"/>
                  </a:lnTo>
                  <a:lnTo>
                    <a:pt x="105410" y="35560"/>
                  </a:lnTo>
                  <a:lnTo>
                    <a:pt x="104140" y="35560"/>
                  </a:lnTo>
                  <a:lnTo>
                    <a:pt x="104140" y="34290"/>
                  </a:lnTo>
                  <a:lnTo>
                    <a:pt x="101600" y="34290"/>
                  </a:lnTo>
                  <a:lnTo>
                    <a:pt x="101600" y="33020"/>
                  </a:lnTo>
                  <a:lnTo>
                    <a:pt x="100330" y="33020"/>
                  </a:lnTo>
                  <a:lnTo>
                    <a:pt x="100330" y="31750"/>
                  </a:lnTo>
                  <a:lnTo>
                    <a:pt x="96520" y="31750"/>
                  </a:lnTo>
                  <a:lnTo>
                    <a:pt x="96520" y="29210"/>
                  </a:lnTo>
                  <a:lnTo>
                    <a:pt x="93980" y="29210"/>
                  </a:lnTo>
                  <a:lnTo>
                    <a:pt x="93980" y="27940"/>
                  </a:lnTo>
                  <a:lnTo>
                    <a:pt x="92710" y="27940"/>
                  </a:lnTo>
                  <a:lnTo>
                    <a:pt x="92710" y="26670"/>
                  </a:lnTo>
                  <a:lnTo>
                    <a:pt x="90170" y="26670"/>
                  </a:lnTo>
                  <a:lnTo>
                    <a:pt x="90170" y="25400"/>
                  </a:lnTo>
                  <a:lnTo>
                    <a:pt x="87630" y="25400"/>
                  </a:lnTo>
                  <a:lnTo>
                    <a:pt x="87630" y="22860"/>
                  </a:lnTo>
                  <a:lnTo>
                    <a:pt x="85090" y="22860"/>
                  </a:lnTo>
                  <a:lnTo>
                    <a:pt x="85090" y="21590"/>
                  </a:lnTo>
                  <a:lnTo>
                    <a:pt x="83820" y="21590"/>
                  </a:lnTo>
                  <a:lnTo>
                    <a:pt x="83820" y="20320"/>
                  </a:lnTo>
                  <a:lnTo>
                    <a:pt x="81280" y="20320"/>
                  </a:lnTo>
                  <a:lnTo>
                    <a:pt x="81280" y="19050"/>
                  </a:lnTo>
                  <a:lnTo>
                    <a:pt x="78740" y="19050"/>
                  </a:lnTo>
                  <a:lnTo>
                    <a:pt x="78740" y="16510"/>
                  </a:lnTo>
                  <a:lnTo>
                    <a:pt x="76200" y="16510"/>
                  </a:lnTo>
                  <a:lnTo>
                    <a:pt x="76200" y="15240"/>
                  </a:lnTo>
                  <a:lnTo>
                    <a:pt x="74930" y="15240"/>
                  </a:lnTo>
                  <a:lnTo>
                    <a:pt x="74930" y="13970"/>
                  </a:lnTo>
                  <a:lnTo>
                    <a:pt x="72390" y="13970"/>
                  </a:lnTo>
                  <a:lnTo>
                    <a:pt x="72390" y="12700"/>
                  </a:lnTo>
                  <a:lnTo>
                    <a:pt x="69850" y="12700"/>
                  </a:lnTo>
                  <a:lnTo>
                    <a:pt x="69850" y="10160"/>
                  </a:lnTo>
                  <a:lnTo>
                    <a:pt x="67310" y="10160"/>
                  </a:lnTo>
                  <a:lnTo>
                    <a:pt x="67310" y="8890"/>
                  </a:lnTo>
                  <a:lnTo>
                    <a:pt x="66040" y="8890"/>
                  </a:lnTo>
                  <a:lnTo>
                    <a:pt x="6604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59690" y="6350"/>
                  </a:lnTo>
                  <a:lnTo>
                    <a:pt x="59690" y="3810"/>
                  </a:lnTo>
                  <a:lnTo>
                    <a:pt x="58420" y="3810"/>
                  </a:lnTo>
                  <a:lnTo>
                    <a:pt x="58420" y="2540"/>
                  </a:lnTo>
                  <a:lnTo>
                    <a:pt x="55880" y="2540"/>
                  </a:lnTo>
                  <a:lnTo>
                    <a:pt x="5588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6510"/>
                  </a:lnTo>
                  <a:lnTo>
                    <a:pt x="36830" y="16510"/>
                  </a:lnTo>
                  <a:lnTo>
                    <a:pt x="36830" y="19050"/>
                  </a:lnTo>
                  <a:lnTo>
                    <a:pt x="40640" y="19050"/>
                  </a:lnTo>
                  <a:lnTo>
                    <a:pt x="40640" y="20320"/>
                  </a:lnTo>
                  <a:lnTo>
                    <a:pt x="43180" y="20320"/>
                  </a:lnTo>
                  <a:lnTo>
                    <a:pt x="43180" y="21590"/>
                  </a:lnTo>
                  <a:lnTo>
                    <a:pt x="44450" y="21590"/>
                  </a:lnTo>
                  <a:lnTo>
                    <a:pt x="44450" y="22860"/>
                  </a:lnTo>
                  <a:lnTo>
                    <a:pt x="46990" y="22860"/>
                  </a:lnTo>
                  <a:lnTo>
                    <a:pt x="46990" y="25400"/>
                  </a:lnTo>
                  <a:lnTo>
                    <a:pt x="50800" y="25400"/>
                  </a:lnTo>
                  <a:lnTo>
                    <a:pt x="50800" y="26670"/>
                  </a:lnTo>
                  <a:lnTo>
                    <a:pt x="52070" y="26670"/>
                  </a:lnTo>
                  <a:lnTo>
                    <a:pt x="52070" y="27940"/>
                  </a:lnTo>
                  <a:lnTo>
                    <a:pt x="53340" y="27940"/>
                  </a:lnTo>
                  <a:lnTo>
                    <a:pt x="53340" y="29210"/>
                  </a:lnTo>
                  <a:lnTo>
                    <a:pt x="55880" y="29210"/>
                  </a:lnTo>
                  <a:lnTo>
                    <a:pt x="55880" y="31750"/>
                  </a:lnTo>
                  <a:lnTo>
                    <a:pt x="59690" y="31750"/>
                  </a:lnTo>
                  <a:lnTo>
                    <a:pt x="59690" y="33020"/>
                  </a:lnTo>
                  <a:lnTo>
                    <a:pt x="60960" y="33020"/>
                  </a:lnTo>
                  <a:lnTo>
                    <a:pt x="60960" y="34290"/>
                  </a:lnTo>
                  <a:lnTo>
                    <a:pt x="63500" y="34290"/>
                  </a:lnTo>
                  <a:lnTo>
                    <a:pt x="63500" y="35560"/>
                  </a:lnTo>
                  <a:lnTo>
                    <a:pt x="64770" y="35560"/>
                  </a:lnTo>
                  <a:lnTo>
                    <a:pt x="6477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9850" y="39370"/>
                  </a:lnTo>
                  <a:lnTo>
                    <a:pt x="69850" y="40640"/>
                  </a:lnTo>
                  <a:lnTo>
                    <a:pt x="72390" y="40640"/>
                  </a:lnTo>
                  <a:lnTo>
                    <a:pt x="72390" y="41910"/>
                  </a:lnTo>
                  <a:lnTo>
                    <a:pt x="73660" y="41910"/>
                  </a:lnTo>
                  <a:lnTo>
                    <a:pt x="73660" y="44450"/>
                  </a:lnTo>
                  <a:lnTo>
                    <a:pt x="77470" y="44450"/>
                  </a:lnTo>
                  <a:lnTo>
                    <a:pt x="77470" y="45720"/>
                  </a:lnTo>
                  <a:lnTo>
                    <a:pt x="78740" y="45720"/>
                  </a:lnTo>
                  <a:lnTo>
                    <a:pt x="78740" y="46990"/>
                  </a:lnTo>
                  <a:lnTo>
                    <a:pt x="81280" y="46990"/>
                  </a:lnTo>
                  <a:lnTo>
                    <a:pt x="81280" y="48260"/>
                  </a:lnTo>
                  <a:lnTo>
                    <a:pt x="82550" y="48260"/>
                  </a:lnTo>
                  <a:lnTo>
                    <a:pt x="82550" y="50800"/>
                  </a:lnTo>
                  <a:lnTo>
                    <a:pt x="86360" y="50800"/>
                  </a:lnTo>
                  <a:lnTo>
                    <a:pt x="86360" y="52070"/>
                  </a:lnTo>
                  <a:lnTo>
                    <a:pt x="87630" y="52070"/>
                  </a:lnTo>
                  <a:lnTo>
                    <a:pt x="87630" y="53340"/>
                  </a:lnTo>
                  <a:lnTo>
                    <a:pt x="90170" y="53340"/>
                  </a:lnTo>
                  <a:lnTo>
                    <a:pt x="9017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95250" y="57150"/>
                  </a:lnTo>
                  <a:lnTo>
                    <a:pt x="95250" y="58420"/>
                  </a:lnTo>
                  <a:lnTo>
                    <a:pt x="97790" y="58420"/>
                  </a:lnTo>
                  <a:lnTo>
                    <a:pt x="97790" y="59690"/>
                  </a:lnTo>
                  <a:lnTo>
                    <a:pt x="99060" y="59690"/>
                  </a:lnTo>
                  <a:lnTo>
                    <a:pt x="99060" y="62230"/>
                  </a:lnTo>
                  <a:lnTo>
                    <a:pt x="101600" y="62230"/>
                  </a:lnTo>
                  <a:lnTo>
                    <a:pt x="101600" y="63500"/>
                  </a:lnTo>
                  <a:lnTo>
                    <a:pt x="105410" y="63500"/>
                  </a:lnTo>
                  <a:lnTo>
                    <a:pt x="105410" y="64770"/>
                  </a:lnTo>
                  <a:lnTo>
                    <a:pt x="107950" y="64770"/>
                  </a:lnTo>
                  <a:lnTo>
                    <a:pt x="107950" y="66040"/>
                  </a:lnTo>
                  <a:lnTo>
                    <a:pt x="109220" y="66040"/>
                  </a:lnTo>
                  <a:lnTo>
                    <a:pt x="109220" y="68580"/>
                  </a:lnTo>
                  <a:lnTo>
                    <a:pt x="111760" y="68580"/>
                  </a:lnTo>
                  <a:lnTo>
                    <a:pt x="111760" y="69850"/>
                  </a:lnTo>
                  <a:lnTo>
                    <a:pt x="115570" y="69850"/>
                  </a:lnTo>
                  <a:lnTo>
                    <a:pt x="115570" y="72390"/>
                  </a:lnTo>
                  <a:lnTo>
                    <a:pt x="119380" y="72390"/>
                  </a:lnTo>
                  <a:lnTo>
                    <a:pt x="119380" y="74930"/>
                  </a:lnTo>
                  <a:lnTo>
                    <a:pt x="120650" y="74930"/>
                  </a:lnTo>
                  <a:lnTo>
                    <a:pt x="120650" y="76200"/>
                  </a:lnTo>
                  <a:lnTo>
                    <a:pt x="124460" y="76200"/>
                  </a:lnTo>
                  <a:lnTo>
                    <a:pt x="124460" y="78740"/>
                  </a:lnTo>
                  <a:lnTo>
                    <a:pt x="128270" y="78740"/>
                  </a:lnTo>
                  <a:lnTo>
                    <a:pt x="128270" y="81280"/>
                  </a:lnTo>
                  <a:lnTo>
                    <a:pt x="176530" y="81280"/>
                  </a:lnTo>
                  <a:lnTo>
                    <a:pt x="176530" y="7874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/>
          <p:nvPr/>
        </p:nvSpPr>
        <p:spPr>
          <a:xfrm>
            <a:off x="609600" y="6187440"/>
            <a:ext cx="50800" cy="2540"/>
          </a:xfrm>
          <a:custGeom>
            <a:avLst/>
            <a:gdLst/>
            <a:ahLst/>
            <a:cxnLst/>
            <a:rect l="l" t="t" r="r" b="b"/>
            <a:pathLst>
              <a:path w="50800" h="2539">
                <a:moveTo>
                  <a:pt x="0" y="2540"/>
                </a:moveTo>
                <a:lnTo>
                  <a:pt x="50800" y="2540"/>
                </a:lnTo>
                <a:lnTo>
                  <a:pt x="50800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09600" y="6178550"/>
            <a:ext cx="49530" cy="8890"/>
          </a:xfrm>
          <a:custGeom>
            <a:avLst/>
            <a:gdLst/>
            <a:ahLst/>
            <a:cxnLst/>
            <a:rect l="l" t="t" r="r" b="b"/>
            <a:pathLst>
              <a:path w="49529" h="8889">
                <a:moveTo>
                  <a:pt x="49530" y="7620"/>
                </a:moveTo>
                <a:lnTo>
                  <a:pt x="46990" y="7620"/>
                </a:lnTo>
                <a:lnTo>
                  <a:pt x="46990" y="6350"/>
                </a:lnTo>
                <a:lnTo>
                  <a:pt x="45720" y="6350"/>
                </a:lnTo>
                <a:lnTo>
                  <a:pt x="45720" y="5080"/>
                </a:lnTo>
                <a:lnTo>
                  <a:pt x="41910" y="5080"/>
                </a:lnTo>
                <a:lnTo>
                  <a:pt x="41910" y="2540"/>
                </a:lnTo>
                <a:lnTo>
                  <a:pt x="39370" y="2540"/>
                </a:lnTo>
                <a:lnTo>
                  <a:pt x="39370" y="1270"/>
                </a:lnTo>
                <a:lnTo>
                  <a:pt x="38100" y="1270"/>
                </a:lnTo>
                <a:lnTo>
                  <a:pt x="38100" y="0"/>
                </a:lnTo>
                <a:lnTo>
                  <a:pt x="0" y="0"/>
                </a:lnTo>
                <a:lnTo>
                  <a:pt x="0" y="1270"/>
                </a:lnTo>
                <a:lnTo>
                  <a:pt x="0" y="2540"/>
                </a:lnTo>
                <a:lnTo>
                  <a:pt x="0" y="5080"/>
                </a:lnTo>
                <a:lnTo>
                  <a:pt x="0" y="6350"/>
                </a:lnTo>
                <a:lnTo>
                  <a:pt x="0" y="7620"/>
                </a:lnTo>
                <a:lnTo>
                  <a:pt x="0" y="8890"/>
                </a:lnTo>
                <a:lnTo>
                  <a:pt x="49530" y="8890"/>
                </a:lnTo>
                <a:lnTo>
                  <a:pt x="49530" y="762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5" name="object 125"/>
          <p:cNvGrpSpPr/>
          <p:nvPr/>
        </p:nvGrpSpPr>
        <p:grpSpPr>
          <a:xfrm>
            <a:off x="0" y="6193790"/>
            <a:ext cx="609600" cy="166370"/>
            <a:chOff x="0" y="6193790"/>
            <a:chExt cx="609600" cy="166370"/>
          </a:xfrm>
        </p:grpSpPr>
        <p:sp>
          <p:nvSpPr>
            <p:cNvPr id="126" name="object 126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32130" y="6193790"/>
              <a:ext cx="77470" cy="62230"/>
            </a:xfrm>
            <a:custGeom>
              <a:avLst/>
              <a:gdLst/>
              <a:ahLst/>
              <a:cxnLst/>
              <a:rect l="l" t="t" r="r" b="b"/>
              <a:pathLst>
                <a:path w="77470" h="62229">
                  <a:moveTo>
                    <a:pt x="77470" y="0"/>
                  </a:moveTo>
                  <a:lnTo>
                    <a:pt x="60960" y="0"/>
                  </a:lnTo>
                  <a:lnTo>
                    <a:pt x="60960" y="1270"/>
                  </a:lnTo>
                  <a:lnTo>
                    <a:pt x="58420" y="1270"/>
                  </a:lnTo>
                  <a:lnTo>
                    <a:pt x="58420" y="2540"/>
                  </a:lnTo>
                  <a:lnTo>
                    <a:pt x="57150" y="2540"/>
                  </a:lnTo>
                  <a:lnTo>
                    <a:pt x="57150" y="5080"/>
                  </a:lnTo>
                  <a:lnTo>
                    <a:pt x="55880" y="5080"/>
                  </a:lnTo>
                  <a:lnTo>
                    <a:pt x="55880" y="6350"/>
                  </a:lnTo>
                  <a:lnTo>
                    <a:pt x="54610" y="6350"/>
                  </a:lnTo>
                  <a:lnTo>
                    <a:pt x="54610" y="7620"/>
                  </a:lnTo>
                  <a:lnTo>
                    <a:pt x="52070" y="7620"/>
                  </a:lnTo>
                  <a:lnTo>
                    <a:pt x="52070" y="10160"/>
                  </a:lnTo>
                  <a:lnTo>
                    <a:pt x="50800" y="10160"/>
                  </a:lnTo>
                  <a:lnTo>
                    <a:pt x="50800" y="11430"/>
                  </a:lnTo>
                  <a:lnTo>
                    <a:pt x="49530" y="11430"/>
                  </a:lnTo>
                  <a:lnTo>
                    <a:pt x="49530" y="12700"/>
                  </a:lnTo>
                  <a:lnTo>
                    <a:pt x="48260" y="12700"/>
                  </a:lnTo>
                  <a:lnTo>
                    <a:pt x="48260" y="13970"/>
                  </a:lnTo>
                  <a:lnTo>
                    <a:pt x="45720" y="13970"/>
                  </a:lnTo>
                  <a:lnTo>
                    <a:pt x="45720" y="16510"/>
                  </a:lnTo>
                  <a:lnTo>
                    <a:pt x="44450" y="16510"/>
                  </a:lnTo>
                  <a:lnTo>
                    <a:pt x="44450" y="17780"/>
                  </a:lnTo>
                  <a:lnTo>
                    <a:pt x="43180" y="17780"/>
                  </a:lnTo>
                  <a:lnTo>
                    <a:pt x="43180" y="19050"/>
                  </a:lnTo>
                  <a:lnTo>
                    <a:pt x="41910" y="19050"/>
                  </a:lnTo>
                  <a:lnTo>
                    <a:pt x="41910" y="20320"/>
                  </a:lnTo>
                  <a:lnTo>
                    <a:pt x="39370" y="20320"/>
                  </a:lnTo>
                  <a:lnTo>
                    <a:pt x="39370" y="22860"/>
                  </a:lnTo>
                  <a:lnTo>
                    <a:pt x="38100" y="22860"/>
                  </a:lnTo>
                  <a:lnTo>
                    <a:pt x="38100" y="24130"/>
                  </a:lnTo>
                  <a:lnTo>
                    <a:pt x="36830" y="24130"/>
                  </a:lnTo>
                  <a:lnTo>
                    <a:pt x="36830" y="25400"/>
                  </a:lnTo>
                  <a:lnTo>
                    <a:pt x="35560" y="25400"/>
                  </a:lnTo>
                  <a:lnTo>
                    <a:pt x="35560" y="26670"/>
                  </a:lnTo>
                  <a:lnTo>
                    <a:pt x="33020" y="26670"/>
                  </a:lnTo>
                  <a:lnTo>
                    <a:pt x="33020" y="29210"/>
                  </a:lnTo>
                  <a:lnTo>
                    <a:pt x="31750" y="29210"/>
                  </a:lnTo>
                  <a:lnTo>
                    <a:pt x="31750" y="30480"/>
                  </a:lnTo>
                  <a:lnTo>
                    <a:pt x="30480" y="30480"/>
                  </a:lnTo>
                  <a:lnTo>
                    <a:pt x="30480" y="31750"/>
                  </a:lnTo>
                  <a:lnTo>
                    <a:pt x="29210" y="31750"/>
                  </a:lnTo>
                  <a:lnTo>
                    <a:pt x="29210" y="33020"/>
                  </a:lnTo>
                  <a:lnTo>
                    <a:pt x="26670" y="33020"/>
                  </a:lnTo>
                  <a:lnTo>
                    <a:pt x="26670" y="35560"/>
                  </a:lnTo>
                  <a:lnTo>
                    <a:pt x="25400" y="3556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38100"/>
                  </a:lnTo>
                  <a:lnTo>
                    <a:pt x="22860" y="38100"/>
                  </a:lnTo>
                  <a:lnTo>
                    <a:pt x="22860" y="39370"/>
                  </a:lnTo>
                  <a:lnTo>
                    <a:pt x="20320" y="39370"/>
                  </a:lnTo>
                  <a:lnTo>
                    <a:pt x="20320" y="41910"/>
                  </a:lnTo>
                  <a:lnTo>
                    <a:pt x="19050" y="41910"/>
                  </a:lnTo>
                  <a:lnTo>
                    <a:pt x="19050" y="43180"/>
                  </a:lnTo>
                  <a:lnTo>
                    <a:pt x="17780" y="43180"/>
                  </a:lnTo>
                  <a:lnTo>
                    <a:pt x="17780" y="44450"/>
                  </a:lnTo>
                  <a:lnTo>
                    <a:pt x="16510" y="44450"/>
                  </a:lnTo>
                  <a:lnTo>
                    <a:pt x="16510" y="45720"/>
                  </a:lnTo>
                  <a:lnTo>
                    <a:pt x="12700" y="45720"/>
                  </a:lnTo>
                  <a:lnTo>
                    <a:pt x="12700" y="48260"/>
                  </a:lnTo>
                  <a:lnTo>
                    <a:pt x="11430" y="48260"/>
                  </a:lnTo>
                  <a:lnTo>
                    <a:pt x="11430" y="49530"/>
                  </a:lnTo>
                  <a:lnTo>
                    <a:pt x="10160" y="49530"/>
                  </a:lnTo>
                  <a:lnTo>
                    <a:pt x="1016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4610"/>
                  </a:lnTo>
                  <a:lnTo>
                    <a:pt x="5080" y="54610"/>
                  </a:lnTo>
                  <a:lnTo>
                    <a:pt x="5080" y="55880"/>
                  </a:lnTo>
                  <a:lnTo>
                    <a:pt x="5080" y="57150"/>
                  </a:lnTo>
                  <a:lnTo>
                    <a:pt x="3810" y="57150"/>
                  </a:lnTo>
                  <a:lnTo>
                    <a:pt x="3810" y="58420"/>
                  </a:lnTo>
                  <a:lnTo>
                    <a:pt x="1270" y="58420"/>
                  </a:lnTo>
                  <a:lnTo>
                    <a:pt x="1270" y="60960"/>
                  </a:lnTo>
                  <a:lnTo>
                    <a:pt x="0" y="60960"/>
                  </a:lnTo>
                  <a:lnTo>
                    <a:pt x="0" y="62230"/>
                  </a:lnTo>
                  <a:lnTo>
                    <a:pt x="29210" y="62230"/>
                  </a:lnTo>
                  <a:lnTo>
                    <a:pt x="29210" y="60960"/>
                  </a:lnTo>
                  <a:lnTo>
                    <a:pt x="30480" y="60960"/>
                  </a:lnTo>
                  <a:lnTo>
                    <a:pt x="30480" y="58420"/>
                  </a:lnTo>
                  <a:lnTo>
                    <a:pt x="33020" y="5842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5880"/>
                  </a:lnTo>
                  <a:lnTo>
                    <a:pt x="35560" y="55880"/>
                  </a:lnTo>
                  <a:lnTo>
                    <a:pt x="35560" y="54610"/>
                  </a:lnTo>
                  <a:lnTo>
                    <a:pt x="36830" y="54610"/>
                  </a:lnTo>
                  <a:lnTo>
                    <a:pt x="36830" y="52070"/>
                  </a:lnTo>
                  <a:lnTo>
                    <a:pt x="39370" y="52070"/>
                  </a:lnTo>
                  <a:lnTo>
                    <a:pt x="39370" y="50800"/>
                  </a:lnTo>
                  <a:lnTo>
                    <a:pt x="40640" y="50800"/>
                  </a:lnTo>
                  <a:lnTo>
                    <a:pt x="40640" y="49530"/>
                  </a:lnTo>
                  <a:lnTo>
                    <a:pt x="41910" y="49530"/>
                  </a:lnTo>
                  <a:lnTo>
                    <a:pt x="41910" y="48260"/>
                  </a:lnTo>
                  <a:lnTo>
                    <a:pt x="43180" y="48260"/>
                  </a:lnTo>
                  <a:lnTo>
                    <a:pt x="43180" y="45720"/>
                  </a:lnTo>
                  <a:lnTo>
                    <a:pt x="45720" y="45720"/>
                  </a:lnTo>
                  <a:lnTo>
                    <a:pt x="45720" y="44450"/>
                  </a:lnTo>
                  <a:lnTo>
                    <a:pt x="46990" y="44450"/>
                  </a:lnTo>
                  <a:lnTo>
                    <a:pt x="46990" y="43180"/>
                  </a:lnTo>
                  <a:lnTo>
                    <a:pt x="48260" y="43180"/>
                  </a:lnTo>
                  <a:lnTo>
                    <a:pt x="48260" y="41910"/>
                  </a:lnTo>
                  <a:lnTo>
                    <a:pt x="49530" y="41910"/>
                  </a:lnTo>
                  <a:lnTo>
                    <a:pt x="49530" y="39370"/>
                  </a:lnTo>
                  <a:lnTo>
                    <a:pt x="52070" y="39370"/>
                  </a:lnTo>
                  <a:lnTo>
                    <a:pt x="52070" y="38100"/>
                  </a:lnTo>
                  <a:lnTo>
                    <a:pt x="53340" y="38100"/>
                  </a:lnTo>
                  <a:lnTo>
                    <a:pt x="53340" y="36830"/>
                  </a:lnTo>
                  <a:lnTo>
                    <a:pt x="54610" y="36830"/>
                  </a:lnTo>
                  <a:lnTo>
                    <a:pt x="54610" y="35560"/>
                  </a:lnTo>
                  <a:lnTo>
                    <a:pt x="55880" y="35560"/>
                  </a:lnTo>
                  <a:lnTo>
                    <a:pt x="55880" y="33020"/>
                  </a:lnTo>
                  <a:lnTo>
                    <a:pt x="58420" y="3302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6670"/>
                  </a:lnTo>
                  <a:lnTo>
                    <a:pt x="64770" y="26670"/>
                  </a:lnTo>
                  <a:lnTo>
                    <a:pt x="64770" y="25400"/>
                  </a:lnTo>
                  <a:lnTo>
                    <a:pt x="66040" y="25400"/>
                  </a:lnTo>
                  <a:lnTo>
                    <a:pt x="66040" y="24130"/>
                  </a:lnTo>
                  <a:lnTo>
                    <a:pt x="67310" y="24130"/>
                  </a:lnTo>
                  <a:lnTo>
                    <a:pt x="67310" y="22860"/>
                  </a:lnTo>
                  <a:lnTo>
                    <a:pt x="68580" y="22860"/>
                  </a:lnTo>
                  <a:lnTo>
                    <a:pt x="6858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71120" y="17780"/>
                  </a:lnTo>
                  <a:lnTo>
                    <a:pt x="72390" y="17780"/>
                  </a:lnTo>
                  <a:lnTo>
                    <a:pt x="72390" y="16510"/>
                  </a:lnTo>
                  <a:lnTo>
                    <a:pt x="73660" y="16510"/>
                  </a:lnTo>
                  <a:lnTo>
                    <a:pt x="73660" y="13970"/>
                  </a:lnTo>
                  <a:lnTo>
                    <a:pt x="76200" y="13970"/>
                  </a:lnTo>
                  <a:lnTo>
                    <a:pt x="76200" y="12700"/>
                  </a:lnTo>
                  <a:lnTo>
                    <a:pt x="77470" y="12700"/>
                  </a:lnTo>
                  <a:lnTo>
                    <a:pt x="77470" y="11430"/>
                  </a:lnTo>
                  <a:lnTo>
                    <a:pt x="77470" y="127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>
            <a:spLocks noGrp="1"/>
          </p:cNvSpPr>
          <p:nvPr>
            <p:ph type="title"/>
          </p:nvPr>
        </p:nvSpPr>
        <p:spPr>
          <a:xfrm>
            <a:off x="2646679" y="17780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129" name="object 129"/>
          <p:cNvSpPr/>
          <p:nvPr/>
        </p:nvSpPr>
        <p:spPr>
          <a:xfrm>
            <a:off x="562609" y="1243330"/>
            <a:ext cx="7515859" cy="0"/>
          </a:xfrm>
          <a:custGeom>
            <a:avLst/>
            <a:gdLst/>
            <a:ahLst/>
            <a:cxnLst/>
            <a:rect l="l" t="t" r="r" b="b"/>
            <a:pathLst>
              <a:path w="7515859">
                <a:moveTo>
                  <a:pt x="0" y="0"/>
                </a:moveTo>
                <a:lnTo>
                  <a:pt x="7515859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534669" y="871220"/>
            <a:ext cx="7541259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Causes of downward sloping of Demand</a:t>
            </a:r>
            <a:r>
              <a:rPr sz="25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Curve: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547369" y="1228089"/>
            <a:ext cx="7515859" cy="0"/>
          </a:xfrm>
          <a:custGeom>
            <a:avLst/>
            <a:gdLst/>
            <a:ahLst/>
            <a:cxnLst/>
            <a:rect l="l" t="t" r="r" b="b"/>
            <a:pathLst>
              <a:path w="7515859">
                <a:moveTo>
                  <a:pt x="0" y="0"/>
                </a:moveTo>
                <a:lnTo>
                  <a:pt x="7515859" y="0"/>
                </a:lnTo>
              </a:path>
            </a:pathLst>
          </a:custGeom>
          <a:ln w="1651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534669" y="1315720"/>
            <a:ext cx="58343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EBF25A"/>
              </a:buClr>
              <a:buSzPct val="80000"/>
              <a:buFont typeface="Wingdings"/>
              <a:buChar char=""/>
              <a:tabLst>
                <a:tab pos="354965" algn="l"/>
                <a:tab pos="355600" algn="l"/>
                <a:tab pos="1805939" algn="l"/>
                <a:tab pos="2251710" algn="l"/>
                <a:tab pos="2853690" algn="l"/>
                <a:tab pos="3492500" algn="l"/>
                <a:tab pos="3929379" algn="l"/>
                <a:tab pos="5140960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rd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g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o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aw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f	dema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8" name="object 148"/>
          <p:cNvSpPr txBox="1">
            <a:spLocks noGrp="1"/>
          </p:cNvSpPr>
          <p:nvPr>
            <p:ph type="sldNum" sz="quarter" idx="7"/>
          </p:nvPr>
        </p:nvSpPr>
        <p:spPr>
          <a:xfrm>
            <a:off x="8421369" y="6277547"/>
            <a:ext cx="21335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endParaRPr dirty="0"/>
          </a:p>
        </p:txBody>
      </p:sp>
      <p:sp>
        <p:nvSpPr>
          <p:cNvPr id="149" name="object 149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  <p:sp>
        <p:nvSpPr>
          <p:cNvPr id="133" name="object 133"/>
          <p:cNvSpPr txBox="1"/>
          <p:nvPr/>
        </p:nvSpPr>
        <p:spPr>
          <a:xfrm>
            <a:off x="877569" y="1620520"/>
            <a:ext cx="56235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1660" algn="l"/>
                <a:tab pos="3279140" algn="l"/>
                <a:tab pos="4015104" algn="l"/>
                <a:tab pos="5133975" algn="l"/>
              </a:tabLst>
            </a:pP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tio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sh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w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een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526759" y="1315720"/>
            <a:ext cx="23876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marR="5080" indent="-266700">
              <a:lnSpc>
                <a:spcPct val="100000"/>
              </a:lnSpc>
              <a:spcBef>
                <a:spcPts val="100"/>
              </a:spcBef>
              <a:tabLst>
                <a:tab pos="942975" algn="l"/>
                <a:tab pos="1015365" algn="l"/>
                <a:tab pos="1278255" algn="l"/>
              </a:tabLst>
            </a:pP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	a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pp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	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UA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77569" y="1925320"/>
            <a:ext cx="80378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53235" algn="l"/>
                <a:tab pos="2404745" algn="l"/>
                <a:tab pos="3105785" algn="l"/>
                <a:tab pos="3489325" algn="l"/>
                <a:tab pos="4201160" algn="l"/>
                <a:tab pos="5405120" algn="l"/>
                <a:tab pos="6285865" algn="l"/>
                <a:tab pos="6668134" algn="l"/>
              </a:tabLst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MA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,	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at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	w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y	dema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	d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w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w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ard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sloping.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34669" y="261747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77569" y="2598420"/>
            <a:ext cx="47853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Let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 linear form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demand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curve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77569" y="2966720"/>
            <a:ext cx="80371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 = a + bq, where a, q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constant and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 &lt; 0, i.e.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dp/dq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= b &lt; 0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(Assumption), 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so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slope of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 demand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curve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r>
              <a:rPr sz="2000" b="1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negative.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34669" y="365887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877569" y="3639820"/>
            <a:ext cx="80378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5315" algn="l"/>
                <a:tab pos="1688464" algn="l"/>
                <a:tab pos="2817495" algn="l"/>
                <a:tab pos="3316604" algn="l"/>
                <a:tab pos="3926204" algn="l"/>
                <a:tab pos="5547995" algn="l"/>
                <a:tab pos="6605905" algn="l"/>
                <a:tab pos="6995795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various	reasons	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for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this	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downwards	sloping	of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877569" y="3944620"/>
            <a:ext cx="27965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curves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are as</a:t>
            </a:r>
            <a:r>
              <a:rPr sz="20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follows: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77569" y="4312920"/>
            <a:ext cx="78244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Law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of Diminishing Marginal Utility and Equi-Marginal</a:t>
            </a:r>
            <a:r>
              <a:rPr sz="2000" b="1" spc="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utility.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77569" y="4681220"/>
            <a:ext cx="15601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Price</a:t>
            </a:r>
            <a:r>
              <a:rPr sz="2000" b="1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Effect.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877569" y="5049520"/>
            <a:ext cx="18923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Income</a:t>
            </a:r>
            <a:r>
              <a:rPr sz="20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Effect.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877569" y="5417820"/>
            <a:ext cx="24898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Substitution</a:t>
            </a:r>
            <a:r>
              <a:rPr sz="2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Effect.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34669" y="4207510"/>
            <a:ext cx="177165" cy="186690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877569" y="5786120"/>
            <a:ext cx="344360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Different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Use (</a:t>
            </a:r>
            <a:r>
              <a:rPr sz="20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Electricity).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355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704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754120" y="0"/>
            <a:ext cx="502920" cy="6860540"/>
            <a:chOff x="3754120" y="0"/>
            <a:chExt cx="502920" cy="6860540"/>
          </a:xfrm>
        </p:grpSpPr>
        <p:sp>
          <p:nvSpPr>
            <p:cNvPr id="5" name="object 5"/>
            <p:cNvSpPr/>
            <p:nvPr/>
          </p:nvSpPr>
          <p:spPr>
            <a:xfrm>
              <a:off x="42405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40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075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8973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32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67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02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36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0591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894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728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563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98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2209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055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890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725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560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3827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217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052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8874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22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557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794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214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049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884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719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270" y="6141720"/>
            <a:ext cx="9144000" cy="716280"/>
            <a:chOff x="1270" y="6141720"/>
            <a:chExt cx="9144000" cy="716280"/>
          </a:xfrm>
        </p:grpSpPr>
        <p:sp>
          <p:nvSpPr>
            <p:cNvPr id="36" name="object 36"/>
            <p:cNvSpPr/>
            <p:nvPr/>
          </p:nvSpPr>
          <p:spPr>
            <a:xfrm>
              <a:off x="1270" y="6151880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589010" y="6189980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06160" y="6264910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09210" y="6244590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84980" y="6198870"/>
              <a:ext cx="600710" cy="180340"/>
            </a:xfrm>
            <a:custGeom>
              <a:avLst/>
              <a:gdLst/>
              <a:ahLst/>
              <a:cxnLst/>
              <a:rect l="l" t="t" r="r" b="b"/>
              <a:pathLst>
                <a:path w="600710" h="180339">
                  <a:moveTo>
                    <a:pt x="382270" y="173990"/>
                  </a:moveTo>
                  <a:lnTo>
                    <a:pt x="133350" y="173990"/>
                  </a:lnTo>
                  <a:lnTo>
                    <a:pt x="133350" y="177800"/>
                  </a:lnTo>
                  <a:lnTo>
                    <a:pt x="143510" y="177800"/>
                  </a:lnTo>
                  <a:lnTo>
                    <a:pt x="143510" y="179070"/>
                  </a:lnTo>
                  <a:lnTo>
                    <a:pt x="147320" y="179070"/>
                  </a:lnTo>
                  <a:lnTo>
                    <a:pt x="147320" y="180340"/>
                  </a:lnTo>
                  <a:lnTo>
                    <a:pt x="330200" y="180340"/>
                  </a:lnTo>
                  <a:lnTo>
                    <a:pt x="330200" y="179070"/>
                  </a:lnTo>
                  <a:lnTo>
                    <a:pt x="351790" y="179070"/>
                  </a:lnTo>
                  <a:lnTo>
                    <a:pt x="351790" y="177800"/>
                  </a:lnTo>
                  <a:lnTo>
                    <a:pt x="382270" y="177800"/>
                  </a:lnTo>
                  <a:lnTo>
                    <a:pt x="382270" y="173990"/>
                  </a:lnTo>
                  <a:close/>
                </a:path>
                <a:path w="600710" h="180339">
                  <a:moveTo>
                    <a:pt x="600710" y="115570"/>
                  </a:moveTo>
                  <a:lnTo>
                    <a:pt x="593090" y="115570"/>
                  </a:lnTo>
                  <a:lnTo>
                    <a:pt x="593090" y="116840"/>
                  </a:lnTo>
                  <a:lnTo>
                    <a:pt x="576580" y="116840"/>
                  </a:lnTo>
                  <a:lnTo>
                    <a:pt x="576580" y="120650"/>
                  </a:lnTo>
                  <a:lnTo>
                    <a:pt x="560070" y="120650"/>
                  </a:lnTo>
                  <a:lnTo>
                    <a:pt x="560070" y="121920"/>
                  </a:lnTo>
                  <a:lnTo>
                    <a:pt x="554990" y="121920"/>
                  </a:lnTo>
                  <a:lnTo>
                    <a:pt x="554990" y="123190"/>
                  </a:lnTo>
                  <a:lnTo>
                    <a:pt x="534670" y="123190"/>
                  </a:lnTo>
                  <a:lnTo>
                    <a:pt x="534670" y="127000"/>
                  </a:lnTo>
                  <a:lnTo>
                    <a:pt x="519430" y="127000"/>
                  </a:lnTo>
                  <a:lnTo>
                    <a:pt x="519430" y="128270"/>
                  </a:lnTo>
                  <a:lnTo>
                    <a:pt x="510540" y="128270"/>
                  </a:lnTo>
                  <a:lnTo>
                    <a:pt x="510540" y="129540"/>
                  </a:lnTo>
                  <a:lnTo>
                    <a:pt x="494030" y="129540"/>
                  </a:lnTo>
                  <a:lnTo>
                    <a:pt x="494030" y="133350"/>
                  </a:lnTo>
                  <a:lnTo>
                    <a:pt x="478790" y="133350"/>
                  </a:lnTo>
                  <a:lnTo>
                    <a:pt x="478790" y="134620"/>
                  </a:lnTo>
                  <a:lnTo>
                    <a:pt x="469900" y="134620"/>
                  </a:lnTo>
                  <a:lnTo>
                    <a:pt x="469900" y="135890"/>
                  </a:lnTo>
                  <a:lnTo>
                    <a:pt x="453390" y="135890"/>
                  </a:lnTo>
                  <a:lnTo>
                    <a:pt x="453390" y="139700"/>
                  </a:lnTo>
                  <a:lnTo>
                    <a:pt x="438150" y="139700"/>
                  </a:lnTo>
                  <a:lnTo>
                    <a:pt x="438150" y="140970"/>
                  </a:lnTo>
                  <a:lnTo>
                    <a:pt x="433070" y="140970"/>
                  </a:lnTo>
                  <a:lnTo>
                    <a:pt x="433070" y="142240"/>
                  </a:lnTo>
                  <a:lnTo>
                    <a:pt x="401320" y="142240"/>
                  </a:lnTo>
                  <a:lnTo>
                    <a:pt x="401320" y="146050"/>
                  </a:lnTo>
                  <a:lnTo>
                    <a:pt x="374650" y="146050"/>
                  </a:lnTo>
                  <a:lnTo>
                    <a:pt x="374650" y="147320"/>
                  </a:lnTo>
                  <a:lnTo>
                    <a:pt x="361950" y="147320"/>
                  </a:lnTo>
                  <a:lnTo>
                    <a:pt x="361950" y="148590"/>
                  </a:lnTo>
                  <a:lnTo>
                    <a:pt x="336550" y="148590"/>
                  </a:lnTo>
                  <a:lnTo>
                    <a:pt x="336550" y="152400"/>
                  </a:lnTo>
                  <a:lnTo>
                    <a:pt x="142240" y="152400"/>
                  </a:lnTo>
                  <a:lnTo>
                    <a:pt x="142240" y="148590"/>
                  </a:lnTo>
                  <a:lnTo>
                    <a:pt x="132080" y="148590"/>
                  </a:lnTo>
                  <a:lnTo>
                    <a:pt x="132080" y="147320"/>
                  </a:lnTo>
                  <a:lnTo>
                    <a:pt x="128270" y="147320"/>
                  </a:lnTo>
                  <a:lnTo>
                    <a:pt x="128270" y="146050"/>
                  </a:lnTo>
                  <a:lnTo>
                    <a:pt x="118110" y="146050"/>
                  </a:lnTo>
                  <a:lnTo>
                    <a:pt x="118110" y="142240"/>
                  </a:lnTo>
                  <a:lnTo>
                    <a:pt x="110490" y="142240"/>
                  </a:lnTo>
                  <a:lnTo>
                    <a:pt x="110490" y="140970"/>
                  </a:lnTo>
                  <a:lnTo>
                    <a:pt x="102870" y="140970"/>
                  </a:lnTo>
                  <a:lnTo>
                    <a:pt x="102870" y="139700"/>
                  </a:lnTo>
                  <a:lnTo>
                    <a:pt x="91440" y="139700"/>
                  </a:lnTo>
                  <a:lnTo>
                    <a:pt x="91440" y="135890"/>
                  </a:lnTo>
                  <a:lnTo>
                    <a:pt x="81280" y="135890"/>
                  </a:lnTo>
                  <a:lnTo>
                    <a:pt x="81280" y="134620"/>
                  </a:lnTo>
                  <a:lnTo>
                    <a:pt x="76200" y="134620"/>
                  </a:lnTo>
                  <a:lnTo>
                    <a:pt x="76200" y="133350"/>
                  </a:lnTo>
                  <a:lnTo>
                    <a:pt x="68580" y="133350"/>
                  </a:lnTo>
                  <a:lnTo>
                    <a:pt x="68580" y="129540"/>
                  </a:lnTo>
                  <a:lnTo>
                    <a:pt x="60960" y="129540"/>
                  </a:lnTo>
                  <a:lnTo>
                    <a:pt x="60960" y="128270"/>
                  </a:lnTo>
                  <a:lnTo>
                    <a:pt x="58420" y="128270"/>
                  </a:lnTo>
                  <a:lnTo>
                    <a:pt x="58420" y="127000"/>
                  </a:lnTo>
                  <a:lnTo>
                    <a:pt x="50800" y="127000"/>
                  </a:lnTo>
                  <a:lnTo>
                    <a:pt x="50800" y="123190"/>
                  </a:lnTo>
                  <a:lnTo>
                    <a:pt x="45720" y="123190"/>
                  </a:lnTo>
                  <a:lnTo>
                    <a:pt x="45720" y="121920"/>
                  </a:lnTo>
                  <a:lnTo>
                    <a:pt x="40640" y="121920"/>
                  </a:lnTo>
                  <a:lnTo>
                    <a:pt x="40640" y="120650"/>
                  </a:lnTo>
                  <a:lnTo>
                    <a:pt x="31750" y="120650"/>
                  </a:lnTo>
                  <a:lnTo>
                    <a:pt x="31750" y="116840"/>
                  </a:lnTo>
                  <a:lnTo>
                    <a:pt x="22860" y="116840"/>
                  </a:lnTo>
                  <a:lnTo>
                    <a:pt x="22860" y="115570"/>
                  </a:lnTo>
                  <a:lnTo>
                    <a:pt x="19050" y="115570"/>
                  </a:lnTo>
                  <a:lnTo>
                    <a:pt x="19050" y="114300"/>
                  </a:lnTo>
                  <a:lnTo>
                    <a:pt x="16510" y="114300"/>
                  </a:lnTo>
                  <a:lnTo>
                    <a:pt x="16510" y="110490"/>
                  </a:lnTo>
                  <a:lnTo>
                    <a:pt x="16510" y="104140"/>
                  </a:lnTo>
                  <a:lnTo>
                    <a:pt x="16510" y="63500"/>
                  </a:lnTo>
                  <a:lnTo>
                    <a:pt x="17780" y="63500"/>
                  </a:lnTo>
                  <a:lnTo>
                    <a:pt x="17780" y="59690"/>
                  </a:lnTo>
                  <a:lnTo>
                    <a:pt x="17780" y="57150"/>
                  </a:lnTo>
                  <a:lnTo>
                    <a:pt x="19050" y="57150"/>
                  </a:lnTo>
                  <a:lnTo>
                    <a:pt x="19050" y="53340"/>
                  </a:lnTo>
                  <a:lnTo>
                    <a:pt x="19050" y="50800"/>
                  </a:lnTo>
                  <a:lnTo>
                    <a:pt x="20320" y="50800"/>
                  </a:lnTo>
                  <a:lnTo>
                    <a:pt x="20320" y="44450"/>
                  </a:lnTo>
                  <a:lnTo>
                    <a:pt x="21590" y="44450"/>
                  </a:lnTo>
                  <a:lnTo>
                    <a:pt x="21590" y="39370"/>
                  </a:lnTo>
                  <a:lnTo>
                    <a:pt x="22860" y="39370"/>
                  </a:lnTo>
                  <a:lnTo>
                    <a:pt x="22860" y="36830"/>
                  </a:lnTo>
                  <a:lnTo>
                    <a:pt x="22860" y="33020"/>
                  </a:lnTo>
                  <a:lnTo>
                    <a:pt x="24130" y="33020"/>
                  </a:lnTo>
                  <a:lnTo>
                    <a:pt x="24130" y="27940"/>
                  </a:lnTo>
                  <a:lnTo>
                    <a:pt x="24130" y="26670"/>
                  </a:lnTo>
                  <a:lnTo>
                    <a:pt x="25400" y="26670"/>
                  </a:lnTo>
                  <a:lnTo>
                    <a:pt x="25400" y="21590"/>
                  </a:lnTo>
                  <a:lnTo>
                    <a:pt x="26670" y="21590"/>
                  </a:lnTo>
                  <a:lnTo>
                    <a:pt x="26670" y="20320"/>
                  </a:lnTo>
                  <a:lnTo>
                    <a:pt x="2667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15240" y="7620"/>
                  </a:lnTo>
                  <a:lnTo>
                    <a:pt x="15240" y="12700"/>
                  </a:lnTo>
                  <a:lnTo>
                    <a:pt x="13970" y="12700"/>
                  </a:lnTo>
                  <a:lnTo>
                    <a:pt x="13970" y="20320"/>
                  </a:lnTo>
                  <a:lnTo>
                    <a:pt x="12700" y="20320"/>
                  </a:lnTo>
                  <a:lnTo>
                    <a:pt x="12700" y="21590"/>
                  </a:lnTo>
                  <a:lnTo>
                    <a:pt x="12700" y="26670"/>
                  </a:lnTo>
                  <a:lnTo>
                    <a:pt x="12700" y="27940"/>
                  </a:lnTo>
                  <a:lnTo>
                    <a:pt x="11430" y="27940"/>
                  </a:lnTo>
                  <a:lnTo>
                    <a:pt x="11430" y="33020"/>
                  </a:lnTo>
                  <a:lnTo>
                    <a:pt x="11430" y="36830"/>
                  </a:lnTo>
                  <a:lnTo>
                    <a:pt x="10160" y="36830"/>
                  </a:lnTo>
                  <a:lnTo>
                    <a:pt x="10160" y="39370"/>
                  </a:lnTo>
                  <a:lnTo>
                    <a:pt x="10160" y="44450"/>
                  </a:lnTo>
                  <a:lnTo>
                    <a:pt x="8890" y="44450"/>
                  </a:lnTo>
                  <a:lnTo>
                    <a:pt x="8890" y="50800"/>
                  </a:lnTo>
                  <a:lnTo>
                    <a:pt x="8890" y="53340"/>
                  </a:lnTo>
                  <a:lnTo>
                    <a:pt x="7620" y="53340"/>
                  </a:lnTo>
                  <a:lnTo>
                    <a:pt x="7620" y="57150"/>
                  </a:lnTo>
                  <a:lnTo>
                    <a:pt x="7620" y="59690"/>
                  </a:lnTo>
                  <a:lnTo>
                    <a:pt x="6350" y="59690"/>
                  </a:lnTo>
                  <a:lnTo>
                    <a:pt x="6350" y="63500"/>
                  </a:lnTo>
                  <a:lnTo>
                    <a:pt x="6350" y="104140"/>
                  </a:lnTo>
                  <a:lnTo>
                    <a:pt x="8890" y="104140"/>
                  </a:lnTo>
                  <a:lnTo>
                    <a:pt x="8890" y="110490"/>
                  </a:lnTo>
                  <a:lnTo>
                    <a:pt x="10160" y="110490"/>
                  </a:lnTo>
                  <a:lnTo>
                    <a:pt x="10160" y="114300"/>
                  </a:lnTo>
                  <a:lnTo>
                    <a:pt x="10160" y="115570"/>
                  </a:lnTo>
                  <a:lnTo>
                    <a:pt x="10160" y="116840"/>
                  </a:lnTo>
                  <a:lnTo>
                    <a:pt x="11430" y="116840"/>
                  </a:lnTo>
                  <a:lnTo>
                    <a:pt x="11430" y="120650"/>
                  </a:lnTo>
                  <a:lnTo>
                    <a:pt x="11430" y="121920"/>
                  </a:lnTo>
                  <a:lnTo>
                    <a:pt x="11430" y="123190"/>
                  </a:lnTo>
                  <a:lnTo>
                    <a:pt x="12700" y="123190"/>
                  </a:lnTo>
                  <a:lnTo>
                    <a:pt x="12700" y="127000"/>
                  </a:lnTo>
                  <a:lnTo>
                    <a:pt x="12700" y="128270"/>
                  </a:lnTo>
                  <a:lnTo>
                    <a:pt x="12700" y="129540"/>
                  </a:lnTo>
                  <a:lnTo>
                    <a:pt x="12700" y="133350"/>
                  </a:lnTo>
                  <a:lnTo>
                    <a:pt x="13970" y="133350"/>
                  </a:lnTo>
                  <a:lnTo>
                    <a:pt x="13970" y="134620"/>
                  </a:lnTo>
                  <a:lnTo>
                    <a:pt x="13970" y="135890"/>
                  </a:lnTo>
                  <a:lnTo>
                    <a:pt x="13970" y="139700"/>
                  </a:lnTo>
                  <a:lnTo>
                    <a:pt x="15240" y="139700"/>
                  </a:lnTo>
                  <a:lnTo>
                    <a:pt x="15240" y="140970"/>
                  </a:lnTo>
                  <a:lnTo>
                    <a:pt x="15240" y="142240"/>
                  </a:lnTo>
                  <a:lnTo>
                    <a:pt x="24130" y="142240"/>
                  </a:lnTo>
                  <a:lnTo>
                    <a:pt x="24130" y="146050"/>
                  </a:lnTo>
                  <a:lnTo>
                    <a:pt x="30480" y="146050"/>
                  </a:lnTo>
                  <a:lnTo>
                    <a:pt x="30480" y="147320"/>
                  </a:lnTo>
                  <a:lnTo>
                    <a:pt x="34290" y="147320"/>
                  </a:lnTo>
                  <a:lnTo>
                    <a:pt x="34290" y="148590"/>
                  </a:lnTo>
                  <a:lnTo>
                    <a:pt x="41910" y="148590"/>
                  </a:lnTo>
                  <a:lnTo>
                    <a:pt x="41910" y="152400"/>
                  </a:lnTo>
                  <a:lnTo>
                    <a:pt x="49530" y="152400"/>
                  </a:lnTo>
                  <a:lnTo>
                    <a:pt x="49530" y="153670"/>
                  </a:lnTo>
                  <a:lnTo>
                    <a:pt x="53340" y="153670"/>
                  </a:lnTo>
                  <a:lnTo>
                    <a:pt x="53340" y="154940"/>
                  </a:lnTo>
                  <a:lnTo>
                    <a:pt x="60960" y="154940"/>
                  </a:lnTo>
                  <a:lnTo>
                    <a:pt x="60960" y="158750"/>
                  </a:lnTo>
                  <a:lnTo>
                    <a:pt x="68580" y="158750"/>
                  </a:lnTo>
                  <a:lnTo>
                    <a:pt x="68580" y="160020"/>
                  </a:lnTo>
                  <a:lnTo>
                    <a:pt x="71120" y="160020"/>
                  </a:lnTo>
                  <a:lnTo>
                    <a:pt x="71120" y="161290"/>
                  </a:lnTo>
                  <a:lnTo>
                    <a:pt x="82550" y="161290"/>
                  </a:lnTo>
                  <a:lnTo>
                    <a:pt x="82550" y="165100"/>
                  </a:lnTo>
                  <a:lnTo>
                    <a:pt x="91440" y="165100"/>
                  </a:lnTo>
                  <a:lnTo>
                    <a:pt x="91440" y="166370"/>
                  </a:lnTo>
                  <a:lnTo>
                    <a:pt x="469900" y="166370"/>
                  </a:lnTo>
                  <a:lnTo>
                    <a:pt x="469900" y="165100"/>
                  </a:lnTo>
                  <a:lnTo>
                    <a:pt x="486410" y="165100"/>
                  </a:lnTo>
                  <a:lnTo>
                    <a:pt x="486410" y="161290"/>
                  </a:lnTo>
                  <a:lnTo>
                    <a:pt x="502920" y="161290"/>
                  </a:lnTo>
                  <a:lnTo>
                    <a:pt x="502920" y="160020"/>
                  </a:lnTo>
                  <a:lnTo>
                    <a:pt x="510540" y="160020"/>
                  </a:lnTo>
                  <a:lnTo>
                    <a:pt x="510540" y="158750"/>
                  </a:lnTo>
                  <a:lnTo>
                    <a:pt x="527050" y="158750"/>
                  </a:lnTo>
                  <a:lnTo>
                    <a:pt x="527050" y="154940"/>
                  </a:lnTo>
                  <a:lnTo>
                    <a:pt x="543560" y="154940"/>
                  </a:lnTo>
                  <a:lnTo>
                    <a:pt x="543560" y="153670"/>
                  </a:lnTo>
                  <a:lnTo>
                    <a:pt x="551180" y="153670"/>
                  </a:lnTo>
                  <a:lnTo>
                    <a:pt x="551180" y="152400"/>
                  </a:lnTo>
                  <a:lnTo>
                    <a:pt x="567690" y="152400"/>
                  </a:lnTo>
                  <a:lnTo>
                    <a:pt x="567690" y="148590"/>
                  </a:lnTo>
                  <a:lnTo>
                    <a:pt x="584200" y="148590"/>
                  </a:lnTo>
                  <a:lnTo>
                    <a:pt x="584200" y="147320"/>
                  </a:lnTo>
                  <a:lnTo>
                    <a:pt x="593090" y="147320"/>
                  </a:lnTo>
                  <a:lnTo>
                    <a:pt x="593090" y="146050"/>
                  </a:lnTo>
                  <a:lnTo>
                    <a:pt x="600710" y="146050"/>
                  </a:lnTo>
                  <a:lnTo>
                    <a:pt x="600710" y="116840"/>
                  </a:lnTo>
                  <a:lnTo>
                    <a:pt x="600710" y="11557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4274820" y="6168390"/>
            <a:ext cx="36830" cy="30480"/>
          </a:xfrm>
          <a:custGeom>
            <a:avLst/>
            <a:gdLst/>
            <a:ahLst/>
            <a:cxnLst/>
            <a:rect l="l" t="t" r="r" b="b"/>
            <a:pathLst>
              <a:path w="36829" h="30479">
                <a:moveTo>
                  <a:pt x="36830" y="8890"/>
                </a:moveTo>
                <a:lnTo>
                  <a:pt x="31750" y="8890"/>
                </a:lnTo>
                <a:lnTo>
                  <a:pt x="31750" y="7620"/>
                </a:lnTo>
                <a:lnTo>
                  <a:pt x="24130" y="7620"/>
                </a:lnTo>
                <a:lnTo>
                  <a:pt x="24130" y="6350"/>
                </a:lnTo>
                <a:lnTo>
                  <a:pt x="21590" y="6350"/>
                </a:lnTo>
                <a:lnTo>
                  <a:pt x="21590" y="5080"/>
                </a:lnTo>
                <a:lnTo>
                  <a:pt x="17780" y="5080"/>
                </a:lnTo>
                <a:lnTo>
                  <a:pt x="17780" y="2540"/>
                </a:lnTo>
                <a:lnTo>
                  <a:pt x="13970" y="2540"/>
                </a:lnTo>
                <a:lnTo>
                  <a:pt x="13970" y="1270"/>
                </a:lnTo>
                <a:lnTo>
                  <a:pt x="7620" y="1270"/>
                </a:lnTo>
                <a:lnTo>
                  <a:pt x="7620" y="0"/>
                </a:ln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30480"/>
                </a:lnTo>
                <a:lnTo>
                  <a:pt x="36830" y="30480"/>
                </a:lnTo>
                <a:lnTo>
                  <a:pt x="36830" y="889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3663950" y="6205220"/>
            <a:ext cx="588010" cy="146050"/>
            <a:chOff x="3663950" y="6205220"/>
            <a:chExt cx="588010" cy="146050"/>
          </a:xfrm>
        </p:grpSpPr>
        <p:sp>
          <p:nvSpPr>
            <p:cNvPr id="50" name="object 50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65600" y="6205220"/>
              <a:ext cx="86360" cy="44450"/>
            </a:xfrm>
            <a:custGeom>
              <a:avLst/>
              <a:gdLst/>
              <a:ahLst/>
              <a:cxnLst/>
              <a:rect l="l" t="t" r="r" b="b"/>
              <a:pathLst>
                <a:path w="86360" h="44450">
                  <a:moveTo>
                    <a:pt x="86360" y="0"/>
                  </a:moveTo>
                  <a:lnTo>
                    <a:pt x="59690" y="0"/>
                  </a:lnTo>
                  <a:lnTo>
                    <a:pt x="59690" y="2540"/>
                  </a:lnTo>
                  <a:lnTo>
                    <a:pt x="58420" y="2540"/>
                  </a:lnTo>
                  <a:lnTo>
                    <a:pt x="58420" y="3810"/>
                  </a:lnTo>
                  <a:lnTo>
                    <a:pt x="54610" y="3810"/>
                  </a:lnTo>
                  <a:lnTo>
                    <a:pt x="54610" y="5080"/>
                  </a:lnTo>
                  <a:lnTo>
                    <a:pt x="52070" y="5080"/>
                  </a:lnTo>
                  <a:lnTo>
                    <a:pt x="52070" y="6350"/>
                  </a:lnTo>
                  <a:lnTo>
                    <a:pt x="50800" y="6350"/>
                  </a:lnTo>
                  <a:lnTo>
                    <a:pt x="50800" y="8890"/>
                  </a:lnTo>
                  <a:lnTo>
                    <a:pt x="48260" y="8890"/>
                  </a:lnTo>
                  <a:lnTo>
                    <a:pt x="48260" y="10160"/>
                  </a:lnTo>
                  <a:lnTo>
                    <a:pt x="44450" y="10160"/>
                  </a:lnTo>
                  <a:lnTo>
                    <a:pt x="44450" y="11430"/>
                  </a:lnTo>
                  <a:lnTo>
                    <a:pt x="43180" y="11430"/>
                  </a:lnTo>
                  <a:lnTo>
                    <a:pt x="43180" y="12700"/>
                  </a:lnTo>
                  <a:lnTo>
                    <a:pt x="41910" y="12700"/>
                  </a:lnTo>
                  <a:lnTo>
                    <a:pt x="41910" y="15240"/>
                  </a:lnTo>
                  <a:lnTo>
                    <a:pt x="39370" y="15240"/>
                  </a:lnTo>
                  <a:lnTo>
                    <a:pt x="39370" y="16510"/>
                  </a:lnTo>
                  <a:lnTo>
                    <a:pt x="35560" y="16510"/>
                  </a:lnTo>
                  <a:lnTo>
                    <a:pt x="35560" y="17780"/>
                  </a:lnTo>
                  <a:lnTo>
                    <a:pt x="34290" y="17780"/>
                  </a:lnTo>
                  <a:lnTo>
                    <a:pt x="3429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0480" y="21590"/>
                  </a:lnTo>
                  <a:lnTo>
                    <a:pt x="30480" y="22860"/>
                  </a:lnTo>
                  <a:lnTo>
                    <a:pt x="26670" y="22860"/>
                  </a:lnTo>
                  <a:lnTo>
                    <a:pt x="26670" y="24130"/>
                  </a:lnTo>
                  <a:lnTo>
                    <a:pt x="25400" y="24130"/>
                  </a:lnTo>
                  <a:lnTo>
                    <a:pt x="25400" y="25400"/>
                  </a:lnTo>
                  <a:lnTo>
                    <a:pt x="24130" y="25400"/>
                  </a:lnTo>
                  <a:lnTo>
                    <a:pt x="24130" y="27940"/>
                  </a:lnTo>
                  <a:lnTo>
                    <a:pt x="21590" y="27940"/>
                  </a:lnTo>
                  <a:lnTo>
                    <a:pt x="21590" y="29210"/>
                  </a:lnTo>
                  <a:lnTo>
                    <a:pt x="19050" y="29210"/>
                  </a:lnTo>
                  <a:lnTo>
                    <a:pt x="1905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15240" y="31750"/>
                  </a:lnTo>
                  <a:lnTo>
                    <a:pt x="15240" y="34290"/>
                  </a:lnTo>
                  <a:lnTo>
                    <a:pt x="13970" y="34290"/>
                  </a:lnTo>
                  <a:lnTo>
                    <a:pt x="13970" y="35560"/>
                  </a:lnTo>
                  <a:lnTo>
                    <a:pt x="10160" y="35560"/>
                  </a:lnTo>
                  <a:lnTo>
                    <a:pt x="10160" y="36830"/>
                  </a:lnTo>
                  <a:lnTo>
                    <a:pt x="8890" y="36830"/>
                  </a:lnTo>
                  <a:lnTo>
                    <a:pt x="8890" y="38100"/>
                  </a:lnTo>
                  <a:lnTo>
                    <a:pt x="7620" y="38100"/>
                  </a:lnTo>
                  <a:lnTo>
                    <a:pt x="7620" y="40640"/>
                  </a:lnTo>
                  <a:lnTo>
                    <a:pt x="5080" y="40640"/>
                  </a:lnTo>
                  <a:lnTo>
                    <a:pt x="5080" y="41910"/>
                  </a:lnTo>
                  <a:lnTo>
                    <a:pt x="2540" y="41910"/>
                  </a:lnTo>
                  <a:lnTo>
                    <a:pt x="2540" y="43180"/>
                  </a:lnTo>
                  <a:lnTo>
                    <a:pt x="0" y="43180"/>
                  </a:lnTo>
                  <a:lnTo>
                    <a:pt x="0" y="44450"/>
                  </a:lnTo>
                  <a:lnTo>
                    <a:pt x="41910" y="44450"/>
                  </a:lnTo>
                  <a:lnTo>
                    <a:pt x="41910" y="43180"/>
                  </a:lnTo>
                  <a:lnTo>
                    <a:pt x="43180" y="43180"/>
                  </a:lnTo>
                  <a:lnTo>
                    <a:pt x="43180" y="41910"/>
                  </a:lnTo>
                  <a:lnTo>
                    <a:pt x="46990" y="41910"/>
                  </a:lnTo>
                  <a:lnTo>
                    <a:pt x="46990" y="40640"/>
                  </a:lnTo>
                  <a:lnTo>
                    <a:pt x="48260" y="40640"/>
                  </a:lnTo>
                  <a:lnTo>
                    <a:pt x="48260" y="38100"/>
                  </a:lnTo>
                  <a:lnTo>
                    <a:pt x="50800" y="38100"/>
                  </a:lnTo>
                  <a:lnTo>
                    <a:pt x="50800" y="36830"/>
                  </a:lnTo>
                  <a:lnTo>
                    <a:pt x="52070" y="36830"/>
                  </a:lnTo>
                  <a:lnTo>
                    <a:pt x="52070" y="35560"/>
                  </a:lnTo>
                  <a:lnTo>
                    <a:pt x="55880" y="35560"/>
                  </a:lnTo>
                  <a:lnTo>
                    <a:pt x="55880" y="34290"/>
                  </a:lnTo>
                  <a:lnTo>
                    <a:pt x="58420" y="3429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7940"/>
                  </a:lnTo>
                  <a:lnTo>
                    <a:pt x="63500" y="27940"/>
                  </a:lnTo>
                  <a:lnTo>
                    <a:pt x="63500" y="25400"/>
                  </a:lnTo>
                  <a:lnTo>
                    <a:pt x="63500" y="24130"/>
                  </a:lnTo>
                  <a:lnTo>
                    <a:pt x="64770" y="24130"/>
                  </a:lnTo>
                  <a:lnTo>
                    <a:pt x="64770" y="22860"/>
                  </a:lnTo>
                  <a:lnTo>
                    <a:pt x="66040" y="22860"/>
                  </a:lnTo>
                  <a:lnTo>
                    <a:pt x="66040" y="21590"/>
                  </a:lnTo>
                  <a:lnTo>
                    <a:pt x="67310" y="21590"/>
                  </a:lnTo>
                  <a:lnTo>
                    <a:pt x="6731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6510"/>
                  </a:lnTo>
                  <a:lnTo>
                    <a:pt x="69850" y="16510"/>
                  </a:lnTo>
                  <a:lnTo>
                    <a:pt x="69850" y="15240"/>
                  </a:lnTo>
                  <a:lnTo>
                    <a:pt x="71120" y="15240"/>
                  </a:lnTo>
                  <a:lnTo>
                    <a:pt x="71120" y="12700"/>
                  </a:lnTo>
                  <a:lnTo>
                    <a:pt x="72390" y="12700"/>
                  </a:lnTo>
                  <a:lnTo>
                    <a:pt x="72390" y="11430"/>
                  </a:lnTo>
                  <a:lnTo>
                    <a:pt x="72390" y="10160"/>
                  </a:lnTo>
                  <a:lnTo>
                    <a:pt x="74930" y="10160"/>
                  </a:lnTo>
                  <a:lnTo>
                    <a:pt x="74930" y="8890"/>
                  </a:lnTo>
                  <a:lnTo>
                    <a:pt x="74930" y="6350"/>
                  </a:lnTo>
                  <a:lnTo>
                    <a:pt x="76200" y="6350"/>
                  </a:lnTo>
                  <a:lnTo>
                    <a:pt x="76200" y="508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8740" y="3810"/>
                  </a:lnTo>
                  <a:lnTo>
                    <a:pt x="78740" y="2540"/>
                  </a:lnTo>
                  <a:lnTo>
                    <a:pt x="86360" y="2540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4225290" y="6189979"/>
            <a:ext cx="49530" cy="15240"/>
          </a:xfrm>
          <a:custGeom>
            <a:avLst/>
            <a:gdLst/>
            <a:ahLst/>
            <a:cxnLst/>
            <a:rect l="l" t="t" r="r" b="b"/>
            <a:pathLst>
              <a:path w="49529" h="15239">
                <a:moveTo>
                  <a:pt x="49530" y="0"/>
                </a:moveTo>
                <a:lnTo>
                  <a:pt x="10160" y="0"/>
                </a:lnTo>
                <a:lnTo>
                  <a:pt x="10160" y="1270"/>
                </a:lnTo>
                <a:lnTo>
                  <a:pt x="8890" y="1270"/>
                </a:lnTo>
                <a:lnTo>
                  <a:pt x="8890" y="5080"/>
                </a:lnTo>
                <a:lnTo>
                  <a:pt x="7620" y="5080"/>
                </a:lnTo>
                <a:lnTo>
                  <a:pt x="7620" y="6350"/>
                </a:lnTo>
                <a:lnTo>
                  <a:pt x="5080" y="6350"/>
                </a:lnTo>
                <a:lnTo>
                  <a:pt x="5080" y="8890"/>
                </a:lnTo>
                <a:lnTo>
                  <a:pt x="3810" y="8890"/>
                </a:lnTo>
                <a:lnTo>
                  <a:pt x="3810" y="11430"/>
                </a:lnTo>
                <a:lnTo>
                  <a:pt x="2540" y="11430"/>
                </a:lnTo>
                <a:lnTo>
                  <a:pt x="2540" y="12700"/>
                </a:lnTo>
                <a:lnTo>
                  <a:pt x="1270" y="12700"/>
                </a:lnTo>
                <a:lnTo>
                  <a:pt x="1270" y="13970"/>
                </a:lnTo>
                <a:lnTo>
                  <a:pt x="0" y="13970"/>
                </a:lnTo>
                <a:lnTo>
                  <a:pt x="0" y="15240"/>
                </a:lnTo>
                <a:lnTo>
                  <a:pt x="31750" y="15240"/>
                </a:lnTo>
                <a:lnTo>
                  <a:pt x="31750" y="13970"/>
                </a:lnTo>
                <a:lnTo>
                  <a:pt x="38100" y="13970"/>
                </a:lnTo>
                <a:lnTo>
                  <a:pt x="38100" y="12700"/>
                </a:lnTo>
                <a:lnTo>
                  <a:pt x="48260" y="12700"/>
                </a:lnTo>
                <a:lnTo>
                  <a:pt x="48260" y="11430"/>
                </a:lnTo>
                <a:lnTo>
                  <a:pt x="49530" y="11430"/>
                </a:lnTo>
                <a:lnTo>
                  <a:pt x="49530" y="8890"/>
                </a:lnTo>
                <a:lnTo>
                  <a:pt x="49530" y="6350"/>
                </a:lnTo>
                <a:lnTo>
                  <a:pt x="49530" y="508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36720" y="6170929"/>
            <a:ext cx="38100" cy="19050"/>
          </a:xfrm>
          <a:custGeom>
            <a:avLst/>
            <a:gdLst/>
            <a:ahLst/>
            <a:cxnLst/>
            <a:rect l="l" t="t" r="r" b="b"/>
            <a:pathLst>
              <a:path w="38100" h="19050">
                <a:moveTo>
                  <a:pt x="38100" y="1270"/>
                </a:moveTo>
                <a:lnTo>
                  <a:pt x="33020" y="1270"/>
                </a:lnTo>
                <a:lnTo>
                  <a:pt x="27940" y="1270"/>
                </a:lnTo>
                <a:lnTo>
                  <a:pt x="27940" y="2540"/>
                </a:lnTo>
                <a:lnTo>
                  <a:pt x="24130" y="2540"/>
                </a:lnTo>
                <a:lnTo>
                  <a:pt x="24130" y="3810"/>
                </a:lnTo>
                <a:lnTo>
                  <a:pt x="19050" y="3810"/>
                </a:lnTo>
                <a:lnTo>
                  <a:pt x="19050" y="6350"/>
                </a:lnTo>
                <a:lnTo>
                  <a:pt x="8890" y="6350"/>
                </a:lnTo>
                <a:lnTo>
                  <a:pt x="8890" y="7620"/>
                </a:lnTo>
                <a:lnTo>
                  <a:pt x="6350" y="7620"/>
                </a:lnTo>
                <a:lnTo>
                  <a:pt x="6350" y="8890"/>
                </a:lnTo>
                <a:lnTo>
                  <a:pt x="5080" y="8890"/>
                </a:lnTo>
                <a:lnTo>
                  <a:pt x="5080" y="12700"/>
                </a:lnTo>
                <a:lnTo>
                  <a:pt x="2540" y="12700"/>
                </a:lnTo>
                <a:lnTo>
                  <a:pt x="2540" y="15240"/>
                </a:lnTo>
                <a:lnTo>
                  <a:pt x="1270" y="15240"/>
                </a:lnTo>
                <a:lnTo>
                  <a:pt x="1270" y="16510"/>
                </a:lnTo>
                <a:lnTo>
                  <a:pt x="0" y="16510"/>
                </a:lnTo>
                <a:lnTo>
                  <a:pt x="0" y="19050"/>
                </a:lnTo>
                <a:lnTo>
                  <a:pt x="38100" y="19050"/>
                </a:lnTo>
                <a:lnTo>
                  <a:pt x="38100" y="16510"/>
                </a:lnTo>
                <a:lnTo>
                  <a:pt x="38100" y="15240"/>
                </a:lnTo>
                <a:lnTo>
                  <a:pt x="38100" y="2540"/>
                </a:lnTo>
                <a:lnTo>
                  <a:pt x="38100" y="1270"/>
                </a:lnTo>
                <a:close/>
              </a:path>
              <a:path w="38100" h="19050">
                <a:moveTo>
                  <a:pt x="38100" y="0"/>
                </a:moveTo>
                <a:lnTo>
                  <a:pt x="33020" y="0"/>
                </a:lnTo>
                <a:lnTo>
                  <a:pt x="33020" y="1270"/>
                </a:lnTo>
                <a:lnTo>
                  <a:pt x="3810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2442210" y="6140450"/>
            <a:ext cx="1221740" cy="191770"/>
            <a:chOff x="2442210" y="6140450"/>
            <a:chExt cx="1221740" cy="191770"/>
          </a:xfrm>
        </p:grpSpPr>
        <p:sp>
          <p:nvSpPr>
            <p:cNvPr id="55" name="object 55"/>
            <p:cNvSpPr/>
            <p:nvPr/>
          </p:nvSpPr>
          <p:spPr>
            <a:xfrm>
              <a:off x="3053080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1831340" y="6303009"/>
            <a:ext cx="99060" cy="31750"/>
          </a:xfrm>
          <a:custGeom>
            <a:avLst/>
            <a:gdLst/>
            <a:ahLst/>
            <a:cxnLst/>
            <a:rect l="l" t="t" r="r" b="b"/>
            <a:pathLst>
              <a:path w="99060" h="31750">
                <a:moveTo>
                  <a:pt x="99060" y="0"/>
                </a:moveTo>
                <a:lnTo>
                  <a:pt x="3810" y="0"/>
                </a:lnTo>
                <a:lnTo>
                  <a:pt x="3810" y="3810"/>
                </a:lnTo>
                <a:lnTo>
                  <a:pt x="0" y="3810"/>
                </a:lnTo>
                <a:lnTo>
                  <a:pt x="0" y="31750"/>
                </a:lnTo>
                <a:lnTo>
                  <a:pt x="3810" y="31750"/>
                </a:lnTo>
                <a:lnTo>
                  <a:pt x="3810" y="30480"/>
                </a:lnTo>
                <a:lnTo>
                  <a:pt x="7620" y="30480"/>
                </a:lnTo>
                <a:lnTo>
                  <a:pt x="7620" y="29210"/>
                </a:lnTo>
                <a:lnTo>
                  <a:pt x="13970" y="29210"/>
                </a:lnTo>
                <a:lnTo>
                  <a:pt x="13970" y="25400"/>
                </a:lnTo>
                <a:lnTo>
                  <a:pt x="21590" y="25400"/>
                </a:lnTo>
                <a:lnTo>
                  <a:pt x="2159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3020" y="22860"/>
                </a:lnTo>
                <a:lnTo>
                  <a:pt x="33020" y="19050"/>
                </a:lnTo>
                <a:lnTo>
                  <a:pt x="39370" y="19050"/>
                </a:lnTo>
                <a:lnTo>
                  <a:pt x="39370" y="17780"/>
                </a:lnTo>
                <a:lnTo>
                  <a:pt x="45720" y="17780"/>
                </a:lnTo>
                <a:lnTo>
                  <a:pt x="45720" y="16510"/>
                </a:lnTo>
                <a:lnTo>
                  <a:pt x="54610" y="16510"/>
                </a:lnTo>
                <a:lnTo>
                  <a:pt x="54610" y="12700"/>
                </a:lnTo>
                <a:lnTo>
                  <a:pt x="63500" y="12700"/>
                </a:lnTo>
                <a:lnTo>
                  <a:pt x="63500" y="11430"/>
                </a:lnTo>
                <a:lnTo>
                  <a:pt x="67310" y="11430"/>
                </a:lnTo>
                <a:lnTo>
                  <a:pt x="67310" y="10160"/>
                </a:lnTo>
                <a:lnTo>
                  <a:pt x="77470" y="10160"/>
                </a:lnTo>
                <a:lnTo>
                  <a:pt x="77470" y="6350"/>
                </a:lnTo>
                <a:lnTo>
                  <a:pt x="86360" y="6350"/>
                </a:lnTo>
                <a:lnTo>
                  <a:pt x="86360" y="5080"/>
                </a:lnTo>
                <a:lnTo>
                  <a:pt x="90170" y="5080"/>
                </a:lnTo>
                <a:lnTo>
                  <a:pt x="90170" y="3810"/>
                </a:lnTo>
                <a:lnTo>
                  <a:pt x="99060" y="3810"/>
                </a:lnTo>
                <a:lnTo>
                  <a:pt x="990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50770" y="6277609"/>
            <a:ext cx="91440" cy="29209"/>
          </a:xfrm>
          <a:custGeom>
            <a:avLst/>
            <a:gdLst/>
            <a:ahLst/>
            <a:cxnLst/>
            <a:rect l="l" t="t" r="r" b="b"/>
            <a:pathLst>
              <a:path w="91439" h="29210">
                <a:moveTo>
                  <a:pt x="91427" y="0"/>
                </a:moveTo>
                <a:lnTo>
                  <a:pt x="0" y="0"/>
                </a:lnTo>
                <a:lnTo>
                  <a:pt x="0" y="3810"/>
                </a:lnTo>
                <a:lnTo>
                  <a:pt x="2540" y="3810"/>
                </a:lnTo>
                <a:lnTo>
                  <a:pt x="2540" y="5080"/>
                </a:lnTo>
                <a:lnTo>
                  <a:pt x="3810" y="5080"/>
                </a:lnTo>
                <a:lnTo>
                  <a:pt x="3810" y="6350"/>
                </a:lnTo>
                <a:lnTo>
                  <a:pt x="8890" y="6350"/>
                </a:lnTo>
                <a:lnTo>
                  <a:pt x="8890" y="10160"/>
                </a:lnTo>
                <a:lnTo>
                  <a:pt x="13970" y="10160"/>
                </a:lnTo>
                <a:lnTo>
                  <a:pt x="13970" y="11430"/>
                </a:lnTo>
                <a:lnTo>
                  <a:pt x="16510" y="11430"/>
                </a:lnTo>
                <a:lnTo>
                  <a:pt x="16510" y="12700"/>
                </a:lnTo>
                <a:lnTo>
                  <a:pt x="21590" y="12700"/>
                </a:lnTo>
                <a:lnTo>
                  <a:pt x="21590" y="16510"/>
                </a:lnTo>
                <a:lnTo>
                  <a:pt x="26670" y="16510"/>
                </a:lnTo>
                <a:lnTo>
                  <a:pt x="26670" y="17780"/>
                </a:lnTo>
                <a:lnTo>
                  <a:pt x="29210" y="17780"/>
                </a:lnTo>
                <a:lnTo>
                  <a:pt x="29210" y="19050"/>
                </a:lnTo>
                <a:lnTo>
                  <a:pt x="34290" y="19050"/>
                </a:lnTo>
                <a:lnTo>
                  <a:pt x="34290" y="22860"/>
                </a:lnTo>
                <a:lnTo>
                  <a:pt x="39370" y="22860"/>
                </a:lnTo>
                <a:lnTo>
                  <a:pt x="39370" y="24130"/>
                </a:lnTo>
                <a:lnTo>
                  <a:pt x="41910" y="24130"/>
                </a:lnTo>
                <a:lnTo>
                  <a:pt x="41910" y="25400"/>
                </a:lnTo>
                <a:lnTo>
                  <a:pt x="87630" y="25400"/>
                </a:lnTo>
                <a:lnTo>
                  <a:pt x="87630" y="29210"/>
                </a:lnTo>
                <a:lnTo>
                  <a:pt x="91427" y="29210"/>
                </a:lnTo>
                <a:lnTo>
                  <a:pt x="91427" y="25400"/>
                </a:lnTo>
                <a:lnTo>
                  <a:pt x="91427" y="24130"/>
                </a:lnTo>
                <a:lnTo>
                  <a:pt x="91427" y="3810"/>
                </a:lnTo>
                <a:lnTo>
                  <a:pt x="91427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41500" y="6276340"/>
            <a:ext cx="157480" cy="26670"/>
          </a:xfrm>
          <a:custGeom>
            <a:avLst/>
            <a:gdLst/>
            <a:ahLst/>
            <a:cxnLst/>
            <a:rect l="l" t="t" r="r" b="b"/>
            <a:pathLst>
              <a:path w="157480" h="26670">
                <a:moveTo>
                  <a:pt x="157480" y="0"/>
                </a:moveTo>
                <a:lnTo>
                  <a:pt x="85090" y="0"/>
                </a:lnTo>
                <a:lnTo>
                  <a:pt x="85090" y="1270"/>
                </a:lnTo>
                <a:lnTo>
                  <a:pt x="76200" y="1270"/>
                </a:lnTo>
                <a:lnTo>
                  <a:pt x="76200" y="5080"/>
                </a:lnTo>
                <a:lnTo>
                  <a:pt x="67310" y="5080"/>
                </a:lnTo>
                <a:lnTo>
                  <a:pt x="67310" y="6350"/>
                </a:lnTo>
                <a:lnTo>
                  <a:pt x="62230" y="6350"/>
                </a:lnTo>
                <a:lnTo>
                  <a:pt x="62230" y="7620"/>
                </a:lnTo>
                <a:lnTo>
                  <a:pt x="53340" y="7620"/>
                </a:lnTo>
                <a:lnTo>
                  <a:pt x="53340" y="11430"/>
                </a:lnTo>
                <a:lnTo>
                  <a:pt x="44450" y="11430"/>
                </a:lnTo>
                <a:lnTo>
                  <a:pt x="44450" y="12700"/>
                </a:lnTo>
                <a:lnTo>
                  <a:pt x="39370" y="12700"/>
                </a:lnTo>
                <a:lnTo>
                  <a:pt x="39370" y="13970"/>
                </a:lnTo>
                <a:lnTo>
                  <a:pt x="30480" y="13970"/>
                </a:lnTo>
                <a:lnTo>
                  <a:pt x="30480" y="17780"/>
                </a:lnTo>
                <a:lnTo>
                  <a:pt x="22860" y="17780"/>
                </a:lnTo>
                <a:lnTo>
                  <a:pt x="22860" y="19050"/>
                </a:lnTo>
                <a:lnTo>
                  <a:pt x="19050" y="19050"/>
                </a:lnTo>
                <a:lnTo>
                  <a:pt x="19050" y="20320"/>
                </a:lnTo>
                <a:lnTo>
                  <a:pt x="11430" y="20320"/>
                </a:lnTo>
                <a:lnTo>
                  <a:pt x="11430" y="24130"/>
                </a:lnTo>
                <a:lnTo>
                  <a:pt x="3810" y="24130"/>
                </a:lnTo>
                <a:lnTo>
                  <a:pt x="3810" y="25400"/>
                </a:lnTo>
                <a:lnTo>
                  <a:pt x="0" y="25400"/>
                </a:lnTo>
                <a:lnTo>
                  <a:pt x="0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100330" y="25400"/>
                </a:lnTo>
                <a:lnTo>
                  <a:pt x="100330" y="24130"/>
                </a:lnTo>
                <a:lnTo>
                  <a:pt x="106680" y="24130"/>
                </a:lnTo>
                <a:lnTo>
                  <a:pt x="106680" y="20320"/>
                </a:lnTo>
                <a:lnTo>
                  <a:pt x="113030" y="20320"/>
                </a:lnTo>
                <a:lnTo>
                  <a:pt x="113030" y="19050"/>
                </a:lnTo>
                <a:lnTo>
                  <a:pt x="115570" y="19050"/>
                </a:lnTo>
                <a:lnTo>
                  <a:pt x="115570" y="17780"/>
                </a:lnTo>
                <a:lnTo>
                  <a:pt x="121920" y="17780"/>
                </a:lnTo>
                <a:lnTo>
                  <a:pt x="121920" y="13970"/>
                </a:lnTo>
                <a:lnTo>
                  <a:pt x="127000" y="13970"/>
                </a:lnTo>
                <a:lnTo>
                  <a:pt x="127000" y="12700"/>
                </a:lnTo>
                <a:lnTo>
                  <a:pt x="130810" y="12700"/>
                </a:lnTo>
                <a:lnTo>
                  <a:pt x="130810" y="11430"/>
                </a:lnTo>
                <a:lnTo>
                  <a:pt x="135890" y="11430"/>
                </a:lnTo>
                <a:lnTo>
                  <a:pt x="135890" y="7620"/>
                </a:lnTo>
                <a:lnTo>
                  <a:pt x="142240" y="7620"/>
                </a:lnTo>
                <a:lnTo>
                  <a:pt x="142240" y="6350"/>
                </a:lnTo>
                <a:lnTo>
                  <a:pt x="146050" y="6350"/>
                </a:lnTo>
                <a:lnTo>
                  <a:pt x="146050" y="5080"/>
                </a:lnTo>
                <a:lnTo>
                  <a:pt x="151130" y="5080"/>
                </a:lnTo>
                <a:lnTo>
                  <a:pt x="151130" y="1270"/>
                </a:lnTo>
                <a:lnTo>
                  <a:pt x="157480" y="1270"/>
                </a:lnTo>
                <a:lnTo>
                  <a:pt x="1574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46960" y="627634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70"/>
                </a:lnTo>
                <a:lnTo>
                  <a:pt x="87629" y="1270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30400" y="627507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45689" y="627507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39289" y="6271259"/>
            <a:ext cx="68580" cy="3810"/>
          </a:xfrm>
          <a:custGeom>
            <a:avLst/>
            <a:gdLst/>
            <a:ahLst/>
            <a:cxnLst/>
            <a:rect l="l" t="t" r="r" b="b"/>
            <a:pathLst>
              <a:path w="68580" h="3810">
                <a:moveTo>
                  <a:pt x="68580" y="0"/>
                </a:moveTo>
                <a:lnTo>
                  <a:pt x="0" y="0"/>
                </a:lnTo>
                <a:lnTo>
                  <a:pt x="0" y="3809"/>
                </a:lnTo>
                <a:lnTo>
                  <a:pt x="68580" y="3809"/>
                </a:lnTo>
                <a:lnTo>
                  <a:pt x="685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1879" y="6271259"/>
            <a:ext cx="49530" cy="3810"/>
          </a:xfrm>
          <a:custGeom>
            <a:avLst/>
            <a:gdLst/>
            <a:ahLst/>
            <a:cxnLst/>
            <a:rect l="l" t="t" r="r" b="b"/>
            <a:pathLst>
              <a:path w="49530" h="3810">
                <a:moveTo>
                  <a:pt x="49530" y="0"/>
                </a:moveTo>
                <a:lnTo>
                  <a:pt x="0" y="0"/>
                </a:lnTo>
                <a:lnTo>
                  <a:pt x="0" y="3809"/>
                </a:lnTo>
                <a:lnTo>
                  <a:pt x="49530" y="3809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4370" y="6269990"/>
            <a:ext cx="69850" cy="1270"/>
          </a:xfrm>
          <a:custGeom>
            <a:avLst/>
            <a:gdLst/>
            <a:ahLst/>
            <a:cxnLst/>
            <a:rect l="l" t="t" r="r" b="b"/>
            <a:pathLst>
              <a:path w="69850" h="1270">
                <a:moveTo>
                  <a:pt x="69850" y="0"/>
                </a:moveTo>
                <a:lnTo>
                  <a:pt x="0" y="0"/>
                </a:lnTo>
                <a:lnTo>
                  <a:pt x="0" y="1270"/>
                </a:lnTo>
                <a:lnTo>
                  <a:pt x="69850" y="1270"/>
                </a:lnTo>
                <a:lnTo>
                  <a:pt x="698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35529" y="6269990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50800" y="0"/>
                </a:moveTo>
                <a:lnTo>
                  <a:pt x="0" y="0"/>
                </a:lnTo>
                <a:lnTo>
                  <a:pt x="0" y="1270"/>
                </a:lnTo>
                <a:lnTo>
                  <a:pt x="50800" y="1270"/>
                </a:lnTo>
                <a:lnTo>
                  <a:pt x="508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46910" y="62687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31720" y="626872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3260" y="6264909"/>
            <a:ext cx="71120" cy="3810"/>
          </a:xfrm>
          <a:custGeom>
            <a:avLst/>
            <a:gdLst/>
            <a:ahLst/>
            <a:cxnLst/>
            <a:rect l="l" t="t" r="r" b="b"/>
            <a:pathLst>
              <a:path w="71119" h="3810">
                <a:moveTo>
                  <a:pt x="71119" y="0"/>
                </a:moveTo>
                <a:lnTo>
                  <a:pt x="0" y="0"/>
                </a:lnTo>
                <a:lnTo>
                  <a:pt x="0" y="3809"/>
                </a:lnTo>
                <a:lnTo>
                  <a:pt x="71119" y="380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24100" y="626490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58339" y="626364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90" y="0"/>
                </a:moveTo>
                <a:lnTo>
                  <a:pt x="0" y="0"/>
                </a:lnTo>
                <a:lnTo>
                  <a:pt x="0" y="1270"/>
                </a:lnTo>
                <a:lnTo>
                  <a:pt x="72390" y="1270"/>
                </a:lnTo>
                <a:lnTo>
                  <a:pt x="723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316479" y="626364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62150" y="626237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89" y="0"/>
                </a:moveTo>
                <a:lnTo>
                  <a:pt x="0" y="0"/>
                </a:lnTo>
                <a:lnTo>
                  <a:pt x="0" y="1269"/>
                </a:lnTo>
                <a:lnTo>
                  <a:pt x="72389" y="1269"/>
                </a:lnTo>
                <a:lnTo>
                  <a:pt x="7238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5210" y="62623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79" y="0"/>
                </a:moveTo>
                <a:lnTo>
                  <a:pt x="0" y="0"/>
                </a:lnTo>
                <a:lnTo>
                  <a:pt x="0" y="1269"/>
                </a:lnTo>
                <a:lnTo>
                  <a:pt x="55879" y="1269"/>
                </a:lnTo>
                <a:lnTo>
                  <a:pt x="5587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67229" y="6258559"/>
            <a:ext cx="73660" cy="3810"/>
          </a:xfrm>
          <a:custGeom>
            <a:avLst/>
            <a:gdLst/>
            <a:ahLst/>
            <a:cxnLst/>
            <a:rect l="l" t="t" r="r" b="b"/>
            <a:pathLst>
              <a:path w="73660" h="3810">
                <a:moveTo>
                  <a:pt x="73659" y="0"/>
                </a:moveTo>
                <a:lnTo>
                  <a:pt x="0" y="0"/>
                </a:lnTo>
                <a:lnTo>
                  <a:pt x="0" y="3809"/>
                </a:lnTo>
                <a:lnTo>
                  <a:pt x="73659" y="3809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11400" y="625855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73579" y="6257290"/>
            <a:ext cx="73660" cy="1270"/>
          </a:xfrm>
          <a:custGeom>
            <a:avLst/>
            <a:gdLst/>
            <a:ahLst/>
            <a:cxnLst/>
            <a:rect l="l" t="t" r="r" b="b"/>
            <a:pathLst>
              <a:path w="73660" h="1270">
                <a:moveTo>
                  <a:pt x="73659" y="0"/>
                </a:moveTo>
                <a:lnTo>
                  <a:pt x="0" y="0"/>
                </a:lnTo>
                <a:lnTo>
                  <a:pt x="0" y="1270"/>
                </a:lnTo>
                <a:lnTo>
                  <a:pt x="73659" y="1270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07589" y="625729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40" y="0"/>
                </a:moveTo>
                <a:lnTo>
                  <a:pt x="0" y="0"/>
                </a:lnTo>
                <a:lnTo>
                  <a:pt x="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76120" y="625602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30" y="0"/>
                </a:moveTo>
                <a:lnTo>
                  <a:pt x="0" y="0"/>
                </a:lnTo>
                <a:lnTo>
                  <a:pt x="0" y="1269"/>
                </a:lnTo>
                <a:lnTo>
                  <a:pt x="74930" y="126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05050" y="625602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69"/>
                </a:lnTo>
                <a:lnTo>
                  <a:pt x="53339" y="1269"/>
                </a:lnTo>
                <a:lnTo>
                  <a:pt x="533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78660" y="625475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29" y="0"/>
                </a:moveTo>
                <a:lnTo>
                  <a:pt x="0" y="0"/>
                </a:lnTo>
                <a:lnTo>
                  <a:pt x="0" y="1269"/>
                </a:lnTo>
                <a:lnTo>
                  <a:pt x="74929" y="1269"/>
                </a:lnTo>
                <a:lnTo>
                  <a:pt x="749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03779" y="625475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82470" y="6252209"/>
            <a:ext cx="74930" cy="2540"/>
          </a:xfrm>
          <a:custGeom>
            <a:avLst/>
            <a:gdLst/>
            <a:ahLst/>
            <a:cxnLst/>
            <a:rect l="l" t="t" r="r" b="b"/>
            <a:pathLst>
              <a:path w="74930" h="2539">
                <a:moveTo>
                  <a:pt x="74930" y="0"/>
                </a:moveTo>
                <a:lnTo>
                  <a:pt x="0" y="0"/>
                </a:lnTo>
                <a:lnTo>
                  <a:pt x="0" y="2539"/>
                </a:lnTo>
                <a:lnTo>
                  <a:pt x="74930" y="253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01239" y="6252209"/>
            <a:ext cx="53340" cy="2540"/>
          </a:xfrm>
          <a:custGeom>
            <a:avLst/>
            <a:gdLst/>
            <a:ahLst/>
            <a:cxnLst/>
            <a:rect l="l" t="t" r="r" b="b"/>
            <a:pathLst>
              <a:path w="53339" h="2539">
                <a:moveTo>
                  <a:pt x="53340" y="0"/>
                </a:moveTo>
                <a:lnTo>
                  <a:pt x="0" y="0"/>
                </a:lnTo>
                <a:lnTo>
                  <a:pt x="0" y="2539"/>
                </a:lnTo>
                <a:lnTo>
                  <a:pt x="53340" y="2539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87550" y="625094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7429" y="625094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09" y="0"/>
                </a:moveTo>
                <a:lnTo>
                  <a:pt x="0" y="0"/>
                </a:lnTo>
                <a:lnTo>
                  <a:pt x="0" y="1270"/>
                </a:lnTo>
                <a:lnTo>
                  <a:pt x="54609" y="1270"/>
                </a:lnTo>
                <a:lnTo>
                  <a:pt x="546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90089" y="624967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70" y="0"/>
                </a:moveTo>
                <a:lnTo>
                  <a:pt x="0" y="0"/>
                </a:lnTo>
                <a:lnTo>
                  <a:pt x="0" y="1269"/>
                </a:lnTo>
                <a:lnTo>
                  <a:pt x="77470" y="126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889" y="62496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993900" y="624840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69"/>
                </a:lnTo>
                <a:lnTo>
                  <a:pt x="76200" y="126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3620" y="624840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996439" y="6245859"/>
            <a:ext cx="77470" cy="2540"/>
          </a:xfrm>
          <a:custGeom>
            <a:avLst/>
            <a:gdLst/>
            <a:ahLst/>
            <a:cxnLst/>
            <a:rect l="l" t="t" r="r" b="b"/>
            <a:pathLst>
              <a:path w="77469" h="2539">
                <a:moveTo>
                  <a:pt x="77470" y="0"/>
                </a:moveTo>
                <a:lnTo>
                  <a:pt x="0" y="0"/>
                </a:lnTo>
                <a:lnTo>
                  <a:pt x="0" y="2539"/>
                </a:lnTo>
                <a:lnTo>
                  <a:pt x="77470" y="253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291079" y="6245859"/>
            <a:ext cx="57150" cy="2540"/>
          </a:xfrm>
          <a:custGeom>
            <a:avLst/>
            <a:gdLst/>
            <a:ahLst/>
            <a:cxnLst/>
            <a:rect l="l" t="t" r="r" b="b"/>
            <a:pathLst>
              <a:path w="57150" h="2539">
                <a:moveTo>
                  <a:pt x="57150" y="0"/>
                </a:moveTo>
                <a:lnTo>
                  <a:pt x="0" y="0"/>
                </a:lnTo>
                <a:lnTo>
                  <a:pt x="0" y="2539"/>
                </a:lnTo>
                <a:lnTo>
                  <a:pt x="57150" y="2539"/>
                </a:lnTo>
                <a:lnTo>
                  <a:pt x="571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02789" y="624459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87270" y="624459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05329" y="624332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4729" y="624332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09139" y="6242050"/>
            <a:ext cx="82550" cy="1270"/>
          </a:xfrm>
          <a:custGeom>
            <a:avLst/>
            <a:gdLst/>
            <a:ahLst/>
            <a:cxnLst/>
            <a:rect l="l" t="t" r="r" b="b"/>
            <a:pathLst>
              <a:path w="82550" h="1270">
                <a:moveTo>
                  <a:pt x="82550" y="0"/>
                </a:moveTo>
                <a:lnTo>
                  <a:pt x="0" y="0"/>
                </a:lnTo>
                <a:lnTo>
                  <a:pt x="0" y="1269"/>
                </a:lnTo>
                <a:lnTo>
                  <a:pt x="82550" y="1269"/>
                </a:lnTo>
                <a:lnTo>
                  <a:pt x="825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82189" y="624205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10" y="0"/>
                </a:moveTo>
                <a:lnTo>
                  <a:pt x="0" y="0"/>
                </a:lnTo>
                <a:lnTo>
                  <a:pt x="0" y="1269"/>
                </a:lnTo>
                <a:lnTo>
                  <a:pt x="54610" y="126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11679" y="62395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59" y="0"/>
                </a:moveTo>
                <a:lnTo>
                  <a:pt x="0" y="0"/>
                </a:lnTo>
                <a:lnTo>
                  <a:pt x="0" y="2539"/>
                </a:lnTo>
                <a:lnTo>
                  <a:pt x="86359" y="2539"/>
                </a:lnTo>
                <a:lnTo>
                  <a:pt x="863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79650" y="6239509"/>
            <a:ext cx="52069" cy="2540"/>
          </a:xfrm>
          <a:custGeom>
            <a:avLst/>
            <a:gdLst/>
            <a:ahLst/>
            <a:cxnLst/>
            <a:rect l="l" t="t" r="r" b="b"/>
            <a:pathLst>
              <a:path w="52069" h="2539">
                <a:moveTo>
                  <a:pt x="52069" y="0"/>
                </a:moveTo>
                <a:lnTo>
                  <a:pt x="0" y="0"/>
                </a:lnTo>
                <a:lnTo>
                  <a:pt x="0" y="2539"/>
                </a:lnTo>
                <a:lnTo>
                  <a:pt x="52069" y="253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019300" y="623824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74570" y="6238240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30" h="1270">
                <a:moveTo>
                  <a:pt x="49530" y="0"/>
                </a:moveTo>
                <a:lnTo>
                  <a:pt x="0" y="0"/>
                </a:lnTo>
                <a:lnTo>
                  <a:pt x="0" y="127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21839" y="623697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40" y="0"/>
                </a:moveTo>
                <a:lnTo>
                  <a:pt x="0" y="0"/>
                </a:lnTo>
                <a:lnTo>
                  <a:pt x="0" y="1269"/>
                </a:lnTo>
                <a:lnTo>
                  <a:pt x="91440" y="1269"/>
                </a:lnTo>
                <a:lnTo>
                  <a:pt x="914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72029" y="6236970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70">
                <a:moveTo>
                  <a:pt x="48259" y="0"/>
                </a:moveTo>
                <a:lnTo>
                  <a:pt x="0" y="0"/>
                </a:lnTo>
                <a:lnTo>
                  <a:pt x="0" y="1269"/>
                </a:lnTo>
                <a:lnTo>
                  <a:pt x="48259" y="1269"/>
                </a:lnTo>
                <a:lnTo>
                  <a:pt x="482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025650" y="623570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39" y="0"/>
                </a:moveTo>
                <a:lnTo>
                  <a:pt x="0" y="0"/>
                </a:lnTo>
                <a:lnTo>
                  <a:pt x="0" y="1269"/>
                </a:lnTo>
                <a:lnTo>
                  <a:pt x="91439" y="1269"/>
                </a:lnTo>
                <a:lnTo>
                  <a:pt x="914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240279" y="623570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69"/>
                </a:lnTo>
                <a:lnTo>
                  <a:pt x="77469" y="1269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029460" y="6233159"/>
            <a:ext cx="90170" cy="2540"/>
          </a:xfrm>
          <a:custGeom>
            <a:avLst/>
            <a:gdLst/>
            <a:ahLst/>
            <a:cxnLst/>
            <a:rect l="l" t="t" r="r" b="b"/>
            <a:pathLst>
              <a:path w="90169" h="2539">
                <a:moveTo>
                  <a:pt x="90169" y="0"/>
                </a:moveTo>
                <a:lnTo>
                  <a:pt x="0" y="0"/>
                </a:lnTo>
                <a:lnTo>
                  <a:pt x="0" y="2539"/>
                </a:lnTo>
                <a:lnTo>
                  <a:pt x="90169" y="2539"/>
                </a:lnTo>
                <a:lnTo>
                  <a:pt x="901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39010" y="6233159"/>
            <a:ext cx="76200" cy="2540"/>
          </a:xfrm>
          <a:custGeom>
            <a:avLst/>
            <a:gdLst/>
            <a:ahLst/>
            <a:cxnLst/>
            <a:rect l="l" t="t" r="r" b="b"/>
            <a:pathLst>
              <a:path w="76200" h="2539">
                <a:moveTo>
                  <a:pt x="76200" y="0"/>
                </a:moveTo>
                <a:lnTo>
                  <a:pt x="0" y="0"/>
                </a:lnTo>
                <a:lnTo>
                  <a:pt x="0" y="2539"/>
                </a:lnTo>
                <a:lnTo>
                  <a:pt x="76200" y="253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35810" y="623189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33929" y="623189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70"/>
                </a:lnTo>
                <a:lnTo>
                  <a:pt x="77469" y="1270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39620" y="623062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30" y="0"/>
                </a:moveTo>
                <a:lnTo>
                  <a:pt x="0" y="0"/>
                </a:lnTo>
                <a:lnTo>
                  <a:pt x="0" y="1269"/>
                </a:lnTo>
                <a:lnTo>
                  <a:pt x="87630" y="1269"/>
                </a:lnTo>
                <a:lnTo>
                  <a:pt x="876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31389" y="623062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40" y="0"/>
                </a:moveTo>
                <a:lnTo>
                  <a:pt x="0" y="0"/>
                </a:lnTo>
                <a:lnTo>
                  <a:pt x="0" y="1269"/>
                </a:lnTo>
                <a:lnTo>
                  <a:pt x="78740" y="1269"/>
                </a:lnTo>
                <a:lnTo>
                  <a:pt x="787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042160" y="622935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69"/>
                </a:lnTo>
                <a:lnTo>
                  <a:pt x="87629" y="1269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228850" y="622935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39" y="0"/>
                </a:moveTo>
                <a:lnTo>
                  <a:pt x="0" y="0"/>
                </a:lnTo>
                <a:lnTo>
                  <a:pt x="0" y="1269"/>
                </a:lnTo>
                <a:lnTo>
                  <a:pt x="78739" y="1269"/>
                </a:lnTo>
                <a:lnTo>
                  <a:pt x="787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45970" y="62268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26310" y="6226809"/>
            <a:ext cx="80010" cy="2540"/>
          </a:xfrm>
          <a:custGeom>
            <a:avLst/>
            <a:gdLst/>
            <a:ahLst/>
            <a:cxnLst/>
            <a:rect l="l" t="t" r="r" b="b"/>
            <a:pathLst>
              <a:path w="80010" h="2539">
                <a:moveTo>
                  <a:pt x="80009" y="0"/>
                </a:moveTo>
                <a:lnTo>
                  <a:pt x="0" y="0"/>
                </a:lnTo>
                <a:lnTo>
                  <a:pt x="0" y="2539"/>
                </a:lnTo>
                <a:lnTo>
                  <a:pt x="80009" y="2539"/>
                </a:lnTo>
                <a:lnTo>
                  <a:pt x="800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052320" y="6225540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19" h="1270">
                <a:moveTo>
                  <a:pt x="83819" y="0"/>
                </a:moveTo>
                <a:lnTo>
                  <a:pt x="0" y="0"/>
                </a:lnTo>
                <a:lnTo>
                  <a:pt x="0" y="1270"/>
                </a:lnTo>
                <a:lnTo>
                  <a:pt x="83819" y="1270"/>
                </a:lnTo>
                <a:lnTo>
                  <a:pt x="838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056130" y="6197600"/>
            <a:ext cx="245110" cy="29209"/>
          </a:xfrm>
          <a:custGeom>
            <a:avLst/>
            <a:gdLst/>
            <a:ahLst/>
            <a:cxnLst/>
            <a:rect l="l" t="t" r="r" b="b"/>
            <a:pathLst>
              <a:path w="245110" h="29210">
                <a:moveTo>
                  <a:pt x="245110" y="27940"/>
                </a:moveTo>
                <a:lnTo>
                  <a:pt x="243840" y="27940"/>
                </a:lnTo>
                <a:lnTo>
                  <a:pt x="243840" y="26670"/>
                </a:lnTo>
                <a:lnTo>
                  <a:pt x="241300" y="26670"/>
                </a:lnTo>
                <a:lnTo>
                  <a:pt x="241300" y="25400"/>
                </a:lnTo>
                <a:lnTo>
                  <a:pt x="240030" y="25400"/>
                </a:lnTo>
                <a:lnTo>
                  <a:pt x="240030" y="22860"/>
                </a:lnTo>
                <a:lnTo>
                  <a:pt x="236220" y="22860"/>
                </a:lnTo>
                <a:lnTo>
                  <a:pt x="236220" y="21590"/>
                </a:lnTo>
                <a:lnTo>
                  <a:pt x="233680" y="21590"/>
                </a:lnTo>
                <a:lnTo>
                  <a:pt x="233680" y="20320"/>
                </a:lnTo>
                <a:lnTo>
                  <a:pt x="232410" y="20320"/>
                </a:lnTo>
                <a:lnTo>
                  <a:pt x="232410" y="19050"/>
                </a:lnTo>
                <a:lnTo>
                  <a:pt x="229870" y="19050"/>
                </a:lnTo>
                <a:lnTo>
                  <a:pt x="2298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22250" y="15240"/>
                </a:lnTo>
                <a:lnTo>
                  <a:pt x="222250" y="13970"/>
                </a:lnTo>
                <a:lnTo>
                  <a:pt x="219710" y="13970"/>
                </a:lnTo>
                <a:lnTo>
                  <a:pt x="219710" y="12700"/>
                </a:lnTo>
                <a:lnTo>
                  <a:pt x="217170" y="12700"/>
                </a:lnTo>
                <a:lnTo>
                  <a:pt x="217170" y="10160"/>
                </a:lnTo>
                <a:lnTo>
                  <a:pt x="185420" y="10160"/>
                </a:lnTo>
                <a:lnTo>
                  <a:pt x="185420" y="8890"/>
                </a:lnTo>
                <a:lnTo>
                  <a:pt x="181610" y="8890"/>
                </a:lnTo>
                <a:lnTo>
                  <a:pt x="181610" y="7620"/>
                </a:lnTo>
                <a:lnTo>
                  <a:pt x="179070" y="7620"/>
                </a:lnTo>
                <a:lnTo>
                  <a:pt x="179070" y="6350"/>
                </a:lnTo>
                <a:lnTo>
                  <a:pt x="176530" y="6350"/>
                </a:lnTo>
                <a:lnTo>
                  <a:pt x="176530" y="3810"/>
                </a:lnTo>
                <a:lnTo>
                  <a:pt x="171450" y="3810"/>
                </a:lnTo>
                <a:lnTo>
                  <a:pt x="171450" y="2540"/>
                </a:lnTo>
                <a:lnTo>
                  <a:pt x="168910" y="2540"/>
                </a:lnTo>
                <a:lnTo>
                  <a:pt x="168910" y="1270"/>
                </a:lnTo>
                <a:lnTo>
                  <a:pt x="166370" y="1270"/>
                </a:lnTo>
                <a:lnTo>
                  <a:pt x="166370" y="0"/>
                </a:lnTo>
                <a:lnTo>
                  <a:pt x="78740" y="0"/>
                </a:lnTo>
                <a:lnTo>
                  <a:pt x="78740" y="1270"/>
                </a:lnTo>
                <a:lnTo>
                  <a:pt x="74930" y="1270"/>
                </a:lnTo>
                <a:lnTo>
                  <a:pt x="74930" y="2540"/>
                </a:lnTo>
                <a:lnTo>
                  <a:pt x="72390" y="2540"/>
                </a:lnTo>
                <a:lnTo>
                  <a:pt x="72390" y="3810"/>
                </a:lnTo>
                <a:lnTo>
                  <a:pt x="67310" y="3810"/>
                </a:lnTo>
                <a:lnTo>
                  <a:pt x="67310" y="6350"/>
                </a:lnTo>
                <a:lnTo>
                  <a:pt x="64770" y="6350"/>
                </a:lnTo>
                <a:lnTo>
                  <a:pt x="64770" y="7620"/>
                </a:lnTo>
                <a:lnTo>
                  <a:pt x="62230" y="7620"/>
                </a:lnTo>
                <a:lnTo>
                  <a:pt x="62230" y="8890"/>
                </a:lnTo>
                <a:lnTo>
                  <a:pt x="59690" y="8890"/>
                </a:lnTo>
                <a:lnTo>
                  <a:pt x="59690" y="10160"/>
                </a:lnTo>
                <a:lnTo>
                  <a:pt x="48260" y="10160"/>
                </a:lnTo>
                <a:lnTo>
                  <a:pt x="48260" y="12700"/>
                </a:lnTo>
                <a:lnTo>
                  <a:pt x="43180" y="12700"/>
                </a:lnTo>
                <a:lnTo>
                  <a:pt x="43180" y="13970"/>
                </a:lnTo>
                <a:lnTo>
                  <a:pt x="39370" y="13970"/>
                </a:lnTo>
                <a:lnTo>
                  <a:pt x="39370" y="15240"/>
                </a:lnTo>
                <a:lnTo>
                  <a:pt x="34290" y="15240"/>
                </a:lnTo>
                <a:lnTo>
                  <a:pt x="34290" y="16510"/>
                </a:lnTo>
                <a:lnTo>
                  <a:pt x="24130" y="16510"/>
                </a:lnTo>
                <a:lnTo>
                  <a:pt x="24130" y="19050"/>
                </a:lnTo>
                <a:lnTo>
                  <a:pt x="21590" y="19050"/>
                </a:lnTo>
                <a:lnTo>
                  <a:pt x="21590" y="20320"/>
                </a:lnTo>
                <a:lnTo>
                  <a:pt x="16510" y="20320"/>
                </a:lnTo>
                <a:lnTo>
                  <a:pt x="16510" y="21590"/>
                </a:lnTo>
                <a:lnTo>
                  <a:pt x="13970" y="21590"/>
                </a:lnTo>
                <a:lnTo>
                  <a:pt x="13970" y="22860"/>
                </a:lnTo>
                <a:lnTo>
                  <a:pt x="6350" y="22860"/>
                </a:lnTo>
                <a:lnTo>
                  <a:pt x="6350" y="25400"/>
                </a:lnTo>
                <a:lnTo>
                  <a:pt x="3810" y="25400"/>
                </a:lnTo>
                <a:lnTo>
                  <a:pt x="3810" y="26670"/>
                </a:lnTo>
                <a:lnTo>
                  <a:pt x="0" y="26670"/>
                </a:lnTo>
                <a:lnTo>
                  <a:pt x="0" y="27940"/>
                </a:lnTo>
                <a:lnTo>
                  <a:pt x="165100" y="27940"/>
                </a:lnTo>
                <a:lnTo>
                  <a:pt x="165100" y="29210"/>
                </a:lnTo>
                <a:lnTo>
                  <a:pt x="245110" y="29210"/>
                </a:lnTo>
                <a:lnTo>
                  <a:pt x="245110" y="2794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9" name="object 119"/>
          <p:cNvGrpSpPr/>
          <p:nvPr/>
        </p:nvGrpSpPr>
        <p:grpSpPr>
          <a:xfrm>
            <a:off x="609600" y="6189979"/>
            <a:ext cx="1221740" cy="226060"/>
            <a:chOff x="609600" y="6189979"/>
            <a:chExt cx="1221740" cy="226060"/>
          </a:xfrm>
        </p:grpSpPr>
        <p:sp>
          <p:nvSpPr>
            <p:cNvPr id="120" name="object 120"/>
            <p:cNvSpPr/>
            <p:nvPr/>
          </p:nvSpPr>
          <p:spPr>
            <a:xfrm>
              <a:off x="1220470" y="6313169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7870" y="6268719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9600" y="6189979"/>
              <a:ext cx="176530" cy="81280"/>
            </a:xfrm>
            <a:custGeom>
              <a:avLst/>
              <a:gdLst/>
              <a:ahLst/>
              <a:cxnLst/>
              <a:rect l="l" t="t" r="r" b="b"/>
              <a:pathLst>
                <a:path w="176529" h="81279">
                  <a:moveTo>
                    <a:pt x="176530" y="78740"/>
                  </a:moveTo>
                  <a:lnTo>
                    <a:pt x="171450" y="78740"/>
                  </a:lnTo>
                  <a:lnTo>
                    <a:pt x="171450" y="76200"/>
                  </a:lnTo>
                  <a:lnTo>
                    <a:pt x="166370" y="76200"/>
                  </a:lnTo>
                  <a:lnTo>
                    <a:pt x="166370" y="74930"/>
                  </a:lnTo>
                  <a:lnTo>
                    <a:pt x="163830" y="74930"/>
                  </a:lnTo>
                  <a:lnTo>
                    <a:pt x="163830" y="72390"/>
                  </a:lnTo>
                  <a:lnTo>
                    <a:pt x="158750" y="72390"/>
                  </a:lnTo>
                  <a:lnTo>
                    <a:pt x="158750" y="69850"/>
                  </a:lnTo>
                  <a:lnTo>
                    <a:pt x="153670" y="69850"/>
                  </a:lnTo>
                  <a:lnTo>
                    <a:pt x="153670" y="68580"/>
                  </a:lnTo>
                  <a:lnTo>
                    <a:pt x="151130" y="68580"/>
                  </a:lnTo>
                  <a:lnTo>
                    <a:pt x="151130" y="66040"/>
                  </a:lnTo>
                  <a:lnTo>
                    <a:pt x="149860" y="66040"/>
                  </a:lnTo>
                  <a:lnTo>
                    <a:pt x="149860" y="64770"/>
                  </a:lnTo>
                  <a:lnTo>
                    <a:pt x="147320" y="64770"/>
                  </a:lnTo>
                  <a:lnTo>
                    <a:pt x="147320" y="63500"/>
                  </a:lnTo>
                  <a:lnTo>
                    <a:pt x="143510" y="63500"/>
                  </a:lnTo>
                  <a:lnTo>
                    <a:pt x="143510" y="62230"/>
                  </a:lnTo>
                  <a:lnTo>
                    <a:pt x="142240" y="62230"/>
                  </a:lnTo>
                  <a:lnTo>
                    <a:pt x="142240" y="59690"/>
                  </a:lnTo>
                  <a:lnTo>
                    <a:pt x="139700" y="59690"/>
                  </a:lnTo>
                  <a:lnTo>
                    <a:pt x="139700" y="58420"/>
                  </a:lnTo>
                  <a:lnTo>
                    <a:pt x="138430" y="58420"/>
                  </a:lnTo>
                  <a:lnTo>
                    <a:pt x="138430" y="57150"/>
                  </a:lnTo>
                  <a:lnTo>
                    <a:pt x="134620" y="57150"/>
                  </a:lnTo>
                  <a:lnTo>
                    <a:pt x="134620" y="54610"/>
                  </a:lnTo>
                  <a:lnTo>
                    <a:pt x="133350" y="54610"/>
                  </a:lnTo>
                  <a:lnTo>
                    <a:pt x="133350" y="53340"/>
                  </a:lnTo>
                  <a:lnTo>
                    <a:pt x="130810" y="53340"/>
                  </a:lnTo>
                  <a:lnTo>
                    <a:pt x="130810" y="52070"/>
                  </a:lnTo>
                  <a:lnTo>
                    <a:pt x="129540" y="52070"/>
                  </a:lnTo>
                  <a:lnTo>
                    <a:pt x="129540" y="50800"/>
                  </a:lnTo>
                  <a:lnTo>
                    <a:pt x="125730" y="50800"/>
                  </a:lnTo>
                  <a:lnTo>
                    <a:pt x="12573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1920" y="46990"/>
                  </a:lnTo>
                  <a:lnTo>
                    <a:pt x="121920" y="45720"/>
                  </a:lnTo>
                  <a:lnTo>
                    <a:pt x="119380" y="45720"/>
                  </a:lnTo>
                  <a:lnTo>
                    <a:pt x="119380" y="44450"/>
                  </a:lnTo>
                  <a:lnTo>
                    <a:pt x="115570" y="44450"/>
                  </a:lnTo>
                  <a:lnTo>
                    <a:pt x="11557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1760" y="40640"/>
                  </a:lnTo>
                  <a:lnTo>
                    <a:pt x="111760" y="39370"/>
                  </a:lnTo>
                  <a:lnTo>
                    <a:pt x="110490" y="39370"/>
                  </a:lnTo>
                  <a:lnTo>
                    <a:pt x="110490" y="38100"/>
                  </a:lnTo>
                  <a:lnTo>
                    <a:pt x="105410" y="38100"/>
                  </a:lnTo>
                  <a:lnTo>
                    <a:pt x="105410" y="35560"/>
                  </a:lnTo>
                  <a:lnTo>
                    <a:pt x="104140" y="35560"/>
                  </a:lnTo>
                  <a:lnTo>
                    <a:pt x="104140" y="34290"/>
                  </a:lnTo>
                  <a:lnTo>
                    <a:pt x="101600" y="34290"/>
                  </a:lnTo>
                  <a:lnTo>
                    <a:pt x="101600" y="33020"/>
                  </a:lnTo>
                  <a:lnTo>
                    <a:pt x="100330" y="33020"/>
                  </a:lnTo>
                  <a:lnTo>
                    <a:pt x="100330" y="31750"/>
                  </a:lnTo>
                  <a:lnTo>
                    <a:pt x="96520" y="31750"/>
                  </a:lnTo>
                  <a:lnTo>
                    <a:pt x="96520" y="29210"/>
                  </a:lnTo>
                  <a:lnTo>
                    <a:pt x="93980" y="29210"/>
                  </a:lnTo>
                  <a:lnTo>
                    <a:pt x="93980" y="27940"/>
                  </a:lnTo>
                  <a:lnTo>
                    <a:pt x="92710" y="27940"/>
                  </a:lnTo>
                  <a:lnTo>
                    <a:pt x="92710" y="26670"/>
                  </a:lnTo>
                  <a:lnTo>
                    <a:pt x="90170" y="26670"/>
                  </a:lnTo>
                  <a:lnTo>
                    <a:pt x="90170" y="25400"/>
                  </a:lnTo>
                  <a:lnTo>
                    <a:pt x="87630" y="25400"/>
                  </a:lnTo>
                  <a:lnTo>
                    <a:pt x="87630" y="22860"/>
                  </a:lnTo>
                  <a:lnTo>
                    <a:pt x="85090" y="22860"/>
                  </a:lnTo>
                  <a:lnTo>
                    <a:pt x="85090" y="21590"/>
                  </a:lnTo>
                  <a:lnTo>
                    <a:pt x="83820" y="21590"/>
                  </a:lnTo>
                  <a:lnTo>
                    <a:pt x="83820" y="20320"/>
                  </a:lnTo>
                  <a:lnTo>
                    <a:pt x="81280" y="20320"/>
                  </a:lnTo>
                  <a:lnTo>
                    <a:pt x="81280" y="19050"/>
                  </a:lnTo>
                  <a:lnTo>
                    <a:pt x="78740" y="19050"/>
                  </a:lnTo>
                  <a:lnTo>
                    <a:pt x="78740" y="16510"/>
                  </a:lnTo>
                  <a:lnTo>
                    <a:pt x="76200" y="16510"/>
                  </a:lnTo>
                  <a:lnTo>
                    <a:pt x="76200" y="15240"/>
                  </a:lnTo>
                  <a:lnTo>
                    <a:pt x="74930" y="15240"/>
                  </a:lnTo>
                  <a:lnTo>
                    <a:pt x="74930" y="13970"/>
                  </a:lnTo>
                  <a:lnTo>
                    <a:pt x="72390" y="13970"/>
                  </a:lnTo>
                  <a:lnTo>
                    <a:pt x="72390" y="12700"/>
                  </a:lnTo>
                  <a:lnTo>
                    <a:pt x="69850" y="12700"/>
                  </a:lnTo>
                  <a:lnTo>
                    <a:pt x="69850" y="10160"/>
                  </a:lnTo>
                  <a:lnTo>
                    <a:pt x="67310" y="10160"/>
                  </a:lnTo>
                  <a:lnTo>
                    <a:pt x="67310" y="8890"/>
                  </a:lnTo>
                  <a:lnTo>
                    <a:pt x="66040" y="8890"/>
                  </a:lnTo>
                  <a:lnTo>
                    <a:pt x="6604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59690" y="6350"/>
                  </a:lnTo>
                  <a:lnTo>
                    <a:pt x="59690" y="3810"/>
                  </a:lnTo>
                  <a:lnTo>
                    <a:pt x="58420" y="3810"/>
                  </a:lnTo>
                  <a:lnTo>
                    <a:pt x="58420" y="2540"/>
                  </a:lnTo>
                  <a:lnTo>
                    <a:pt x="55880" y="2540"/>
                  </a:lnTo>
                  <a:lnTo>
                    <a:pt x="5588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6510"/>
                  </a:lnTo>
                  <a:lnTo>
                    <a:pt x="36830" y="16510"/>
                  </a:lnTo>
                  <a:lnTo>
                    <a:pt x="36830" y="19050"/>
                  </a:lnTo>
                  <a:lnTo>
                    <a:pt x="40640" y="19050"/>
                  </a:lnTo>
                  <a:lnTo>
                    <a:pt x="40640" y="20320"/>
                  </a:lnTo>
                  <a:lnTo>
                    <a:pt x="43180" y="20320"/>
                  </a:lnTo>
                  <a:lnTo>
                    <a:pt x="43180" y="21590"/>
                  </a:lnTo>
                  <a:lnTo>
                    <a:pt x="44450" y="21590"/>
                  </a:lnTo>
                  <a:lnTo>
                    <a:pt x="44450" y="22860"/>
                  </a:lnTo>
                  <a:lnTo>
                    <a:pt x="46990" y="22860"/>
                  </a:lnTo>
                  <a:lnTo>
                    <a:pt x="46990" y="25400"/>
                  </a:lnTo>
                  <a:lnTo>
                    <a:pt x="50800" y="25400"/>
                  </a:lnTo>
                  <a:lnTo>
                    <a:pt x="50800" y="26670"/>
                  </a:lnTo>
                  <a:lnTo>
                    <a:pt x="52070" y="26670"/>
                  </a:lnTo>
                  <a:lnTo>
                    <a:pt x="52070" y="27940"/>
                  </a:lnTo>
                  <a:lnTo>
                    <a:pt x="53340" y="27940"/>
                  </a:lnTo>
                  <a:lnTo>
                    <a:pt x="53340" y="29210"/>
                  </a:lnTo>
                  <a:lnTo>
                    <a:pt x="55880" y="29210"/>
                  </a:lnTo>
                  <a:lnTo>
                    <a:pt x="55880" y="31750"/>
                  </a:lnTo>
                  <a:lnTo>
                    <a:pt x="59690" y="31750"/>
                  </a:lnTo>
                  <a:lnTo>
                    <a:pt x="59690" y="33020"/>
                  </a:lnTo>
                  <a:lnTo>
                    <a:pt x="60960" y="33020"/>
                  </a:lnTo>
                  <a:lnTo>
                    <a:pt x="60960" y="34290"/>
                  </a:lnTo>
                  <a:lnTo>
                    <a:pt x="63500" y="34290"/>
                  </a:lnTo>
                  <a:lnTo>
                    <a:pt x="63500" y="35560"/>
                  </a:lnTo>
                  <a:lnTo>
                    <a:pt x="64770" y="35560"/>
                  </a:lnTo>
                  <a:lnTo>
                    <a:pt x="6477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9850" y="39370"/>
                  </a:lnTo>
                  <a:lnTo>
                    <a:pt x="69850" y="40640"/>
                  </a:lnTo>
                  <a:lnTo>
                    <a:pt x="72390" y="40640"/>
                  </a:lnTo>
                  <a:lnTo>
                    <a:pt x="72390" y="41910"/>
                  </a:lnTo>
                  <a:lnTo>
                    <a:pt x="73660" y="41910"/>
                  </a:lnTo>
                  <a:lnTo>
                    <a:pt x="73660" y="44450"/>
                  </a:lnTo>
                  <a:lnTo>
                    <a:pt x="77470" y="44450"/>
                  </a:lnTo>
                  <a:lnTo>
                    <a:pt x="77470" y="45720"/>
                  </a:lnTo>
                  <a:lnTo>
                    <a:pt x="78740" y="45720"/>
                  </a:lnTo>
                  <a:lnTo>
                    <a:pt x="78740" y="46990"/>
                  </a:lnTo>
                  <a:lnTo>
                    <a:pt x="81280" y="46990"/>
                  </a:lnTo>
                  <a:lnTo>
                    <a:pt x="81280" y="48260"/>
                  </a:lnTo>
                  <a:lnTo>
                    <a:pt x="82550" y="48260"/>
                  </a:lnTo>
                  <a:lnTo>
                    <a:pt x="82550" y="50800"/>
                  </a:lnTo>
                  <a:lnTo>
                    <a:pt x="86360" y="50800"/>
                  </a:lnTo>
                  <a:lnTo>
                    <a:pt x="86360" y="52070"/>
                  </a:lnTo>
                  <a:lnTo>
                    <a:pt x="87630" y="52070"/>
                  </a:lnTo>
                  <a:lnTo>
                    <a:pt x="87630" y="53340"/>
                  </a:lnTo>
                  <a:lnTo>
                    <a:pt x="90170" y="53340"/>
                  </a:lnTo>
                  <a:lnTo>
                    <a:pt x="9017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95250" y="57150"/>
                  </a:lnTo>
                  <a:lnTo>
                    <a:pt x="95250" y="58420"/>
                  </a:lnTo>
                  <a:lnTo>
                    <a:pt x="97790" y="58420"/>
                  </a:lnTo>
                  <a:lnTo>
                    <a:pt x="97790" y="59690"/>
                  </a:lnTo>
                  <a:lnTo>
                    <a:pt x="99060" y="59690"/>
                  </a:lnTo>
                  <a:lnTo>
                    <a:pt x="99060" y="62230"/>
                  </a:lnTo>
                  <a:lnTo>
                    <a:pt x="101600" y="62230"/>
                  </a:lnTo>
                  <a:lnTo>
                    <a:pt x="101600" y="63500"/>
                  </a:lnTo>
                  <a:lnTo>
                    <a:pt x="105410" y="63500"/>
                  </a:lnTo>
                  <a:lnTo>
                    <a:pt x="105410" y="64770"/>
                  </a:lnTo>
                  <a:lnTo>
                    <a:pt x="107950" y="64770"/>
                  </a:lnTo>
                  <a:lnTo>
                    <a:pt x="107950" y="66040"/>
                  </a:lnTo>
                  <a:lnTo>
                    <a:pt x="109220" y="66040"/>
                  </a:lnTo>
                  <a:lnTo>
                    <a:pt x="109220" y="68580"/>
                  </a:lnTo>
                  <a:lnTo>
                    <a:pt x="111760" y="68580"/>
                  </a:lnTo>
                  <a:lnTo>
                    <a:pt x="111760" y="69850"/>
                  </a:lnTo>
                  <a:lnTo>
                    <a:pt x="115570" y="69850"/>
                  </a:lnTo>
                  <a:lnTo>
                    <a:pt x="115570" y="72390"/>
                  </a:lnTo>
                  <a:lnTo>
                    <a:pt x="119380" y="72390"/>
                  </a:lnTo>
                  <a:lnTo>
                    <a:pt x="119380" y="74930"/>
                  </a:lnTo>
                  <a:lnTo>
                    <a:pt x="120650" y="74930"/>
                  </a:lnTo>
                  <a:lnTo>
                    <a:pt x="120650" y="76200"/>
                  </a:lnTo>
                  <a:lnTo>
                    <a:pt x="124460" y="76200"/>
                  </a:lnTo>
                  <a:lnTo>
                    <a:pt x="124460" y="78740"/>
                  </a:lnTo>
                  <a:lnTo>
                    <a:pt x="128270" y="78740"/>
                  </a:lnTo>
                  <a:lnTo>
                    <a:pt x="128270" y="81280"/>
                  </a:lnTo>
                  <a:lnTo>
                    <a:pt x="176530" y="81280"/>
                  </a:lnTo>
                  <a:lnTo>
                    <a:pt x="176530" y="7874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/>
          <p:nvPr/>
        </p:nvSpPr>
        <p:spPr>
          <a:xfrm>
            <a:off x="609600" y="6187440"/>
            <a:ext cx="50800" cy="2540"/>
          </a:xfrm>
          <a:custGeom>
            <a:avLst/>
            <a:gdLst/>
            <a:ahLst/>
            <a:cxnLst/>
            <a:rect l="l" t="t" r="r" b="b"/>
            <a:pathLst>
              <a:path w="50800" h="2539">
                <a:moveTo>
                  <a:pt x="0" y="2540"/>
                </a:moveTo>
                <a:lnTo>
                  <a:pt x="50800" y="2540"/>
                </a:lnTo>
                <a:lnTo>
                  <a:pt x="50800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09600" y="6178550"/>
            <a:ext cx="49530" cy="8890"/>
          </a:xfrm>
          <a:custGeom>
            <a:avLst/>
            <a:gdLst/>
            <a:ahLst/>
            <a:cxnLst/>
            <a:rect l="l" t="t" r="r" b="b"/>
            <a:pathLst>
              <a:path w="49529" h="8889">
                <a:moveTo>
                  <a:pt x="49530" y="7620"/>
                </a:moveTo>
                <a:lnTo>
                  <a:pt x="46990" y="7620"/>
                </a:lnTo>
                <a:lnTo>
                  <a:pt x="46990" y="6350"/>
                </a:lnTo>
                <a:lnTo>
                  <a:pt x="45720" y="6350"/>
                </a:lnTo>
                <a:lnTo>
                  <a:pt x="45720" y="5080"/>
                </a:lnTo>
                <a:lnTo>
                  <a:pt x="41910" y="5080"/>
                </a:lnTo>
                <a:lnTo>
                  <a:pt x="41910" y="2540"/>
                </a:lnTo>
                <a:lnTo>
                  <a:pt x="39370" y="2540"/>
                </a:lnTo>
                <a:lnTo>
                  <a:pt x="39370" y="1270"/>
                </a:lnTo>
                <a:lnTo>
                  <a:pt x="38100" y="1270"/>
                </a:lnTo>
                <a:lnTo>
                  <a:pt x="38100" y="0"/>
                </a:lnTo>
                <a:lnTo>
                  <a:pt x="0" y="0"/>
                </a:lnTo>
                <a:lnTo>
                  <a:pt x="0" y="1270"/>
                </a:lnTo>
                <a:lnTo>
                  <a:pt x="0" y="2540"/>
                </a:lnTo>
                <a:lnTo>
                  <a:pt x="0" y="5080"/>
                </a:lnTo>
                <a:lnTo>
                  <a:pt x="0" y="6350"/>
                </a:lnTo>
                <a:lnTo>
                  <a:pt x="0" y="7620"/>
                </a:lnTo>
                <a:lnTo>
                  <a:pt x="0" y="8890"/>
                </a:lnTo>
                <a:lnTo>
                  <a:pt x="49530" y="8890"/>
                </a:lnTo>
                <a:lnTo>
                  <a:pt x="49530" y="762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5" name="object 125"/>
          <p:cNvGrpSpPr/>
          <p:nvPr/>
        </p:nvGrpSpPr>
        <p:grpSpPr>
          <a:xfrm>
            <a:off x="0" y="6193790"/>
            <a:ext cx="609600" cy="166370"/>
            <a:chOff x="0" y="6193790"/>
            <a:chExt cx="609600" cy="166370"/>
          </a:xfrm>
        </p:grpSpPr>
        <p:sp>
          <p:nvSpPr>
            <p:cNvPr id="126" name="object 126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32130" y="6193790"/>
              <a:ext cx="77470" cy="62230"/>
            </a:xfrm>
            <a:custGeom>
              <a:avLst/>
              <a:gdLst/>
              <a:ahLst/>
              <a:cxnLst/>
              <a:rect l="l" t="t" r="r" b="b"/>
              <a:pathLst>
                <a:path w="77470" h="62229">
                  <a:moveTo>
                    <a:pt x="77470" y="0"/>
                  </a:moveTo>
                  <a:lnTo>
                    <a:pt x="60960" y="0"/>
                  </a:lnTo>
                  <a:lnTo>
                    <a:pt x="60960" y="1270"/>
                  </a:lnTo>
                  <a:lnTo>
                    <a:pt x="58420" y="1270"/>
                  </a:lnTo>
                  <a:lnTo>
                    <a:pt x="58420" y="2540"/>
                  </a:lnTo>
                  <a:lnTo>
                    <a:pt x="57150" y="2540"/>
                  </a:lnTo>
                  <a:lnTo>
                    <a:pt x="57150" y="5080"/>
                  </a:lnTo>
                  <a:lnTo>
                    <a:pt x="55880" y="5080"/>
                  </a:lnTo>
                  <a:lnTo>
                    <a:pt x="55880" y="6350"/>
                  </a:lnTo>
                  <a:lnTo>
                    <a:pt x="54610" y="6350"/>
                  </a:lnTo>
                  <a:lnTo>
                    <a:pt x="54610" y="7620"/>
                  </a:lnTo>
                  <a:lnTo>
                    <a:pt x="52070" y="7620"/>
                  </a:lnTo>
                  <a:lnTo>
                    <a:pt x="52070" y="10160"/>
                  </a:lnTo>
                  <a:lnTo>
                    <a:pt x="50800" y="10160"/>
                  </a:lnTo>
                  <a:lnTo>
                    <a:pt x="50800" y="11430"/>
                  </a:lnTo>
                  <a:lnTo>
                    <a:pt x="49530" y="11430"/>
                  </a:lnTo>
                  <a:lnTo>
                    <a:pt x="49530" y="12700"/>
                  </a:lnTo>
                  <a:lnTo>
                    <a:pt x="48260" y="12700"/>
                  </a:lnTo>
                  <a:lnTo>
                    <a:pt x="48260" y="13970"/>
                  </a:lnTo>
                  <a:lnTo>
                    <a:pt x="45720" y="13970"/>
                  </a:lnTo>
                  <a:lnTo>
                    <a:pt x="45720" y="16510"/>
                  </a:lnTo>
                  <a:lnTo>
                    <a:pt x="44450" y="16510"/>
                  </a:lnTo>
                  <a:lnTo>
                    <a:pt x="44450" y="17780"/>
                  </a:lnTo>
                  <a:lnTo>
                    <a:pt x="43180" y="17780"/>
                  </a:lnTo>
                  <a:lnTo>
                    <a:pt x="43180" y="19050"/>
                  </a:lnTo>
                  <a:lnTo>
                    <a:pt x="41910" y="19050"/>
                  </a:lnTo>
                  <a:lnTo>
                    <a:pt x="41910" y="20320"/>
                  </a:lnTo>
                  <a:lnTo>
                    <a:pt x="39370" y="20320"/>
                  </a:lnTo>
                  <a:lnTo>
                    <a:pt x="39370" y="22860"/>
                  </a:lnTo>
                  <a:lnTo>
                    <a:pt x="38100" y="22860"/>
                  </a:lnTo>
                  <a:lnTo>
                    <a:pt x="38100" y="24130"/>
                  </a:lnTo>
                  <a:lnTo>
                    <a:pt x="36830" y="24130"/>
                  </a:lnTo>
                  <a:lnTo>
                    <a:pt x="36830" y="25400"/>
                  </a:lnTo>
                  <a:lnTo>
                    <a:pt x="35560" y="25400"/>
                  </a:lnTo>
                  <a:lnTo>
                    <a:pt x="35560" y="26670"/>
                  </a:lnTo>
                  <a:lnTo>
                    <a:pt x="33020" y="26670"/>
                  </a:lnTo>
                  <a:lnTo>
                    <a:pt x="33020" y="29210"/>
                  </a:lnTo>
                  <a:lnTo>
                    <a:pt x="31750" y="29210"/>
                  </a:lnTo>
                  <a:lnTo>
                    <a:pt x="31750" y="30480"/>
                  </a:lnTo>
                  <a:lnTo>
                    <a:pt x="30480" y="30480"/>
                  </a:lnTo>
                  <a:lnTo>
                    <a:pt x="30480" y="31750"/>
                  </a:lnTo>
                  <a:lnTo>
                    <a:pt x="29210" y="31750"/>
                  </a:lnTo>
                  <a:lnTo>
                    <a:pt x="29210" y="33020"/>
                  </a:lnTo>
                  <a:lnTo>
                    <a:pt x="26670" y="33020"/>
                  </a:lnTo>
                  <a:lnTo>
                    <a:pt x="26670" y="35560"/>
                  </a:lnTo>
                  <a:lnTo>
                    <a:pt x="25400" y="3556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38100"/>
                  </a:lnTo>
                  <a:lnTo>
                    <a:pt x="22860" y="38100"/>
                  </a:lnTo>
                  <a:lnTo>
                    <a:pt x="22860" y="39370"/>
                  </a:lnTo>
                  <a:lnTo>
                    <a:pt x="20320" y="39370"/>
                  </a:lnTo>
                  <a:lnTo>
                    <a:pt x="20320" y="41910"/>
                  </a:lnTo>
                  <a:lnTo>
                    <a:pt x="19050" y="41910"/>
                  </a:lnTo>
                  <a:lnTo>
                    <a:pt x="19050" y="43180"/>
                  </a:lnTo>
                  <a:lnTo>
                    <a:pt x="17780" y="43180"/>
                  </a:lnTo>
                  <a:lnTo>
                    <a:pt x="17780" y="44450"/>
                  </a:lnTo>
                  <a:lnTo>
                    <a:pt x="16510" y="44450"/>
                  </a:lnTo>
                  <a:lnTo>
                    <a:pt x="16510" y="45720"/>
                  </a:lnTo>
                  <a:lnTo>
                    <a:pt x="12700" y="45720"/>
                  </a:lnTo>
                  <a:lnTo>
                    <a:pt x="12700" y="48260"/>
                  </a:lnTo>
                  <a:lnTo>
                    <a:pt x="11430" y="48260"/>
                  </a:lnTo>
                  <a:lnTo>
                    <a:pt x="11430" y="49530"/>
                  </a:lnTo>
                  <a:lnTo>
                    <a:pt x="10160" y="49530"/>
                  </a:lnTo>
                  <a:lnTo>
                    <a:pt x="1016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4610"/>
                  </a:lnTo>
                  <a:lnTo>
                    <a:pt x="5080" y="54610"/>
                  </a:lnTo>
                  <a:lnTo>
                    <a:pt x="5080" y="55880"/>
                  </a:lnTo>
                  <a:lnTo>
                    <a:pt x="5080" y="57150"/>
                  </a:lnTo>
                  <a:lnTo>
                    <a:pt x="3810" y="57150"/>
                  </a:lnTo>
                  <a:lnTo>
                    <a:pt x="3810" y="58420"/>
                  </a:lnTo>
                  <a:lnTo>
                    <a:pt x="1270" y="58420"/>
                  </a:lnTo>
                  <a:lnTo>
                    <a:pt x="1270" y="60960"/>
                  </a:lnTo>
                  <a:lnTo>
                    <a:pt x="0" y="60960"/>
                  </a:lnTo>
                  <a:lnTo>
                    <a:pt x="0" y="62230"/>
                  </a:lnTo>
                  <a:lnTo>
                    <a:pt x="29210" y="62230"/>
                  </a:lnTo>
                  <a:lnTo>
                    <a:pt x="29210" y="60960"/>
                  </a:lnTo>
                  <a:lnTo>
                    <a:pt x="30480" y="60960"/>
                  </a:lnTo>
                  <a:lnTo>
                    <a:pt x="30480" y="58420"/>
                  </a:lnTo>
                  <a:lnTo>
                    <a:pt x="33020" y="5842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5880"/>
                  </a:lnTo>
                  <a:lnTo>
                    <a:pt x="35560" y="55880"/>
                  </a:lnTo>
                  <a:lnTo>
                    <a:pt x="35560" y="54610"/>
                  </a:lnTo>
                  <a:lnTo>
                    <a:pt x="36830" y="54610"/>
                  </a:lnTo>
                  <a:lnTo>
                    <a:pt x="36830" y="52070"/>
                  </a:lnTo>
                  <a:lnTo>
                    <a:pt x="39370" y="52070"/>
                  </a:lnTo>
                  <a:lnTo>
                    <a:pt x="39370" y="50800"/>
                  </a:lnTo>
                  <a:lnTo>
                    <a:pt x="40640" y="50800"/>
                  </a:lnTo>
                  <a:lnTo>
                    <a:pt x="40640" y="49530"/>
                  </a:lnTo>
                  <a:lnTo>
                    <a:pt x="41910" y="49530"/>
                  </a:lnTo>
                  <a:lnTo>
                    <a:pt x="41910" y="48260"/>
                  </a:lnTo>
                  <a:lnTo>
                    <a:pt x="43180" y="48260"/>
                  </a:lnTo>
                  <a:lnTo>
                    <a:pt x="43180" y="45720"/>
                  </a:lnTo>
                  <a:lnTo>
                    <a:pt x="45720" y="45720"/>
                  </a:lnTo>
                  <a:lnTo>
                    <a:pt x="45720" y="44450"/>
                  </a:lnTo>
                  <a:lnTo>
                    <a:pt x="46990" y="44450"/>
                  </a:lnTo>
                  <a:lnTo>
                    <a:pt x="46990" y="43180"/>
                  </a:lnTo>
                  <a:lnTo>
                    <a:pt x="48260" y="43180"/>
                  </a:lnTo>
                  <a:lnTo>
                    <a:pt x="48260" y="41910"/>
                  </a:lnTo>
                  <a:lnTo>
                    <a:pt x="49530" y="41910"/>
                  </a:lnTo>
                  <a:lnTo>
                    <a:pt x="49530" y="39370"/>
                  </a:lnTo>
                  <a:lnTo>
                    <a:pt x="52070" y="39370"/>
                  </a:lnTo>
                  <a:lnTo>
                    <a:pt x="52070" y="38100"/>
                  </a:lnTo>
                  <a:lnTo>
                    <a:pt x="53340" y="38100"/>
                  </a:lnTo>
                  <a:lnTo>
                    <a:pt x="53340" y="36830"/>
                  </a:lnTo>
                  <a:lnTo>
                    <a:pt x="54610" y="36830"/>
                  </a:lnTo>
                  <a:lnTo>
                    <a:pt x="54610" y="35560"/>
                  </a:lnTo>
                  <a:lnTo>
                    <a:pt x="55880" y="35560"/>
                  </a:lnTo>
                  <a:lnTo>
                    <a:pt x="55880" y="33020"/>
                  </a:lnTo>
                  <a:lnTo>
                    <a:pt x="58420" y="3302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6670"/>
                  </a:lnTo>
                  <a:lnTo>
                    <a:pt x="64770" y="26670"/>
                  </a:lnTo>
                  <a:lnTo>
                    <a:pt x="64770" y="25400"/>
                  </a:lnTo>
                  <a:lnTo>
                    <a:pt x="66040" y="25400"/>
                  </a:lnTo>
                  <a:lnTo>
                    <a:pt x="66040" y="24130"/>
                  </a:lnTo>
                  <a:lnTo>
                    <a:pt x="67310" y="24130"/>
                  </a:lnTo>
                  <a:lnTo>
                    <a:pt x="67310" y="22860"/>
                  </a:lnTo>
                  <a:lnTo>
                    <a:pt x="68580" y="22860"/>
                  </a:lnTo>
                  <a:lnTo>
                    <a:pt x="6858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71120" y="17780"/>
                  </a:lnTo>
                  <a:lnTo>
                    <a:pt x="72390" y="17780"/>
                  </a:lnTo>
                  <a:lnTo>
                    <a:pt x="72390" y="16510"/>
                  </a:lnTo>
                  <a:lnTo>
                    <a:pt x="73660" y="16510"/>
                  </a:lnTo>
                  <a:lnTo>
                    <a:pt x="73660" y="13970"/>
                  </a:lnTo>
                  <a:lnTo>
                    <a:pt x="76200" y="13970"/>
                  </a:lnTo>
                  <a:lnTo>
                    <a:pt x="76200" y="12700"/>
                  </a:lnTo>
                  <a:lnTo>
                    <a:pt x="77470" y="12700"/>
                  </a:lnTo>
                  <a:lnTo>
                    <a:pt x="77470" y="11430"/>
                  </a:lnTo>
                  <a:lnTo>
                    <a:pt x="77470" y="127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>
            <a:spLocks noGrp="1"/>
          </p:cNvSpPr>
          <p:nvPr>
            <p:ph type="title"/>
          </p:nvPr>
        </p:nvSpPr>
        <p:spPr>
          <a:xfrm>
            <a:off x="2646679" y="25527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129" name="object 129"/>
          <p:cNvSpPr/>
          <p:nvPr/>
        </p:nvSpPr>
        <p:spPr>
          <a:xfrm>
            <a:off x="412750" y="1278889"/>
            <a:ext cx="5402580" cy="0"/>
          </a:xfrm>
          <a:custGeom>
            <a:avLst/>
            <a:gdLst/>
            <a:ahLst/>
            <a:cxnLst/>
            <a:rect l="l" t="t" r="r" b="b"/>
            <a:pathLst>
              <a:path w="5402580">
                <a:moveTo>
                  <a:pt x="0" y="0"/>
                </a:moveTo>
                <a:lnTo>
                  <a:pt x="540258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94970" y="1261110"/>
            <a:ext cx="5402580" cy="0"/>
          </a:xfrm>
          <a:custGeom>
            <a:avLst/>
            <a:gdLst/>
            <a:ahLst/>
            <a:cxnLst/>
            <a:rect l="l" t="t" r="r" b="b"/>
            <a:pathLst>
              <a:path w="5402580">
                <a:moveTo>
                  <a:pt x="0" y="0"/>
                </a:moveTo>
                <a:lnTo>
                  <a:pt x="540258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382270" y="863600"/>
            <a:ext cx="8534400" cy="177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Tahoma"/>
                <a:cs typeface="Tahoma"/>
              </a:rPr>
              <a:t>Exceptions </a:t>
            </a:r>
            <a:r>
              <a:rPr sz="2800" b="1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Law </a:t>
            </a:r>
            <a:r>
              <a:rPr sz="2800" b="1" spc="-5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ahoma"/>
                <a:cs typeface="Tahoma"/>
              </a:rPr>
              <a:t>Demand:</a:t>
            </a:r>
            <a:endParaRPr sz="2800">
              <a:latin typeface="Tahoma"/>
              <a:cs typeface="Tahoma"/>
            </a:endParaRPr>
          </a:p>
          <a:p>
            <a:pPr marL="393700" marR="5080" algn="just">
              <a:lnSpc>
                <a:spcPct val="79900"/>
              </a:lnSpc>
              <a:spcBef>
                <a:spcPts val="595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In certain cases the slope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Demand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Curve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is  upward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i.e.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positively sloped, it is known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the  exceptions of Law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Demand.</a:t>
            </a:r>
            <a:endParaRPr sz="2400">
              <a:latin typeface="Tahoma"/>
              <a:cs typeface="Tahoma"/>
            </a:endParaRPr>
          </a:p>
          <a:p>
            <a:pPr marL="393700" algn="just">
              <a:lnSpc>
                <a:spcPct val="100000"/>
              </a:lnSpc>
              <a:spcBef>
                <a:spcPts val="2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These exceptions are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sz="2400" b="1" spc="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follows: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3" name="object 143"/>
          <p:cNvSpPr txBox="1">
            <a:spLocks noGrp="1"/>
          </p:cNvSpPr>
          <p:nvPr>
            <p:ph type="sldNum" sz="quarter" idx="7"/>
          </p:nvPr>
        </p:nvSpPr>
        <p:spPr>
          <a:xfrm>
            <a:off x="8421369" y="6277547"/>
            <a:ext cx="21335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endParaRPr dirty="0"/>
          </a:p>
        </p:txBody>
      </p:sp>
      <p:sp>
        <p:nvSpPr>
          <p:cNvPr id="144" name="object 144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  <p:sp>
        <p:nvSpPr>
          <p:cNvPr id="132" name="object 132"/>
          <p:cNvSpPr txBox="1"/>
          <p:nvPr/>
        </p:nvSpPr>
        <p:spPr>
          <a:xfrm>
            <a:off x="763269" y="2613659"/>
            <a:ext cx="4638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Giffen Goods (Giffen</a:t>
            </a:r>
            <a:r>
              <a:rPr sz="24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Paradox)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763269" y="2981959"/>
            <a:ext cx="35807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Emergency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(War</a:t>
            </a:r>
            <a:r>
              <a:rPr sz="24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etc…)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82270" y="2560827"/>
            <a:ext cx="207645" cy="113030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63269" y="3350259"/>
            <a:ext cx="79857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01850" algn="l"/>
                <a:tab pos="3950970" algn="l"/>
                <a:tab pos="4873625" algn="l"/>
                <a:tab pos="5931535" algn="l"/>
                <a:tab pos="7061834" algn="l"/>
              </a:tabLst>
            </a:pP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icu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s	n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,	Fa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nc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y	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lo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tc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…)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63269" y="3642359"/>
            <a:ext cx="8153400" cy="6845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 marR="5080">
              <a:lnSpc>
                <a:spcPts val="2310"/>
              </a:lnSpc>
              <a:spcBef>
                <a:spcPts val="650"/>
              </a:spcBef>
              <a:tabLst>
                <a:tab pos="822960" algn="l"/>
                <a:tab pos="2985135" algn="l"/>
                <a:tab pos="5247640" algn="l"/>
                <a:tab pos="6517640" algn="l"/>
              </a:tabLst>
            </a:pP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and	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icu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n	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y	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amo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nd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s, 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High price shoes, pens</a:t>
            </a:r>
            <a:r>
              <a:rPr sz="24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etc…)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63269" y="4304029"/>
            <a:ext cx="7291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Depression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(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Price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and quantity demand is</a:t>
            </a:r>
            <a:r>
              <a:rPr sz="2400" b="1" spc="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low)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82270" y="4249928"/>
            <a:ext cx="207645" cy="76200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763269" y="4672329"/>
            <a:ext cx="8152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Ignorance Effect (High priced commodity is better</a:t>
            </a:r>
            <a:r>
              <a:rPr sz="2400" b="1" spc="5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763269" y="4964429"/>
            <a:ext cx="1218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ua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li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82270" y="535432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763269" y="5332729"/>
            <a:ext cx="5618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Speculation (Future change in price)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8800" y="0"/>
            <a:ext cx="2665730" cy="6858000"/>
          </a:xfrm>
          <a:custGeom>
            <a:avLst/>
            <a:gdLst/>
            <a:ahLst/>
            <a:cxnLst/>
            <a:rect l="l" t="t" r="r" b="b"/>
            <a:pathLst>
              <a:path w="2665729" h="6858000">
                <a:moveTo>
                  <a:pt x="0" y="6858000"/>
                </a:moveTo>
                <a:lnTo>
                  <a:pt x="2665729" y="6858000"/>
                </a:lnTo>
                <a:lnTo>
                  <a:pt x="2665729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09800" y="0"/>
            <a:ext cx="3028950" cy="6858000"/>
          </a:xfrm>
          <a:custGeom>
            <a:avLst/>
            <a:gdLst/>
            <a:ahLst/>
            <a:cxnLst/>
            <a:rect l="l" t="t" r="r" b="b"/>
            <a:pathLst>
              <a:path w="3028950" h="6858000">
                <a:moveTo>
                  <a:pt x="0" y="6858000"/>
                </a:moveTo>
                <a:lnTo>
                  <a:pt x="3028950" y="6858000"/>
                </a:lnTo>
                <a:lnTo>
                  <a:pt x="302895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981200" cy="6858000"/>
          </a:xfrm>
          <a:custGeom>
            <a:avLst/>
            <a:gdLst/>
            <a:ahLst/>
            <a:cxnLst/>
            <a:rect l="l" t="t" r="r" b="b"/>
            <a:pathLst>
              <a:path w="1981200" h="6858000">
                <a:moveTo>
                  <a:pt x="0" y="6858000"/>
                </a:moveTo>
                <a:lnTo>
                  <a:pt x="1981200" y="6858000"/>
                </a:lnTo>
                <a:lnTo>
                  <a:pt x="1981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304530" y="1270"/>
            <a:ext cx="840740" cy="6858000"/>
            <a:chOff x="8304530" y="1270"/>
            <a:chExt cx="840740" cy="6858000"/>
          </a:xfrm>
        </p:grpSpPr>
        <p:sp>
          <p:nvSpPr>
            <p:cNvPr id="6" name="object 6"/>
            <p:cNvSpPr/>
            <p:nvPr/>
          </p:nvSpPr>
          <p:spPr>
            <a:xfrm>
              <a:off x="9024620" y="1269"/>
              <a:ext cx="120650" cy="6858000"/>
            </a:xfrm>
            <a:custGeom>
              <a:avLst/>
              <a:gdLst/>
              <a:ahLst/>
              <a:cxnLst/>
              <a:rect l="l" t="t" r="r" b="b"/>
              <a:pathLst>
                <a:path w="120650" h="6858000">
                  <a:moveTo>
                    <a:pt x="120650" y="0"/>
                  </a:moveTo>
                  <a:lnTo>
                    <a:pt x="60960" y="0"/>
                  </a:lnTo>
                  <a:lnTo>
                    <a:pt x="0" y="0"/>
                  </a:lnTo>
                  <a:lnTo>
                    <a:pt x="0" y="6858000"/>
                  </a:lnTo>
                  <a:lnTo>
                    <a:pt x="60960" y="6858000"/>
                  </a:lnTo>
                  <a:lnTo>
                    <a:pt x="120650" y="6858000"/>
                  </a:lnTo>
                  <a:lnTo>
                    <a:pt x="120650" y="0"/>
                  </a:lnTo>
                  <a:close/>
                </a:path>
              </a:pathLst>
            </a:custGeom>
            <a:solidFill>
              <a:srgbClr val="0E0E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6493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D0D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0524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C0C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4555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B0B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784590" y="1270"/>
              <a:ext cx="60960" cy="6858000"/>
            </a:xfrm>
            <a:custGeom>
              <a:avLst/>
              <a:gdLst/>
              <a:ahLst/>
              <a:cxnLst/>
              <a:rect l="l" t="t" r="r" b="b"/>
              <a:pathLst>
                <a:path w="60959" h="6858000">
                  <a:moveTo>
                    <a:pt x="60959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0959" y="685800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A0A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72490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909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66521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808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04250" y="1270"/>
              <a:ext cx="60960" cy="6858000"/>
            </a:xfrm>
            <a:custGeom>
              <a:avLst/>
              <a:gdLst/>
              <a:ahLst/>
              <a:cxnLst/>
              <a:rect l="l" t="t" r="r" b="b"/>
              <a:pathLst>
                <a:path w="60959" h="6858000">
                  <a:moveTo>
                    <a:pt x="60959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0959" y="685800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54456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48487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42518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364220" y="1270"/>
              <a:ext cx="60960" cy="6858000"/>
            </a:xfrm>
            <a:custGeom>
              <a:avLst/>
              <a:gdLst/>
              <a:ahLst/>
              <a:cxnLst/>
              <a:rect l="l" t="t" r="r" b="b"/>
              <a:pathLst>
                <a:path w="60959" h="6858000">
                  <a:moveTo>
                    <a:pt x="60959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0959" y="685800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304530" y="1270"/>
              <a:ext cx="59690" cy="6858000"/>
            </a:xfrm>
            <a:custGeom>
              <a:avLst/>
              <a:gdLst/>
              <a:ahLst/>
              <a:cxnLst/>
              <a:rect l="l" t="t" r="r" b="b"/>
              <a:pathLst>
                <a:path w="59690" h="6858000">
                  <a:moveTo>
                    <a:pt x="5969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9690" y="6858000"/>
                  </a:lnTo>
                  <a:lnTo>
                    <a:pt x="5969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675129" y="0"/>
            <a:ext cx="307340" cy="6860540"/>
            <a:chOff x="1675129" y="0"/>
            <a:chExt cx="307340" cy="6860540"/>
          </a:xfrm>
        </p:grpSpPr>
        <p:sp>
          <p:nvSpPr>
            <p:cNvPr id="20" name="object 20"/>
            <p:cNvSpPr/>
            <p:nvPr/>
          </p:nvSpPr>
          <p:spPr>
            <a:xfrm>
              <a:off x="196342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88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77" y="6860540"/>
                  </a:lnTo>
                  <a:lnTo>
                    <a:pt x="8877" y="5735320"/>
                  </a:lnTo>
                  <a:close/>
                </a:path>
                <a:path w="19050" h="6860540">
                  <a:moveTo>
                    <a:pt x="88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77" y="5697220"/>
                  </a:lnTo>
                  <a:lnTo>
                    <a:pt x="8877" y="0"/>
                  </a:lnTo>
                  <a:close/>
                </a:path>
                <a:path w="19050" h="6860540">
                  <a:moveTo>
                    <a:pt x="19050" y="5735320"/>
                  </a:moveTo>
                  <a:lnTo>
                    <a:pt x="8890" y="5735320"/>
                  </a:lnTo>
                  <a:lnTo>
                    <a:pt x="889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8890" y="0"/>
                  </a:lnTo>
                  <a:lnTo>
                    <a:pt x="889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95326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4437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77" y="6860540"/>
                  </a:lnTo>
                  <a:lnTo>
                    <a:pt x="8877" y="5735320"/>
                  </a:lnTo>
                  <a:close/>
                </a:path>
                <a:path w="8889" h="6860540">
                  <a:moveTo>
                    <a:pt x="88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77" y="5697220"/>
                  </a:lnTo>
                  <a:lnTo>
                    <a:pt x="8877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3421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2532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77" y="6860540"/>
                  </a:lnTo>
                  <a:lnTo>
                    <a:pt x="8877" y="5735320"/>
                  </a:lnTo>
                  <a:close/>
                </a:path>
                <a:path w="8889" h="6860540">
                  <a:moveTo>
                    <a:pt x="88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77" y="5697220"/>
                  </a:lnTo>
                  <a:lnTo>
                    <a:pt x="8877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1516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0500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9611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8595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87706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86690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85801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4785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83896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82880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1864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80975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79959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79070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78054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77165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76149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5260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5735320"/>
                  </a:lnTo>
                  <a:close/>
                </a:path>
                <a:path w="8889" h="6860540">
                  <a:moveTo>
                    <a:pt x="88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90" y="569722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74244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3228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72339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77" y="6860540"/>
                  </a:lnTo>
                  <a:lnTo>
                    <a:pt x="8877" y="5735320"/>
                  </a:lnTo>
                  <a:close/>
                </a:path>
                <a:path w="8889" h="6860540">
                  <a:moveTo>
                    <a:pt x="88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77" y="5697220"/>
                  </a:lnTo>
                  <a:lnTo>
                    <a:pt x="8877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71323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70434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77" y="6860540"/>
                  </a:lnTo>
                  <a:lnTo>
                    <a:pt x="8877" y="5735320"/>
                  </a:lnTo>
                  <a:close/>
                </a:path>
                <a:path w="8889" h="6860540">
                  <a:moveTo>
                    <a:pt x="88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77" y="5697220"/>
                  </a:lnTo>
                  <a:lnTo>
                    <a:pt x="8877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69418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68529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89" h="6860540">
                  <a:moveTo>
                    <a:pt x="88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8877" y="6860540"/>
                  </a:lnTo>
                  <a:lnTo>
                    <a:pt x="8877" y="5735320"/>
                  </a:lnTo>
                  <a:close/>
                </a:path>
                <a:path w="8889" h="6860540">
                  <a:moveTo>
                    <a:pt x="88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8877" y="5697220"/>
                  </a:lnTo>
                  <a:lnTo>
                    <a:pt x="8877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7513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60" h="6860540">
                  <a:moveTo>
                    <a:pt x="1016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0160" y="5735320"/>
                  </a:lnTo>
                  <a:close/>
                </a:path>
                <a:path w="10160" h="6860540">
                  <a:moveTo>
                    <a:pt x="1016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0160" y="56972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2208529" y="0"/>
            <a:ext cx="1221740" cy="6860540"/>
            <a:chOff x="2208529" y="0"/>
            <a:chExt cx="1221740" cy="6860540"/>
          </a:xfrm>
        </p:grpSpPr>
        <p:sp>
          <p:nvSpPr>
            <p:cNvPr id="52" name="object 52"/>
            <p:cNvSpPr/>
            <p:nvPr/>
          </p:nvSpPr>
          <p:spPr>
            <a:xfrm>
              <a:off x="3387090" y="0"/>
              <a:ext cx="43180" cy="6860540"/>
            </a:xfrm>
            <a:custGeom>
              <a:avLst/>
              <a:gdLst/>
              <a:ahLst/>
              <a:cxnLst/>
              <a:rect l="l" t="t" r="r" b="b"/>
              <a:pathLst>
                <a:path w="43179" h="6860540">
                  <a:moveTo>
                    <a:pt x="43167" y="5735320"/>
                  </a:moveTo>
                  <a:lnTo>
                    <a:pt x="21590" y="5735320"/>
                  </a:ln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43167" y="6860540"/>
                  </a:lnTo>
                  <a:lnTo>
                    <a:pt x="43167" y="5735320"/>
                  </a:lnTo>
                  <a:close/>
                </a:path>
                <a:path w="43179" h="6860540">
                  <a:moveTo>
                    <a:pt x="43167" y="0"/>
                  </a:moveTo>
                  <a:lnTo>
                    <a:pt x="21590" y="0"/>
                  </a:ln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43167" y="5697220"/>
                  </a:lnTo>
                  <a:lnTo>
                    <a:pt x="43167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36550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34391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32232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300717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27914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25755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23596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21437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19278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17119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14960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129280" y="0"/>
              <a:ext cx="20320" cy="6860540"/>
            </a:xfrm>
            <a:custGeom>
              <a:avLst/>
              <a:gdLst/>
              <a:ahLst/>
              <a:cxnLst/>
              <a:rect l="l" t="t" r="r" b="b"/>
              <a:pathLst>
                <a:path w="20319" h="6860540">
                  <a:moveTo>
                    <a:pt x="2032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0320" y="6860540"/>
                  </a:lnTo>
                  <a:lnTo>
                    <a:pt x="20320" y="5735320"/>
                  </a:lnTo>
                  <a:close/>
                </a:path>
                <a:path w="20319" h="6860540">
                  <a:moveTo>
                    <a:pt x="2032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0320" y="5697220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10769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08610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06451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04292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02133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99974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97815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95656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93497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91338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89179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87020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84861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82702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80543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78384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7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77" y="6860540"/>
                  </a:lnTo>
                  <a:lnTo>
                    <a:pt x="21577" y="5735320"/>
                  </a:lnTo>
                  <a:close/>
                </a:path>
                <a:path w="21589" h="6860540">
                  <a:moveTo>
                    <a:pt x="2157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77" y="5697220"/>
                  </a:lnTo>
                  <a:lnTo>
                    <a:pt x="21577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6225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74066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5735320"/>
                  </a:lnTo>
                  <a:close/>
                </a:path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1590" y="569722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706370" y="0"/>
              <a:ext cx="38100" cy="6860540"/>
            </a:xfrm>
            <a:custGeom>
              <a:avLst/>
              <a:gdLst/>
              <a:ahLst/>
              <a:cxnLst/>
              <a:rect l="l" t="t" r="r" b="b"/>
              <a:pathLst>
                <a:path w="38100" h="6860540">
                  <a:moveTo>
                    <a:pt x="38100" y="5735320"/>
                  </a:moveTo>
                  <a:lnTo>
                    <a:pt x="19050" y="5735320"/>
                  </a:ln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38100" y="6860540"/>
                  </a:lnTo>
                  <a:lnTo>
                    <a:pt x="38100" y="5735320"/>
                  </a:lnTo>
                  <a:close/>
                </a:path>
                <a:path w="38100" h="6860540">
                  <a:moveTo>
                    <a:pt x="38100" y="0"/>
                  </a:moveTo>
                  <a:lnTo>
                    <a:pt x="19050" y="0"/>
                  </a:ln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38100" y="569722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686050" y="0"/>
              <a:ext cx="20320" cy="6860540"/>
            </a:xfrm>
            <a:custGeom>
              <a:avLst/>
              <a:gdLst/>
              <a:ahLst/>
              <a:cxnLst/>
              <a:rect l="l" t="t" r="r" b="b"/>
              <a:pathLst>
                <a:path w="20319" h="6860540">
                  <a:moveTo>
                    <a:pt x="2032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0320" y="6860540"/>
                  </a:lnTo>
                  <a:lnTo>
                    <a:pt x="20320" y="5735320"/>
                  </a:lnTo>
                  <a:close/>
                </a:path>
                <a:path w="20319" h="6860540">
                  <a:moveTo>
                    <a:pt x="2032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0320" y="5697220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7F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6670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6479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6289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6098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5908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5717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5527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5336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5146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4955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4765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4574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4384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4193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40030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38125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360930" y="0"/>
              <a:ext cx="20320" cy="6860540"/>
            </a:xfrm>
            <a:custGeom>
              <a:avLst/>
              <a:gdLst/>
              <a:ahLst/>
              <a:cxnLst/>
              <a:rect l="l" t="t" r="r" b="b"/>
              <a:pathLst>
                <a:path w="20319" h="6860540">
                  <a:moveTo>
                    <a:pt x="2032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0320" y="6860540"/>
                  </a:lnTo>
                  <a:lnTo>
                    <a:pt x="20320" y="5735320"/>
                  </a:lnTo>
                  <a:close/>
                </a:path>
                <a:path w="20319" h="6860540">
                  <a:moveTo>
                    <a:pt x="2032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0320" y="5697220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34188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32283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30378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28473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26568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24663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22758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20853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9050" y="6860540"/>
                  </a:lnTo>
                  <a:lnTo>
                    <a:pt x="19050" y="5735320"/>
                  </a:lnTo>
                  <a:close/>
                </a:path>
                <a:path w="19050" h="6860540">
                  <a:moveTo>
                    <a:pt x="1905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9050" y="569722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0" name="object 110"/>
          <p:cNvGrpSpPr/>
          <p:nvPr/>
        </p:nvGrpSpPr>
        <p:grpSpPr>
          <a:xfrm>
            <a:off x="-1270" y="0"/>
            <a:ext cx="1678939" cy="6860540"/>
            <a:chOff x="-1270" y="0"/>
            <a:chExt cx="1678939" cy="6860540"/>
          </a:xfrm>
        </p:grpSpPr>
        <p:sp>
          <p:nvSpPr>
            <p:cNvPr id="111" name="object 111"/>
            <p:cNvSpPr/>
            <p:nvPr/>
          </p:nvSpPr>
          <p:spPr>
            <a:xfrm>
              <a:off x="1620520" y="0"/>
              <a:ext cx="57150" cy="6860540"/>
            </a:xfrm>
            <a:custGeom>
              <a:avLst/>
              <a:gdLst/>
              <a:ahLst/>
              <a:cxnLst/>
              <a:rect l="l" t="t" r="r" b="b"/>
              <a:pathLst>
                <a:path w="57150" h="6860540">
                  <a:moveTo>
                    <a:pt x="57150" y="5735320"/>
                  </a:moveTo>
                  <a:lnTo>
                    <a:pt x="29210" y="5735320"/>
                  </a:lnTo>
                  <a:lnTo>
                    <a:pt x="0" y="5735320"/>
                  </a:lnTo>
                  <a:lnTo>
                    <a:pt x="0" y="6860540"/>
                  </a:lnTo>
                  <a:lnTo>
                    <a:pt x="29210" y="6860540"/>
                  </a:lnTo>
                  <a:lnTo>
                    <a:pt x="57150" y="6860540"/>
                  </a:lnTo>
                  <a:lnTo>
                    <a:pt x="57150" y="5735320"/>
                  </a:lnTo>
                  <a:close/>
                </a:path>
                <a:path w="57150" h="6860540">
                  <a:moveTo>
                    <a:pt x="57150" y="0"/>
                  </a:moveTo>
                  <a:lnTo>
                    <a:pt x="29210" y="0"/>
                  </a:lnTo>
                  <a:lnTo>
                    <a:pt x="0" y="0"/>
                  </a:lnTo>
                  <a:lnTo>
                    <a:pt x="0" y="5697220"/>
                  </a:lnTo>
                  <a:lnTo>
                    <a:pt x="29210" y="5697220"/>
                  </a:lnTo>
                  <a:lnTo>
                    <a:pt x="57150" y="569722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59131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1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9210" y="6860540"/>
                  </a:lnTo>
                  <a:lnTo>
                    <a:pt x="29210" y="5735320"/>
                  </a:lnTo>
                  <a:close/>
                </a:path>
                <a:path w="29209" h="6860540">
                  <a:moveTo>
                    <a:pt x="2921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9210" y="5697220"/>
                  </a:lnTo>
                  <a:lnTo>
                    <a:pt x="29210" y="0"/>
                  </a:lnTo>
                  <a:close/>
                </a:path>
              </a:pathLst>
            </a:custGeom>
            <a:solidFill>
              <a:srgbClr val="7F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563370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5735320"/>
                  </a:lnTo>
                  <a:close/>
                </a:path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7940" y="569722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53416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1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9210" y="6860540"/>
                  </a:lnTo>
                  <a:lnTo>
                    <a:pt x="29210" y="5735320"/>
                  </a:lnTo>
                  <a:close/>
                </a:path>
                <a:path w="29209" h="6860540">
                  <a:moveTo>
                    <a:pt x="2921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9210" y="5697220"/>
                  </a:lnTo>
                  <a:lnTo>
                    <a:pt x="292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506220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5735320"/>
                  </a:lnTo>
                  <a:close/>
                </a:path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7940" y="569722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47701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1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9210" y="6860540"/>
                  </a:lnTo>
                  <a:lnTo>
                    <a:pt x="29210" y="5735320"/>
                  </a:lnTo>
                  <a:close/>
                </a:path>
                <a:path w="29209" h="6860540">
                  <a:moveTo>
                    <a:pt x="2921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9210" y="5697220"/>
                  </a:lnTo>
                  <a:lnTo>
                    <a:pt x="292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449070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5735320"/>
                  </a:lnTo>
                  <a:close/>
                </a:path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27940" y="569722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41986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391919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36271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333499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305560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276349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248410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219199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18999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162049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13284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104899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07569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47749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1854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90599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6139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2179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04240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875029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847090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817879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789939" y="0"/>
              <a:ext cx="27940" cy="6860540"/>
            </a:xfrm>
            <a:custGeom>
              <a:avLst/>
              <a:gdLst/>
              <a:ahLst/>
              <a:cxnLst/>
              <a:rect l="l" t="t" r="r" b="b"/>
              <a:pathLst>
                <a:path w="27940" h="6860540">
                  <a:moveTo>
                    <a:pt x="2794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7940" y="6860540"/>
                  </a:lnTo>
                  <a:lnTo>
                    <a:pt x="2794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760729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9209" y="6860540"/>
                  </a:lnTo>
                  <a:lnTo>
                    <a:pt x="29209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742950" y="0"/>
              <a:ext cx="20320" cy="6860540"/>
            </a:xfrm>
            <a:custGeom>
              <a:avLst/>
              <a:gdLst/>
              <a:ahLst/>
              <a:cxnLst/>
              <a:rect l="l" t="t" r="r" b="b"/>
              <a:pathLst>
                <a:path w="20320" h="6860540">
                  <a:moveTo>
                    <a:pt x="20307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20307" y="6860540"/>
                  </a:lnTo>
                  <a:lnTo>
                    <a:pt x="20307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73278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F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72262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E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713739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90" h="6860540">
                  <a:moveTo>
                    <a:pt x="88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5D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70357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C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9342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B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68326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A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7309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9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664210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90" h="6860540">
                  <a:moveTo>
                    <a:pt x="88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58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65404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7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633730" y="0"/>
              <a:ext cx="20320" cy="6860540"/>
            </a:xfrm>
            <a:custGeom>
              <a:avLst/>
              <a:gdLst/>
              <a:ahLst/>
              <a:cxnLst/>
              <a:rect l="l" t="t" r="r" b="b"/>
              <a:pathLst>
                <a:path w="20320" h="6860540">
                  <a:moveTo>
                    <a:pt x="10147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47" y="6860540"/>
                  </a:lnTo>
                  <a:lnTo>
                    <a:pt x="10147" y="0"/>
                  </a:lnTo>
                  <a:close/>
                </a:path>
                <a:path w="20320" h="6860540">
                  <a:moveTo>
                    <a:pt x="20320" y="0"/>
                  </a:moveTo>
                  <a:lnTo>
                    <a:pt x="10160" y="0"/>
                  </a:lnTo>
                  <a:lnTo>
                    <a:pt x="10160" y="6860540"/>
                  </a:lnTo>
                  <a:lnTo>
                    <a:pt x="20320" y="6860540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56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62357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5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14679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90" h="6860540">
                  <a:moveTo>
                    <a:pt x="88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5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60452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3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9436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1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419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2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7403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3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6387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54989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90" h="6860540">
                  <a:moveTo>
                    <a:pt x="88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55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4482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6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3467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7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2451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8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1434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9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0418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A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485140" y="0"/>
              <a:ext cx="19050" cy="6860540"/>
            </a:xfrm>
            <a:custGeom>
              <a:avLst/>
              <a:gdLst/>
              <a:ahLst/>
              <a:cxnLst/>
              <a:rect l="l" t="t" r="r" b="b"/>
              <a:pathLst>
                <a:path w="19050" h="6860540">
                  <a:moveTo>
                    <a:pt x="19050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0160" y="6860540"/>
                  </a:lnTo>
                  <a:lnTo>
                    <a:pt x="19050" y="686054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5B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474979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C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6482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D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455929" y="0"/>
              <a:ext cx="8890" cy="6860540"/>
            </a:xfrm>
            <a:custGeom>
              <a:avLst/>
              <a:gdLst/>
              <a:ahLst/>
              <a:cxnLst/>
              <a:rect l="l" t="t" r="r" b="b"/>
              <a:pathLst>
                <a:path w="8890" h="6860540">
                  <a:moveTo>
                    <a:pt x="88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8890" y="686054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5E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415290" y="0"/>
              <a:ext cx="43180" cy="6860540"/>
            </a:xfrm>
            <a:custGeom>
              <a:avLst/>
              <a:gdLst/>
              <a:ahLst/>
              <a:cxnLst/>
              <a:rect l="l" t="t" r="r" b="b"/>
              <a:pathLst>
                <a:path w="43179" h="6860540">
                  <a:moveTo>
                    <a:pt x="43180" y="0"/>
                  </a:moveTo>
                  <a:lnTo>
                    <a:pt x="2159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43180" y="6860540"/>
                  </a:lnTo>
                  <a:lnTo>
                    <a:pt x="4318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392429" y="0"/>
              <a:ext cx="22860" cy="6860540"/>
            </a:xfrm>
            <a:custGeom>
              <a:avLst/>
              <a:gdLst/>
              <a:ahLst/>
              <a:cxnLst/>
              <a:rect l="l" t="t" r="r" b="b"/>
              <a:pathLst>
                <a:path w="22859" h="6860540">
                  <a:moveTo>
                    <a:pt x="228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2859" y="6860540"/>
                  </a:lnTo>
                  <a:lnTo>
                    <a:pt x="22859" y="0"/>
                  </a:lnTo>
                  <a:close/>
                </a:path>
              </a:pathLst>
            </a:custGeom>
            <a:solidFill>
              <a:srgbClr val="5F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370839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E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34925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D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327659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C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304800" y="0"/>
              <a:ext cx="22860" cy="6860540"/>
            </a:xfrm>
            <a:custGeom>
              <a:avLst/>
              <a:gdLst/>
              <a:ahLst/>
              <a:cxnLst/>
              <a:rect l="l" t="t" r="r" b="b"/>
              <a:pathLst>
                <a:path w="22860" h="6860540">
                  <a:moveTo>
                    <a:pt x="2286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2860" y="686054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5B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83209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A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6162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9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40029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8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17170" y="0"/>
              <a:ext cx="22860" cy="6860540"/>
            </a:xfrm>
            <a:custGeom>
              <a:avLst/>
              <a:gdLst/>
              <a:ahLst/>
              <a:cxnLst/>
              <a:rect l="l" t="t" r="r" b="b"/>
              <a:pathLst>
                <a:path w="22860" h="6860540">
                  <a:moveTo>
                    <a:pt x="2286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2860" y="686054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57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95579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56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7399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5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15240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129540" y="0"/>
              <a:ext cx="22860" cy="6860540"/>
            </a:xfrm>
            <a:custGeom>
              <a:avLst/>
              <a:gdLst/>
              <a:ahLst/>
              <a:cxnLst/>
              <a:rect l="l" t="t" r="r" b="b"/>
              <a:pathLst>
                <a:path w="22860" h="6860540">
                  <a:moveTo>
                    <a:pt x="2286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2860" y="686054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53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10795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52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8636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89" h="6860540">
                  <a:moveTo>
                    <a:pt x="215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51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64769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90" h="6860540">
                  <a:moveTo>
                    <a:pt x="215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50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41910" y="0"/>
              <a:ext cx="22860" cy="6860540"/>
            </a:xfrm>
            <a:custGeom>
              <a:avLst/>
              <a:gdLst/>
              <a:ahLst/>
              <a:cxnLst/>
              <a:rect l="l" t="t" r="r" b="b"/>
              <a:pathLst>
                <a:path w="22859" h="6860540">
                  <a:moveTo>
                    <a:pt x="228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2859" y="6860540"/>
                  </a:lnTo>
                  <a:lnTo>
                    <a:pt x="22859" y="0"/>
                  </a:lnTo>
                  <a:close/>
                </a:path>
              </a:pathLst>
            </a:custGeom>
            <a:solidFill>
              <a:srgbClr val="4F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2032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90" h="6860540">
                  <a:moveTo>
                    <a:pt x="2158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89" y="6860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4E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-1270" y="0"/>
              <a:ext cx="21590" cy="6860540"/>
            </a:xfrm>
            <a:custGeom>
              <a:avLst/>
              <a:gdLst/>
              <a:ahLst/>
              <a:cxnLst/>
              <a:rect l="l" t="t" r="r" b="b"/>
              <a:pathLst>
                <a:path w="21590" h="6860540">
                  <a:moveTo>
                    <a:pt x="2159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1590" y="6860540"/>
                  </a:lnTo>
                  <a:lnTo>
                    <a:pt x="21590" y="0"/>
                  </a:lnTo>
                  <a:close/>
                </a:path>
              </a:pathLst>
            </a:custGeom>
            <a:solidFill>
              <a:srgbClr val="4D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0" name="object 190"/>
          <p:cNvGrpSpPr/>
          <p:nvPr/>
        </p:nvGrpSpPr>
        <p:grpSpPr>
          <a:xfrm>
            <a:off x="3427729" y="0"/>
            <a:ext cx="383540" cy="6860540"/>
            <a:chOff x="3427729" y="0"/>
            <a:chExt cx="383540" cy="6860540"/>
          </a:xfrm>
        </p:grpSpPr>
        <p:sp>
          <p:nvSpPr>
            <p:cNvPr id="191" name="object 191"/>
            <p:cNvSpPr/>
            <p:nvPr/>
          </p:nvSpPr>
          <p:spPr>
            <a:xfrm>
              <a:off x="3787140" y="0"/>
              <a:ext cx="24130" cy="6860540"/>
            </a:xfrm>
            <a:custGeom>
              <a:avLst/>
              <a:gdLst/>
              <a:ahLst/>
              <a:cxnLst/>
              <a:rect l="l" t="t" r="r" b="b"/>
              <a:pathLst>
                <a:path w="241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241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  <a:path w="24129" h="6860540">
                  <a:moveTo>
                    <a:pt x="24130" y="5735320"/>
                  </a:moveTo>
                  <a:lnTo>
                    <a:pt x="11430" y="5735320"/>
                  </a:lnTo>
                  <a:lnTo>
                    <a:pt x="11430" y="6860540"/>
                  </a:lnTo>
                  <a:lnTo>
                    <a:pt x="24130" y="6860540"/>
                  </a:lnTo>
                  <a:lnTo>
                    <a:pt x="24130" y="5735320"/>
                  </a:lnTo>
                  <a:close/>
                </a:path>
                <a:path w="24129" h="6860540">
                  <a:moveTo>
                    <a:pt x="24130" y="0"/>
                  </a:moveTo>
                  <a:lnTo>
                    <a:pt x="11430" y="0"/>
                  </a:lnTo>
                  <a:lnTo>
                    <a:pt x="11430" y="5697220"/>
                  </a:lnTo>
                  <a:lnTo>
                    <a:pt x="24130" y="5697220"/>
                  </a:lnTo>
                  <a:lnTo>
                    <a:pt x="2413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7757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7F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376301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37515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114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373888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37274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371475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37033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36918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114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367919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36677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365506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36436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114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363093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36195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36080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359537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358394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114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357124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35598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354711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35356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114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35242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351155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35001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348742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34759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114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346329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34518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3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30" y="6860540"/>
                  </a:lnTo>
                  <a:lnTo>
                    <a:pt x="11430" y="5735320"/>
                  </a:lnTo>
                  <a:close/>
                </a:path>
                <a:path w="11429" h="6860540">
                  <a:moveTo>
                    <a:pt x="1143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30" y="5697220"/>
                  </a:lnTo>
                  <a:lnTo>
                    <a:pt x="11430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34404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1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5735320"/>
                  </a:lnTo>
                  <a:close/>
                </a:path>
                <a:path w="11429" h="6860540">
                  <a:moveTo>
                    <a:pt x="1141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1417" y="5697220"/>
                  </a:lnTo>
                  <a:lnTo>
                    <a:pt x="11417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3427730" y="0"/>
              <a:ext cx="12700" cy="6860540"/>
            </a:xfrm>
            <a:custGeom>
              <a:avLst/>
              <a:gdLst/>
              <a:ahLst/>
              <a:cxnLst/>
              <a:rect l="l" t="t" r="r" b="b"/>
              <a:pathLst>
                <a:path w="12700" h="6860540">
                  <a:moveTo>
                    <a:pt x="1270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2700" y="6860540"/>
                  </a:lnTo>
                  <a:lnTo>
                    <a:pt x="12700" y="5735320"/>
                  </a:lnTo>
                  <a:close/>
                </a:path>
                <a:path w="12700" h="6860540">
                  <a:moveTo>
                    <a:pt x="1270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2700" y="569722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2" name="object 222"/>
          <p:cNvGrpSpPr/>
          <p:nvPr/>
        </p:nvGrpSpPr>
        <p:grpSpPr>
          <a:xfrm>
            <a:off x="4418329" y="0"/>
            <a:ext cx="840740" cy="6860540"/>
            <a:chOff x="4418329" y="0"/>
            <a:chExt cx="840740" cy="6860540"/>
          </a:xfrm>
        </p:grpSpPr>
        <p:sp>
          <p:nvSpPr>
            <p:cNvPr id="223" name="object 223"/>
            <p:cNvSpPr/>
            <p:nvPr/>
          </p:nvSpPr>
          <p:spPr>
            <a:xfrm>
              <a:off x="5207000" y="0"/>
              <a:ext cx="52069" cy="6860540"/>
            </a:xfrm>
            <a:custGeom>
              <a:avLst/>
              <a:gdLst/>
              <a:ahLst/>
              <a:cxnLst/>
              <a:rect l="l" t="t" r="r" b="b"/>
              <a:pathLst>
                <a:path w="52070" h="6860540">
                  <a:moveTo>
                    <a:pt x="52070" y="0"/>
                  </a:moveTo>
                  <a:lnTo>
                    <a:pt x="2540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52070" y="6860540"/>
                  </a:lnTo>
                  <a:lnTo>
                    <a:pt x="5207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18032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15365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12825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10158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07491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04951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02284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499617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497077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494410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491743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489076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486536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483869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481202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478662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475995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473328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470788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468121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465454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462914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460247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457580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454913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452373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449706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447039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444499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441832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4" name="object 254"/>
          <p:cNvSpPr/>
          <p:nvPr/>
        </p:nvSpPr>
        <p:spPr>
          <a:xfrm>
            <a:off x="1981200" y="0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5734050"/>
                </a:moveTo>
                <a:lnTo>
                  <a:pt x="0" y="573405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5734050"/>
                </a:lnTo>
                <a:close/>
              </a:path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5695950"/>
                </a:lnTo>
                <a:lnTo>
                  <a:pt x="228600" y="5695950"/>
                </a:lnTo>
                <a:lnTo>
                  <a:pt x="22860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238750" y="0"/>
            <a:ext cx="400050" cy="6858000"/>
          </a:xfrm>
          <a:custGeom>
            <a:avLst/>
            <a:gdLst/>
            <a:ahLst/>
            <a:cxnLst/>
            <a:rect l="l" t="t" r="r" b="b"/>
            <a:pathLst>
              <a:path w="400050" h="6858000">
                <a:moveTo>
                  <a:pt x="400050" y="0"/>
                </a:moveTo>
                <a:lnTo>
                  <a:pt x="0" y="0"/>
                </a:lnTo>
                <a:lnTo>
                  <a:pt x="0" y="6858000"/>
                </a:lnTo>
                <a:lnTo>
                  <a:pt x="400050" y="685800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6" name="object 256"/>
          <p:cNvGrpSpPr/>
          <p:nvPr/>
        </p:nvGrpSpPr>
        <p:grpSpPr>
          <a:xfrm>
            <a:off x="7388859" y="0"/>
            <a:ext cx="232410" cy="6860540"/>
            <a:chOff x="7388859" y="0"/>
            <a:chExt cx="232410" cy="6860540"/>
          </a:xfrm>
        </p:grpSpPr>
        <p:sp>
          <p:nvSpPr>
            <p:cNvPr id="257" name="object 257"/>
            <p:cNvSpPr/>
            <p:nvPr/>
          </p:nvSpPr>
          <p:spPr>
            <a:xfrm>
              <a:off x="7569200" y="0"/>
              <a:ext cx="52069" cy="6860540"/>
            </a:xfrm>
            <a:custGeom>
              <a:avLst/>
              <a:gdLst/>
              <a:ahLst/>
              <a:cxnLst/>
              <a:rect l="l" t="t" r="r" b="b"/>
              <a:pathLst>
                <a:path w="52070" h="6860540">
                  <a:moveTo>
                    <a:pt x="52070" y="0"/>
                  </a:moveTo>
                  <a:lnTo>
                    <a:pt x="2667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52070" y="6860540"/>
                  </a:lnTo>
                  <a:lnTo>
                    <a:pt x="5207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754379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5F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7491730" y="0"/>
              <a:ext cx="52069" cy="6860540"/>
            </a:xfrm>
            <a:custGeom>
              <a:avLst/>
              <a:gdLst/>
              <a:ahLst/>
              <a:cxnLst/>
              <a:rect l="l" t="t" r="r" b="b"/>
              <a:pathLst>
                <a:path w="52070" h="6860540">
                  <a:moveTo>
                    <a:pt x="52070" y="0"/>
                  </a:moveTo>
                  <a:lnTo>
                    <a:pt x="2667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52070" y="6860540"/>
                  </a:lnTo>
                  <a:lnTo>
                    <a:pt x="52070" y="0"/>
                  </a:lnTo>
                  <a:close/>
                </a:path>
              </a:pathLst>
            </a:custGeom>
            <a:solidFill>
              <a:srgbClr val="5E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746632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5C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744092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5D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7388860" y="0"/>
              <a:ext cx="52069" cy="6860540"/>
            </a:xfrm>
            <a:custGeom>
              <a:avLst/>
              <a:gdLst/>
              <a:ahLst/>
              <a:cxnLst/>
              <a:rect l="l" t="t" r="r" b="b"/>
              <a:pathLst>
                <a:path w="52070" h="6860540">
                  <a:moveTo>
                    <a:pt x="52070" y="0"/>
                  </a:moveTo>
                  <a:lnTo>
                    <a:pt x="2667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52070" y="6860540"/>
                  </a:lnTo>
                  <a:lnTo>
                    <a:pt x="52070" y="0"/>
                  </a:lnTo>
                  <a:close/>
                </a:path>
              </a:pathLst>
            </a:custGeom>
            <a:solidFill>
              <a:srgbClr val="5E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7388859" y="0"/>
              <a:ext cx="1270" cy="6860540"/>
            </a:xfrm>
            <a:custGeom>
              <a:avLst/>
              <a:gdLst/>
              <a:ahLst/>
              <a:cxnLst/>
              <a:rect l="l" t="t" r="r" b="b"/>
              <a:pathLst>
                <a:path w="1270" h="6860540">
                  <a:moveTo>
                    <a:pt x="12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270" y="6860540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4" name="object 264"/>
          <p:cNvGrpSpPr/>
          <p:nvPr/>
        </p:nvGrpSpPr>
        <p:grpSpPr>
          <a:xfrm>
            <a:off x="7313930" y="0"/>
            <a:ext cx="1069340" cy="6860540"/>
            <a:chOff x="7313930" y="0"/>
            <a:chExt cx="1069340" cy="6860540"/>
          </a:xfrm>
        </p:grpSpPr>
        <p:sp>
          <p:nvSpPr>
            <p:cNvPr id="265" name="object 265"/>
            <p:cNvSpPr/>
            <p:nvPr/>
          </p:nvSpPr>
          <p:spPr>
            <a:xfrm>
              <a:off x="8360410" y="0"/>
              <a:ext cx="22860" cy="6860540"/>
            </a:xfrm>
            <a:custGeom>
              <a:avLst/>
              <a:gdLst/>
              <a:ahLst/>
              <a:cxnLst/>
              <a:rect l="l" t="t" r="r" b="b"/>
              <a:pathLst>
                <a:path w="22859" h="6860540">
                  <a:moveTo>
                    <a:pt x="11417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17" y="6860540"/>
                  </a:lnTo>
                  <a:lnTo>
                    <a:pt x="11417" y="0"/>
                  </a:lnTo>
                  <a:close/>
                </a:path>
                <a:path w="22859" h="6860540">
                  <a:moveTo>
                    <a:pt x="22847" y="0"/>
                  </a:moveTo>
                  <a:lnTo>
                    <a:pt x="21590" y="0"/>
                  </a:lnTo>
                  <a:lnTo>
                    <a:pt x="11430" y="0"/>
                  </a:lnTo>
                  <a:lnTo>
                    <a:pt x="11430" y="6860540"/>
                  </a:lnTo>
                  <a:lnTo>
                    <a:pt x="21590" y="6860540"/>
                  </a:lnTo>
                  <a:lnTo>
                    <a:pt x="22847" y="6860540"/>
                  </a:lnTo>
                  <a:lnTo>
                    <a:pt x="228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83489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1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833882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2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83273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3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83159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4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83045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82931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6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828294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7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82715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8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82600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9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82486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A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823849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B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82270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82156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D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82042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E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81927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0F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818261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10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81711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1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81597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2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814959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13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81381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4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81267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5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81153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6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81038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7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809371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1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80822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9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80708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A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80594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B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80479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C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803783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1D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80264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E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80149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1F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800354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0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79921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1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798195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22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79705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3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79590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794893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25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79375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6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79260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7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791464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8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79032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9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789305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2A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78816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B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78701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C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78587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D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784860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2E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78371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2F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782574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78143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1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78028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2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779272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33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77812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77698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5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77584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6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77470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7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773684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38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77254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9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77139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A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770382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3B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76923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768096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D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76695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E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76581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3F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764794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40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76365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1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76250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2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76136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3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76022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4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759206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45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75806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6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75692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7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75577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754761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49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75361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A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75247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B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75133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C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750316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4D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749173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E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74803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F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74688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0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745871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1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744728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2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743585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3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74244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74129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5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740283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6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739140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7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737997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8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736854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9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735711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A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734695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B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733552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C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7324090" y="0"/>
              <a:ext cx="11430" cy="6860540"/>
            </a:xfrm>
            <a:custGeom>
              <a:avLst/>
              <a:gdLst/>
              <a:ahLst/>
              <a:cxnLst/>
              <a:rect l="l" t="t" r="r" b="b"/>
              <a:pathLst>
                <a:path w="11429" h="6860540">
                  <a:moveTo>
                    <a:pt x="1142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1429" y="686054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5D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7313930" y="0"/>
              <a:ext cx="10160" cy="6860540"/>
            </a:xfrm>
            <a:custGeom>
              <a:avLst/>
              <a:gdLst/>
              <a:ahLst/>
              <a:cxnLst/>
              <a:rect l="l" t="t" r="r" b="b"/>
              <a:pathLst>
                <a:path w="10159" h="6860540">
                  <a:moveTo>
                    <a:pt x="1015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0159" y="686054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5E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0" name="object 360"/>
          <p:cNvGrpSpPr/>
          <p:nvPr/>
        </p:nvGrpSpPr>
        <p:grpSpPr>
          <a:xfrm>
            <a:off x="5560059" y="0"/>
            <a:ext cx="993140" cy="6860540"/>
            <a:chOff x="5560059" y="0"/>
            <a:chExt cx="993140" cy="6860540"/>
          </a:xfrm>
        </p:grpSpPr>
        <p:sp>
          <p:nvSpPr>
            <p:cNvPr id="361" name="object 361"/>
            <p:cNvSpPr/>
            <p:nvPr/>
          </p:nvSpPr>
          <p:spPr>
            <a:xfrm>
              <a:off x="6523990" y="0"/>
              <a:ext cx="29209" cy="6860540"/>
            </a:xfrm>
            <a:custGeom>
              <a:avLst/>
              <a:gdLst/>
              <a:ahLst/>
              <a:cxnLst/>
              <a:rect l="l" t="t" r="r" b="b"/>
              <a:pathLst>
                <a:path w="29209" h="6860540">
                  <a:moveTo>
                    <a:pt x="29210" y="0"/>
                  </a:moveTo>
                  <a:lnTo>
                    <a:pt x="1524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5240" y="6860540"/>
                  </a:lnTo>
                  <a:lnTo>
                    <a:pt x="29210" y="6860540"/>
                  </a:lnTo>
                  <a:lnTo>
                    <a:pt x="2921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65074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09" h="6860540">
                  <a:moveTo>
                    <a:pt x="165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09" y="6860540"/>
                  </a:lnTo>
                  <a:lnTo>
                    <a:pt x="16509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6493509" y="0"/>
              <a:ext cx="13970" cy="6860540"/>
            </a:xfrm>
            <a:custGeom>
              <a:avLst/>
              <a:gdLst/>
              <a:ahLst/>
              <a:cxnLst/>
              <a:rect l="l" t="t" r="r" b="b"/>
              <a:pathLst>
                <a:path w="13970" h="6860540">
                  <a:moveTo>
                    <a:pt x="1396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3969" y="686054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64769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646175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644651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643127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641603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640079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638555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637031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635507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633983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632459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630935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629411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627887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626363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624839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623315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621791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6187440" y="0"/>
              <a:ext cx="30480" cy="6860540"/>
            </a:xfrm>
            <a:custGeom>
              <a:avLst/>
              <a:gdLst/>
              <a:ahLst/>
              <a:cxnLst/>
              <a:rect l="l" t="t" r="r" b="b"/>
              <a:pathLst>
                <a:path w="30479" h="6860540">
                  <a:moveTo>
                    <a:pt x="30467" y="0"/>
                  </a:moveTo>
                  <a:lnTo>
                    <a:pt x="1524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5240" y="6860540"/>
                  </a:lnTo>
                  <a:lnTo>
                    <a:pt x="30467" y="6860540"/>
                  </a:lnTo>
                  <a:lnTo>
                    <a:pt x="30467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617219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615695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614171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612647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611123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609599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608075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606551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605027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60337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6019799" y="0"/>
              <a:ext cx="13970" cy="6860540"/>
            </a:xfrm>
            <a:custGeom>
              <a:avLst/>
              <a:gdLst/>
              <a:ahLst/>
              <a:cxnLst/>
              <a:rect l="l" t="t" r="r" b="b"/>
              <a:pathLst>
                <a:path w="13970" h="6860540">
                  <a:moveTo>
                    <a:pt x="139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3970" y="686054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7F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60032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598804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5974079" y="0"/>
              <a:ext cx="13970" cy="6860540"/>
            </a:xfrm>
            <a:custGeom>
              <a:avLst/>
              <a:gdLst/>
              <a:ahLst/>
              <a:cxnLst/>
              <a:rect l="l" t="t" r="r" b="b"/>
              <a:pathLst>
                <a:path w="13970" h="6860540">
                  <a:moveTo>
                    <a:pt x="139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3970" y="686054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59575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594232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592708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591184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589660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588136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586612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585088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583564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582040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580516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578992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577468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575944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574420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572896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5698490" y="0"/>
              <a:ext cx="30480" cy="6860540"/>
            </a:xfrm>
            <a:custGeom>
              <a:avLst/>
              <a:gdLst/>
              <a:ahLst/>
              <a:cxnLst/>
              <a:rect l="l" t="t" r="r" b="b"/>
              <a:pathLst>
                <a:path w="30479" h="6860540">
                  <a:moveTo>
                    <a:pt x="30467" y="0"/>
                  </a:moveTo>
                  <a:lnTo>
                    <a:pt x="1524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5240" y="6860540"/>
                  </a:lnTo>
                  <a:lnTo>
                    <a:pt x="30467" y="6860540"/>
                  </a:lnTo>
                  <a:lnTo>
                    <a:pt x="30467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568324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566800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565276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563752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562228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5607049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3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5239" y="6860540"/>
                  </a:lnTo>
                  <a:lnTo>
                    <a:pt x="15239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55905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5576569" y="0"/>
              <a:ext cx="13970" cy="6860540"/>
            </a:xfrm>
            <a:custGeom>
              <a:avLst/>
              <a:gdLst/>
              <a:ahLst/>
              <a:cxnLst/>
              <a:rect l="l" t="t" r="r" b="b"/>
              <a:pathLst>
                <a:path w="13970" h="6860540">
                  <a:moveTo>
                    <a:pt x="139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3970" y="686054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55600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5560059" y="0"/>
              <a:ext cx="1270" cy="6860540"/>
            </a:xfrm>
            <a:custGeom>
              <a:avLst/>
              <a:gdLst/>
              <a:ahLst/>
              <a:cxnLst/>
              <a:rect l="l" t="t" r="r" b="b"/>
              <a:pathLst>
                <a:path w="1270" h="6860540">
                  <a:moveTo>
                    <a:pt x="12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270" y="6860540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4" name="object 424"/>
          <p:cNvGrpSpPr/>
          <p:nvPr/>
        </p:nvGrpSpPr>
        <p:grpSpPr>
          <a:xfrm>
            <a:off x="6093459" y="0"/>
            <a:ext cx="842010" cy="6860540"/>
            <a:chOff x="6093459" y="0"/>
            <a:chExt cx="842010" cy="6860540"/>
          </a:xfrm>
        </p:grpSpPr>
        <p:sp>
          <p:nvSpPr>
            <p:cNvPr id="425" name="object 425"/>
            <p:cNvSpPr/>
            <p:nvPr/>
          </p:nvSpPr>
          <p:spPr>
            <a:xfrm>
              <a:off x="6882130" y="0"/>
              <a:ext cx="53340" cy="6860540"/>
            </a:xfrm>
            <a:custGeom>
              <a:avLst/>
              <a:gdLst/>
              <a:ahLst/>
              <a:cxnLst/>
              <a:rect l="l" t="t" r="r" b="b"/>
              <a:pathLst>
                <a:path w="53340" h="6860540">
                  <a:moveTo>
                    <a:pt x="53340" y="0"/>
                  </a:moveTo>
                  <a:lnTo>
                    <a:pt x="2667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53340" y="6860540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685672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683005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680338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677798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675131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672464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669797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667257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664590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661923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659383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656716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654049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651509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648842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646175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643508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640968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638301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635634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633094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447"/>
            <p:cNvSpPr/>
            <p:nvPr/>
          </p:nvSpPr>
          <p:spPr>
            <a:xfrm>
              <a:off x="630427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448"/>
            <p:cNvSpPr/>
            <p:nvPr/>
          </p:nvSpPr>
          <p:spPr>
            <a:xfrm>
              <a:off x="627760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449"/>
            <p:cNvSpPr/>
            <p:nvPr/>
          </p:nvSpPr>
          <p:spPr>
            <a:xfrm>
              <a:off x="625220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450"/>
            <p:cNvSpPr/>
            <p:nvPr/>
          </p:nvSpPr>
          <p:spPr>
            <a:xfrm>
              <a:off x="622553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619886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6173469" y="0"/>
              <a:ext cx="25400" cy="6860540"/>
            </a:xfrm>
            <a:custGeom>
              <a:avLst/>
              <a:gdLst/>
              <a:ahLst/>
              <a:cxnLst/>
              <a:rect l="l" t="t" r="r" b="b"/>
              <a:pathLst>
                <a:path w="25400" h="6860540">
                  <a:moveTo>
                    <a:pt x="2540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5400" y="686054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614679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612012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6093459" y="0"/>
              <a:ext cx="26670" cy="6860540"/>
            </a:xfrm>
            <a:custGeom>
              <a:avLst/>
              <a:gdLst/>
              <a:ahLst/>
              <a:cxnLst/>
              <a:rect l="l" t="t" r="r" b="b"/>
              <a:pathLst>
                <a:path w="26670" h="6860540">
                  <a:moveTo>
                    <a:pt x="2667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26670" y="6860540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6" name="object 456"/>
          <p:cNvGrpSpPr/>
          <p:nvPr/>
        </p:nvGrpSpPr>
        <p:grpSpPr>
          <a:xfrm>
            <a:off x="6932930" y="0"/>
            <a:ext cx="383540" cy="6860540"/>
            <a:chOff x="6932930" y="0"/>
            <a:chExt cx="383540" cy="6860540"/>
          </a:xfrm>
        </p:grpSpPr>
        <p:sp>
          <p:nvSpPr>
            <p:cNvPr id="457" name="object 457"/>
            <p:cNvSpPr/>
            <p:nvPr/>
          </p:nvSpPr>
          <p:spPr>
            <a:xfrm>
              <a:off x="7231380" y="0"/>
              <a:ext cx="85090" cy="6860540"/>
            </a:xfrm>
            <a:custGeom>
              <a:avLst/>
              <a:gdLst/>
              <a:ahLst/>
              <a:cxnLst/>
              <a:rect l="l" t="t" r="r" b="b"/>
              <a:pathLst>
                <a:path w="85090" h="6860540">
                  <a:moveTo>
                    <a:pt x="41897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41897" y="6860540"/>
                  </a:lnTo>
                  <a:lnTo>
                    <a:pt x="41897" y="0"/>
                  </a:lnTo>
                  <a:close/>
                </a:path>
                <a:path w="85090" h="6860540">
                  <a:moveTo>
                    <a:pt x="85090" y="0"/>
                  </a:moveTo>
                  <a:lnTo>
                    <a:pt x="41910" y="0"/>
                  </a:lnTo>
                  <a:lnTo>
                    <a:pt x="41910" y="6860540"/>
                  </a:lnTo>
                  <a:lnTo>
                    <a:pt x="85090" y="6860540"/>
                  </a:lnTo>
                  <a:lnTo>
                    <a:pt x="8509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7188200" y="0"/>
              <a:ext cx="43180" cy="6860540"/>
            </a:xfrm>
            <a:custGeom>
              <a:avLst/>
              <a:gdLst/>
              <a:ahLst/>
              <a:cxnLst/>
              <a:rect l="l" t="t" r="r" b="b"/>
              <a:pathLst>
                <a:path w="43179" h="6860540">
                  <a:moveTo>
                    <a:pt x="431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43179" y="6860540"/>
                  </a:lnTo>
                  <a:lnTo>
                    <a:pt x="43179" y="0"/>
                  </a:lnTo>
                  <a:close/>
                </a:path>
              </a:pathLst>
            </a:custGeom>
            <a:solidFill>
              <a:srgbClr val="5F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7103110" y="0"/>
              <a:ext cx="85090" cy="6860540"/>
            </a:xfrm>
            <a:custGeom>
              <a:avLst/>
              <a:gdLst/>
              <a:ahLst/>
              <a:cxnLst/>
              <a:rect l="l" t="t" r="r" b="b"/>
              <a:pathLst>
                <a:path w="85090" h="6860540">
                  <a:moveTo>
                    <a:pt x="43167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43167" y="6860540"/>
                  </a:lnTo>
                  <a:lnTo>
                    <a:pt x="43167" y="0"/>
                  </a:lnTo>
                  <a:close/>
                </a:path>
                <a:path w="85090" h="6860540">
                  <a:moveTo>
                    <a:pt x="85090" y="0"/>
                  </a:moveTo>
                  <a:lnTo>
                    <a:pt x="43180" y="0"/>
                  </a:lnTo>
                  <a:lnTo>
                    <a:pt x="43180" y="6860540"/>
                  </a:lnTo>
                  <a:lnTo>
                    <a:pt x="85090" y="6860540"/>
                  </a:lnTo>
                  <a:lnTo>
                    <a:pt x="85090" y="0"/>
                  </a:lnTo>
                  <a:close/>
                </a:path>
              </a:pathLst>
            </a:custGeom>
            <a:solidFill>
              <a:srgbClr val="5E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7061200" y="0"/>
              <a:ext cx="41910" cy="6860540"/>
            </a:xfrm>
            <a:custGeom>
              <a:avLst/>
              <a:gdLst/>
              <a:ahLst/>
              <a:cxnLst/>
              <a:rect l="l" t="t" r="r" b="b"/>
              <a:pathLst>
                <a:path w="41909" h="6860540">
                  <a:moveTo>
                    <a:pt x="4190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41909" y="6860540"/>
                  </a:lnTo>
                  <a:lnTo>
                    <a:pt x="41909" y="0"/>
                  </a:lnTo>
                  <a:close/>
                </a:path>
              </a:pathLst>
            </a:custGeom>
            <a:solidFill>
              <a:srgbClr val="5C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7018020" y="0"/>
              <a:ext cx="43180" cy="6860540"/>
            </a:xfrm>
            <a:custGeom>
              <a:avLst/>
              <a:gdLst/>
              <a:ahLst/>
              <a:cxnLst/>
              <a:rect l="l" t="t" r="r" b="b"/>
              <a:pathLst>
                <a:path w="43179" h="6860540">
                  <a:moveTo>
                    <a:pt x="431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43179" y="6860540"/>
                  </a:lnTo>
                  <a:lnTo>
                    <a:pt x="43179" y="0"/>
                  </a:lnTo>
                  <a:close/>
                </a:path>
              </a:pathLst>
            </a:custGeom>
            <a:solidFill>
              <a:srgbClr val="5D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6932930" y="0"/>
              <a:ext cx="85090" cy="6860540"/>
            </a:xfrm>
            <a:custGeom>
              <a:avLst/>
              <a:gdLst/>
              <a:ahLst/>
              <a:cxnLst/>
              <a:rect l="l" t="t" r="r" b="b"/>
              <a:pathLst>
                <a:path w="85090" h="6860540">
                  <a:moveTo>
                    <a:pt x="85077" y="0"/>
                  </a:moveTo>
                  <a:lnTo>
                    <a:pt x="4318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43180" y="6860540"/>
                  </a:lnTo>
                  <a:lnTo>
                    <a:pt x="85077" y="6860540"/>
                  </a:lnTo>
                  <a:lnTo>
                    <a:pt x="85077" y="0"/>
                  </a:lnTo>
                  <a:close/>
                </a:path>
              </a:pathLst>
            </a:custGeom>
            <a:solidFill>
              <a:srgbClr val="5E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6932930" y="0"/>
              <a:ext cx="0" cy="6860540"/>
            </a:xfrm>
            <a:custGeom>
              <a:avLst/>
              <a:gdLst/>
              <a:ahLst/>
              <a:cxnLst/>
              <a:rect l="l" t="t" r="r" b="b"/>
              <a:pathLst>
                <a:path h="6860540">
                  <a:moveTo>
                    <a:pt x="0" y="0"/>
                  </a:moveTo>
                  <a:lnTo>
                    <a:pt x="0" y="68605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4" name="object 464"/>
          <p:cNvGrpSpPr/>
          <p:nvPr/>
        </p:nvGrpSpPr>
        <p:grpSpPr>
          <a:xfrm>
            <a:off x="4253229" y="0"/>
            <a:ext cx="243840" cy="6860540"/>
            <a:chOff x="4253229" y="0"/>
            <a:chExt cx="243840" cy="6860540"/>
          </a:xfrm>
        </p:grpSpPr>
        <p:sp>
          <p:nvSpPr>
            <p:cNvPr id="465" name="object 465"/>
            <p:cNvSpPr/>
            <p:nvPr/>
          </p:nvSpPr>
          <p:spPr>
            <a:xfrm>
              <a:off x="4481830" y="0"/>
              <a:ext cx="15240" cy="6860540"/>
            </a:xfrm>
            <a:custGeom>
              <a:avLst/>
              <a:gdLst/>
              <a:ahLst/>
              <a:cxnLst/>
              <a:rect l="l" t="t" r="r" b="b"/>
              <a:pathLst>
                <a:path w="15239" h="6860540">
                  <a:moveTo>
                    <a:pt x="15240" y="0"/>
                  </a:moveTo>
                  <a:lnTo>
                    <a:pt x="762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15240" y="6860540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447420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F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446658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445896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445134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470"/>
            <p:cNvSpPr/>
            <p:nvPr/>
          </p:nvSpPr>
          <p:spPr>
            <a:xfrm>
              <a:off x="444372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471"/>
            <p:cNvSpPr/>
            <p:nvPr/>
          </p:nvSpPr>
          <p:spPr>
            <a:xfrm>
              <a:off x="443610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2" name="object 472"/>
            <p:cNvSpPr/>
            <p:nvPr/>
          </p:nvSpPr>
          <p:spPr>
            <a:xfrm>
              <a:off x="442848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442086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441324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440562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439800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439038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438276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437514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436752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435990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435228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434466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433704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432942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432180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431418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430656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429894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429132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428370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492"/>
            <p:cNvSpPr/>
            <p:nvPr/>
          </p:nvSpPr>
          <p:spPr>
            <a:xfrm>
              <a:off x="427608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426846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494"/>
            <p:cNvSpPr/>
            <p:nvPr/>
          </p:nvSpPr>
          <p:spPr>
            <a:xfrm>
              <a:off x="426084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4253229" y="0"/>
              <a:ext cx="7620" cy="6860540"/>
            </a:xfrm>
            <a:custGeom>
              <a:avLst/>
              <a:gdLst/>
              <a:ahLst/>
              <a:cxnLst/>
              <a:rect l="l" t="t" r="r" b="b"/>
              <a:pathLst>
                <a:path w="7620" h="6860540">
                  <a:moveTo>
                    <a:pt x="762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7620" y="68605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496"/>
            <p:cNvSpPr/>
            <p:nvPr/>
          </p:nvSpPr>
          <p:spPr>
            <a:xfrm>
              <a:off x="42735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7" name="object 497"/>
          <p:cNvSpPr/>
          <p:nvPr/>
        </p:nvSpPr>
        <p:spPr>
          <a:xfrm>
            <a:off x="425704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8" name="object 498"/>
          <p:cNvGrpSpPr/>
          <p:nvPr/>
        </p:nvGrpSpPr>
        <p:grpSpPr>
          <a:xfrm>
            <a:off x="3754120" y="0"/>
            <a:ext cx="502920" cy="6860540"/>
            <a:chOff x="3754120" y="0"/>
            <a:chExt cx="502920" cy="6860540"/>
          </a:xfrm>
        </p:grpSpPr>
        <p:sp>
          <p:nvSpPr>
            <p:cNvPr id="499" name="object 499"/>
            <p:cNvSpPr/>
            <p:nvPr/>
          </p:nvSpPr>
          <p:spPr>
            <a:xfrm>
              <a:off x="42405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42240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501"/>
            <p:cNvSpPr/>
            <p:nvPr/>
          </p:nvSpPr>
          <p:spPr>
            <a:xfrm>
              <a:off x="42075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502"/>
            <p:cNvSpPr/>
            <p:nvPr/>
          </p:nvSpPr>
          <p:spPr>
            <a:xfrm>
              <a:off x="418973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41732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41567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41402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41236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410591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40894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40728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40563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40398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402209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513"/>
            <p:cNvSpPr/>
            <p:nvPr/>
          </p:nvSpPr>
          <p:spPr>
            <a:xfrm>
              <a:off x="40055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514"/>
            <p:cNvSpPr/>
            <p:nvPr/>
          </p:nvSpPr>
          <p:spPr>
            <a:xfrm>
              <a:off x="39890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515"/>
            <p:cNvSpPr/>
            <p:nvPr/>
          </p:nvSpPr>
          <p:spPr>
            <a:xfrm>
              <a:off x="39725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516"/>
            <p:cNvSpPr/>
            <p:nvPr/>
          </p:nvSpPr>
          <p:spPr>
            <a:xfrm>
              <a:off x="39560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517"/>
            <p:cNvSpPr/>
            <p:nvPr/>
          </p:nvSpPr>
          <p:spPr>
            <a:xfrm>
              <a:off x="393827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518"/>
            <p:cNvSpPr/>
            <p:nvPr/>
          </p:nvSpPr>
          <p:spPr>
            <a:xfrm>
              <a:off x="39217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519"/>
            <p:cNvSpPr/>
            <p:nvPr/>
          </p:nvSpPr>
          <p:spPr>
            <a:xfrm>
              <a:off x="39052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388874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521"/>
            <p:cNvSpPr/>
            <p:nvPr/>
          </p:nvSpPr>
          <p:spPr>
            <a:xfrm>
              <a:off x="38722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522"/>
            <p:cNvSpPr/>
            <p:nvPr/>
          </p:nvSpPr>
          <p:spPr>
            <a:xfrm>
              <a:off x="38557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523"/>
            <p:cNvSpPr/>
            <p:nvPr/>
          </p:nvSpPr>
          <p:spPr>
            <a:xfrm>
              <a:off x="383794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67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7767" y="6860540"/>
                  </a:lnTo>
                  <a:lnTo>
                    <a:pt x="17767" y="5735320"/>
                  </a:lnTo>
                  <a:close/>
                </a:path>
                <a:path w="17779" h="6860540">
                  <a:moveTo>
                    <a:pt x="17767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7767" y="5697220"/>
                  </a:lnTo>
                  <a:lnTo>
                    <a:pt x="17767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524"/>
            <p:cNvSpPr/>
            <p:nvPr/>
          </p:nvSpPr>
          <p:spPr>
            <a:xfrm>
              <a:off x="38214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5735320"/>
                  </a:lnTo>
                  <a:close/>
                </a:path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6510" y="569722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38049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5735320"/>
                  </a:lnTo>
                  <a:close/>
                </a:path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6510" y="569722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526"/>
            <p:cNvSpPr/>
            <p:nvPr/>
          </p:nvSpPr>
          <p:spPr>
            <a:xfrm>
              <a:off x="37884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5735320"/>
                  </a:lnTo>
                  <a:close/>
                </a:path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6510" y="569722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527"/>
            <p:cNvSpPr/>
            <p:nvPr/>
          </p:nvSpPr>
          <p:spPr>
            <a:xfrm>
              <a:off x="37719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5735320"/>
                  </a:lnTo>
                  <a:close/>
                </a:path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6510" y="569722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8" name="object 528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80" y="5735320"/>
                  </a:moveTo>
                  <a:lnTo>
                    <a:pt x="0" y="5735320"/>
                  </a:lnTo>
                  <a:lnTo>
                    <a:pt x="0" y="6860540"/>
                  </a:lnTo>
                  <a:lnTo>
                    <a:pt x="17780" y="6860540"/>
                  </a:lnTo>
                  <a:lnTo>
                    <a:pt x="17780" y="5735320"/>
                  </a:lnTo>
                  <a:close/>
                </a:path>
                <a:path w="17779" h="6860540">
                  <a:moveTo>
                    <a:pt x="17780" y="0"/>
                  </a:moveTo>
                  <a:lnTo>
                    <a:pt x="0" y="0"/>
                  </a:lnTo>
                  <a:lnTo>
                    <a:pt x="0" y="5697220"/>
                  </a:lnTo>
                  <a:lnTo>
                    <a:pt x="17780" y="5697220"/>
                  </a:lnTo>
                  <a:lnTo>
                    <a:pt x="17780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9" name="object 529"/>
          <p:cNvGrpSpPr/>
          <p:nvPr/>
        </p:nvGrpSpPr>
        <p:grpSpPr>
          <a:xfrm>
            <a:off x="1270" y="6141720"/>
            <a:ext cx="9144000" cy="716280"/>
            <a:chOff x="1270" y="6141720"/>
            <a:chExt cx="9144000" cy="716280"/>
          </a:xfrm>
        </p:grpSpPr>
        <p:sp>
          <p:nvSpPr>
            <p:cNvPr id="530" name="object 530"/>
            <p:cNvSpPr/>
            <p:nvPr/>
          </p:nvSpPr>
          <p:spPr>
            <a:xfrm>
              <a:off x="1270" y="6151880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1" name="object 531"/>
            <p:cNvSpPr/>
            <p:nvPr/>
          </p:nvSpPr>
          <p:spPr>
            <a:xfrm>
              <a:off x="8589010" y="6189980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532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533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537"/>
            <p:cNvSpPr/>
            <p:nvPr/>
          </p:nvSpPr>
          <p:spPr>
            <a:xfrm>
              <a:off x="6106160" y="6264910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538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539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540"/>
            <p:cNvSpPr/>
            <p:nvPr/>
          </p:nvSpPr>
          <p:spPr>
            <a:xfrm>
              <a:off x="5109210" y="6244590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541"/>
            <p:cNvSpPr/>
            <p:nvPr/>
          </p:nvSpPr>
          <p:spPr>
            <a:xfrm>
              <a:off x="4274820" y="6198870"/>
              <a:ext cx="610870" cy="180340"/>
            </a:xfrm>
            <a:custGeom>
              <a:avLst/>
              <a:gdLst/>
              <a:ahLst/>
              <a:cxnLst/>
              <a:rect l="l" t="t" r="r" b="b"/>
              <a:pathLst>
                <a:path w="610870" h="180339">
                  <a:moveTo>
                    <a:pt x="38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0"/>
                  </a:lnTo>
                  <a:close/>
                </a:path>
                <a:path w="610870" h="180339">
                  <a:moveTo>
                    <a:pt x="392430" y="173990"/>
                  </a:moveTo>
                  <a:lnTo>
                    <a:pt x="143510" y="173990"/>
                  </a:lnTo>
                  <a:lnTo>
                    <a:pt x="143510" y="177800"/>
                  </a:lnTo>
                  <a:lnTo>
                    <a:pt x="153670" y="177800"/>
                  </a:lnTo>
                  <a:lnTo>
                    <a:pt x="153670" y="179070"/>
                  </a:lnTo>
                  <a:lnTo>
                    <a:pt x="157480" y="179070"/>
                  </a:lnTo>
                  <a:lnTo>
                    <a:pt x="157480" y="180340"/>
                  </a:lnTo>
                  <a:lnTo>
                    <a:pt x="340360" y="180340"/>
                  </a:lnTo>
                  <a:lnTo>
                    <a:pt x="340360" y="179070"/>
                  </a:lnTo>
                  <a:lnTo>
                    <a:pt x="361950" y="179070"/>
                  </a:lnTo>
                  <a:lnTo>
                    <a:pt x="361950" y="177800"/>
                  </a:lnTo>
                  <a:lnTo>
                    <a:pt x="392430" y="177800"/>
                  </a:lnTo>
                  <a:lnTo>
                    <a:pt x="392430" y="173990"/>
                  </a:lnTo>
                  <a:close/>
                </a:path>
                <a:path w="610870" h="180339">
                  <a:moveTo>
                    <a:pt x="610870" y="115570"/>
                  </a:moveTo>
                  <a:lnTo>
                    <a:pt x="603250" y="115570"/>
                  </a:lnTo>
                  <a:lnTo>
                    <a:pt x="603250" y="116840"/>
                  </a:lnTo>
                  <a:lnTo>
                    <a:pt x="586740" y="116840"/>
                  </a:lnTo>
                  <a:lnTo>
                    <a:pt x="586740" y="120650"/>
                  </a:lnTo>
                  <a:lnTo>
                    <a:pt x="570230" y="120650"/>
                  </a:lnTo>
                  <a:lnTo>
                    <a:pt x="570230" y="121920"/>
                  </a:lnTo>
                  <a:lnTo>
                    <a:pt x="565150" y="121920"/>
                  </a:lnTo>
                  <a:lnTo>
                    <a:pt x="565150" y="123190"/>
                  </a:lnTo>
                  <a:lnTo>
                    <a:pt x="544830" y="123190"/>
                  </a:lnTo>
                  <a:lnTo>
                    <a:pt x="544830" y="127000"/>
                  </a:lnTo>
                  <a:lnTo>
                    <a:pt x="529590" y="127000"/>
                  </a:lnTo>
                  <a:lnTo>
                    <a:pt x="529590" y="128270"/>
                  </a:lnTo>
                  <a:lnTo>
                    <a:pt x="520700" y="128270"/>
                  </a:lnTo>
                  <a:lnTo>
                    <a:pt x="520700" y="129540"/>
                  </a:lnTo>
                  <a:lnTo>
                    <a:pt x="504190" y="129540"/>
                  </a:lnTo>
                  <a:lnTo>
                    <a:pt x="504190" y="133350"/>
                  </a:lnTo>
                  <a:lnTo>
                    <a:pt x="488950" y="133350"/>
                  </a:lnTo>
                  <a:lnTo>
                    <a:pt x="488950" y="134620"/>
                  </a:lnTo>
                  <a:lnTo>
                    <a:pt x="480060" y="134620"/>
                  </a:lnTo>
                  <a:lnTo>
                    <a:pt x="480060" y="135890"/>
                  </a:lnTo>
                  <a:lnTo>
                    <a:pt x="463550" y="135890"/>
                  </a:lnTo>
                  <a:lnTo>
                    <a:pt x="463550" y="139700"/>
                  </a:lnTo>
                  <a:lnTo>
                    <a:pt x="448310" y="139700"/>
                  </a:lnTo>
                  <a:lnTo>
                    <a:pt x="448310" y="140970"/>
                  </a:lnTo>
                  <a:lnTo>
                    <a:pt x="443230" y="140970"/>
                  </a:lnTo>
                  <a:lnTo>
                    <a:pt x="443230" y="142240"/>
                  </a:lnTo>
                  <a:lnTo>
                    <a:pt x="411480" y="142240"/>
                  </a:lnTo>
                  <a:lnTo>
                    <a:pt x="411480" y="146050"/>
                  </a:lnTo>
                  <a:lnTo>
                    <a:pt x="384810" y="146050"/>
                  </a:lnTo>
                  <a:lnTo>
                    <a:pt x="384810" y="147320"/>
                  </a:lnTo>
                  <a:lnTo>
                    <a:pt x="372110" y="147320"/>
                  </a:lnTo>
                  <a:lnTo>
                    <a:pt x="372110" y="148590"/>
                  </a:lnTo>
                  <a:lnTo>
                    <a:pt x="346710" y="148590"/>
                  </a:lnTo>
                  <a:lnTo>
                    <a:pt x="346710" y="152400"/>
                  </a:lnTo>
                  <a:lnTo>
                    <a:pt x="152400" y="152400"/>
                  </a:lnTo>
                  <a:lnTo>
                    <a:pt x="152400" y="148590"/>
                  </a:lnTo>
                  <a:lnTo>
                    <a:pt x="142240" y="148590"/>
                  </a:lnTo>
                  <a:lnTo>
                    <a:pt x="142240" y="147320"/>
                  </a:lnTo>
                  <a:lnTo>
                    <a:pt x="138430" y="147320"/>
                  </a:lnTo>
                  <a:lnTo>
                    <a:pt x="138430" y="146050"/>
                  </a:lnTo>
                  <a:lnTo>
                    <a:pt x="128270" y="146050"/>
                  </a:lnTo>
                  <a:lnTo>
                    <a:pt x="128270" y="142240"/>
                  </a:lnTo>
                  <a:lnTo>
                    <a:pt x="120650" y="142240"/>
                  </a:lnTo>
                  <a:lnTo>
                    <a:pt x="120650" y="140970"/>
                  </a:lnTo>
                  <a:lnTo>
                    <a:pt x="113030" y="140970"/>
                  </a:lnTo>
                  <a:lnTo>
                    <a:pt x="113030" y="139700"/>
                  </a:lnTo>
                  <a:lnTo>
                    <a:pt x="101600" y="139700"/>
                  </a:lnTo>
                  <a:lnTo>
                    <a:pt x="101600" y="135890"/>
                  </a:lnTo>
                  <a:lnTo>
                    <a:pt x="91440" y="135890"/>
                  </a:lnTo>
                  <a:lnTo>
                    <a:pt x="91440" y="134620"/>
                  </a:lnTo>
                  <a:lnTo>
                    <a:pt x="86360" y="134620"/>
                  </a:lnTo>
                  <a:lnTo>
                    <a:pt x="86360" y="133350"/>
                  </a:lnTo>
                  <a:lnTo>
                    <a:pt x="78740" y="133350"/>
                  </a:lnTo>
                  <a:lnTo>
                    <a:pt x="78740" y="129540"/>
                  </a:lnTo>
                  <a:lnTo>
                    <a:pt x="71120" y="129540"/>
                  </a:lnTo>
                  <a:lnTo>
                    <a:pt x="71120" y="128270"/>
                  </a:lnTo>
                  <a:lnTo>
                    <a:pt x="68580" y="128270"/>
                  </a:lnTo>
                  <a:lnTo>
                    <a:pt x="68580" y="127000"/>
                  </a:lnTo>
                  <a:lnTo>
                    <a:pt x="60960" y="127000"/>
                  </a:lnTo>
                  <a:lnTo>
                    <a:pt x="60960" y="123190"/>
                  </a:lnTo>
                  <a:lnTo>
                    <a:pt x="55880" y="123190"/>
                  </a:lnTo>
                  <a:lnTo>
                    <a:pt x="55880" y="121920"/>
                  </a:lnTo>
                  <a:lnTo>
                    <a:pt x="50800" y="121920"/>
                  </a:lnTo>
                  <a:lnTo>
                    <a:pt x="50800" y="120650"/>
                  </a:lnTo>
                  <a:lnTo>
                    <a:pt x="41910" y="120650"/>
                  </a:lnTo>
                  <a:lnTo>
                    <a:pt x="41910" y="116840"/>
                  </a:lnTo>
                  <a:lnTo>
                    <a:pt x="33020" y="116840"/>
                  </a:lnTo>
                  <a:lnTo>
                    <a:pt x="33020" y="115570"/>
                  </a:lnTo>
                  <a:lnTo>
                    <a:pt x="29210" y="115570"/>
                  </a:lnTo>
                  <a:lnTo>
                    <a:pt x="29210" y="114300"/>
                  </a:lnTo>
                  <a:lnTo>
                    <a:pt x="26670" y="114300"/>
                  </a:lnTo>
                  <a:lnTo>
                    <a:pt x="26670" y="110490"/>
                  </a:lnTo>
                  <a:lnTo>
                    <a:pt x="26670" y="104140"/>
                  </a:lnTo>
                  <a:lnTo>
                    <a:pt x="26670" y="63500"/>
                  </a:lnTo>
                  <a:lnTo>
                    <a:pt x="27940" y="63500"/>
                  </a:lnTo>
                  <a:lnTo>
                    <a:pt x="27940" y="59690"/>
                  </a:lnTo>
                  <a:lnTo>
                    <a:pt x="27940" y="57150"/>
                  </a:lnTo>
                  <a:lnTo>
                    <a:pt x="29210" y="57150"/>
                  </a:lnTo>
                  <a:lnTo>
                    <a:pt x="29210" y="53340"/>
                  </a:lnTo>
                  <a:lnTo>
                    <a:pt x="29210" y="50800"/>
                  </a:lnTo>
                  <a:lnTo>
                    <a:pt x="30480" y="50800"/>
                  </a:lnTo>
                  <a:lnTo>
                    <a:pt x="30480" y="44450"/>
                  </a:lnTo>
                  <a:lnTo>
                    <a:pt x="31750" y="44450"/>
                  </a:lnTo>
                  <a:lnTo>
                    <a:pt x="31750" y="39370"/>
                  </a:lnTo>
                  <a:lnTo>
                    <a:pt x="33020" y="39370"/>
                  </a:lnTo>
                  <a:lnTo>
                    <a:pt x="33020" y="36830"/>
                  </a:lnTo>
                  <a:lnTo>
                    <a:pt x="33020" y="33020"/>
                  </a:lnTo>
                  <a:lnTo>
                    <a:pt x="34290" y="33020"/>
                  </a:lnTo>
                  <a:lnTo>
                    <a:pt x="34290" y="27940"/>
                  </a:lnTo>
                  <a:lnTo>
                    <a:pt x="34290" y="26670"/>
                  </a:lnTo>
                  <a:lnTo>
                    <a:pt x="35560" y="26670"/>
                  </a:lnTo>
                  <a:lnTo>
                    <a:pt x="35560" y="21590"/>
                  </a:lnTo>
                  <a:lnTo>
                    <a:pt x="36830" y="21590"/>
                  </a:lnTo>
                  <a:lnTo>
                    <a:pt x="36830" y="20320"/>
                  </a:lnTo>
                  <a:lnTo>
                    <a:pt x="36830" y="0"/>
                  </a:lnTo>
                  <a:lnTo>
                    <a:pt x="10160" y="0"/>
                  </a:lnTo>
                  <a:lnTo>
                    <a:pt x="1016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17780" y="2540"/>
                  </a:lnTo>
                  <a:lnTo>
                    <a:pt x="17780" y="3810"/>
                  </a:lnTo>
                  <a:lnTo>
                    <a:pt x="20320" y="3810"/>
                  </a:lnTo>
                  <a:lnTo>
                    <a:pt x="20320" y="6350"/>
                  </a:lnTo>
                  <a:lnTo>
                    <a:pt x="22860" y="6350"/>
                  </a:lnTo>
                  <a:lnTo>
                    <a:pt x="22860" y="7620"/>
                  </a:lnTo>
                  <a:lnTo>
                    <a:pt x="25400" y="7620"/>
                  </a:lnTo>
                  <a:lnTo>
                    <a:pt x="25400" y="12700"/>
                  </a:lnTo>
                  <a:lnTo>
                    <a:pt x="24130" y="12700"/>
                  </a:lnTo>
                  <a:lnTo>
                    <a:pt x="24130" y="20320"/>
                  </a:lnTo>
                  <a:lnTo>
                    <a:pt x="22860" y="20320"/>
                  </a:lnTo>
                  <a:lnTo>
                    <a:pt x="22860" y="21590"/>
                  </a:lnTo>
                  <a:lnTo>
                    <a:pt x="22860" y="26670"/>
                  </a:lnTo>
                  <a:lnTo>
                    <a:pt x="22860" y="27940"/>
                  </a:lnTo>
                  <a:lnTo>
                    <a:pt x="21590" y="27940"/>
                  </a:lnTo>
                  <a:lnTo>
                    <a:pt x="21590" y="33020"/>
                  </a:lnTo>
                  <a:lnTo>
                    <a:pt x="21590" y="36830"/>
                  </a:lnTo>
                  <a:lnTo>
                    <a:pt x="20320" y="36830"/>
                  </a:lnTo>
                  <a:lnTo>
                    <a:pt x="20320" y="39370"/>
                  </a:lnTo>
                  <a:lnTo>
                    <a:pt x="20320" y="44450"/>
                  </a:lnTo>
                  <a:lnTo>
                    <a:pt x="19050" y="44450"/>
                  </a:lnTo>
                  <a:lnTo>
                    <a:pt x="19050" y="50800"/>
                  </a:lnTo>
                  <a:lnTo>
                    <a:pt x="19050" y="53340"/>
                  </a:lnTo>
                  <a:lnTo>
                    <a:pt x="17780" y="53340"/>
                  </a:lnTo>
                  <a:lnTo>
                    <a:pt x="17780" y="57150"/>
                  </a:lnTo>
                  <a:lnTo>
                    <a:pt x="17780" y="59690"/>
                  </a:lnTo>
                  <a:lnTo>
                    <a:pt x="16510" y="59690"/>
                  </a:lnTo>
                  <a:lnTo>
                    <a:pt x="16510" y="63500"/>
                  </a:lnTo>
                  <a:lnTo>
                    <a:pt x="16510" y="104140"/>
                  </a:lnTo>
                  <a:lnTo>
                    <a:pt x="19050" y="104140"/>
                  </a:lnTo>
                  <a:lnTo>
                    <a:pt x="19050" y="110490"/>
                  </a:lnTo>
                  <a:lnTo>
                    <a:pt x="20320" y="110490"/>
                  </a:lnTo>
                  <a:lnTo>
                    <a:pt x="20320" y="114300"/>
                  </a:lnTo>
                  <a:lnTo>
                    <a:pt x="20320" y="115570"/>
                  </a:lnTo>
                  <a:lnTo>
                    <a:pt x="20320" y="116840"/>
                  </a:lnTo>
                  <a:lnTo>
                    <a:pt x="21590" y="116840"/>
                  </a:lnTo>
                  <a:lnTo>
                    <a:pt x="21590" y="120650"/>
                  </a:lnTo>
                  <a:lnTo>
                    <a:pt x="21590" y="121920"/>
                  </a:lnTo>
                  <a:lnTo>
                    <a:pt x="21590" y="123190"/>
                  </a:lnTo>
                  <a:lnTo>
                    <a:pt x="22860" y="123190"/>
                  </a:lnTo>
                  <a:lnTo>
                    <a:pt x="22860" y="127000"/>
                  </a:lnTo>
                  <a:lnTo>
                    <a:pt x="22860" y="128270"/>
                  </a:lnTo>
                  <a:lnTo>
                    <a:pt x="22860" y="129540"/>
                  </a:lnTo>
                  <a:lnTo>
                    <a:pt x="22860" y="133350"/>
                  </a:lnTo>
                  <a:lnTo>
                    <a:pt x="24130" y="133350"/>
                  </a:lnTo>
                  <a:lnTo>
                    <a:pt x="24130" y="134620"/>
                  </a:lnTo>
                  <a:lnTo>
                    <a:pt x="24130" y="135890"/>
                  </a:lnTo>
                  <a:lnTo>
                    <a:pt x="24130" y="139700"/>
                  </a:lnTo>
                  <a:lnTo>
                    <a:pt x="25400" y="139700"/>
                  </a:lnTo>
                  <a:lnTo>
                    <a:pt x="25400" y="14097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6050"/>
                  </a:lnTo>
                  <a:lnTo>
                    <a:pt x="40640" y="146050"/>
                  </a:lnTo>
                  <a:lnTo>
                    <a:pt x="40640" y="147320"/>
                  </a:lnTo>
                  <a:lnTo>
                    <a:pt x="44450" y="147320"/>
                  </a:lnTo>
                  <a:lnTo>
                    <a:pt x="44450" y="148590"/>
                  </a:lnTo>
                  <a:lnTo>
                    <a:pt x="52070" y="148590"/>
                  </a:lnTo>
                  <a:lnTo>
                    <a:pt x="52070" y="152400"/>
                  </a:lnTo>
                  <a:lnTo>
                    <a:pt x="59690" y="152400"/>
                  </a:lnTo>
                  <a:lnTo>
                    <a:pt x="59690" y="153670"/>
                  </a:lnTo>
                  <a:lnTo>
                    <a:pt x="63500" y="153670"/>
                  </a:lnTo>
                  <a:lnTo>
                    <a:pt x="63500" y="154940"/>
                  </a:lnTo>
                  <a:lnTo>
                    <a:pt x="71120" y="154940"/>
                  </a:lnTo>
                  <a:lnTo>
                    <a:pt x="71120" y="158750"/>
                  </a:lnTo>
                  <a:lnTo>
                    <a:pt x="78740" y="158750"/>
                  </a:lnTo>
                  <a:lnTo>
                    <a:pt x="78740" y="160020"/>
                  </a:lnTo>
                  <a:lnTo>
                    <a:pt x="81280" y="160020"/>
                  </a:lnTo>
                  <a:lnTo>
                    <a:pt x="81280" y="161290"/>
                  </a:lnTo>
                  <a:lnTo>
                    <a:pt x="92710" y="161290"/>
                  </a:lnTo>
                  <a:lnTo>
                    <a:pt x="92710" y="165100"/>
                  </a:lnTo>
                  <a:lnTo>
                    <a:pt x="101600" y="165100"/>
                  </a:lnTo>
                  <a:lnTo>
                    <a:pt x="101600" y="166370"/>
                  </a:lnTo>
                  <a:lnTo>
                    <a:pt x="480060" y="166370"/>
                  </a:lnTo>
                  <a:lnTo>
                    <a:pt x="480060" y="165100"/>
                  </a:lnTo>
                  <a:lnTo>
                    <a:pt x="496570" y="165100"/>
                  </a:lnTo>
                  <a:lnTo>
                    <a:pt x="496570" y="161290"/>
                  </a:lnTo>
                  <a:lnTo>
                    <a:pt x="513080" y="161290"/>
                  </a:lnTo>
                  <a:lnTo>
                    <a:pt x="513080" y="160020"/>
                  </a:lnTo>
                  <a:lnTo>
                    <a:pt x="520700" y="160020"/>
                  </a:lnTo>
                  <a:lnTo>
                    <a:pt x="520700" y="158750"/>
                  </a:lnTo>
                  <a:lnTo>
                    <a:pt x="537210" y="158750"/>
                  </a:lnTo>
                  <a:lnTo>
                    <a:pt x="537210" y="154940"/>
                  </a:lnTo>
                  <a:lnTo>
                    <a:pt x="553720" y="154940"/>
                  </a:lnTo>
                  <a:lnTo>
                    <a:pt x="553720" y="153670"/>
                  </a:lnTo>
                  <a:lnTo>
                    <a:pt x="561340" y="153670"/>
                  </a:lnTo>
                  <a:lnTo>
                    <a:pt x="561340" y="152400"/>
                  </a:lnTo>
                  <a:lnTo>
                    <a:pt x="577850" y="152400"/>
                  </a:lnTo>
                  <a:lnTo>
                    <a:pt x="577850" y="148590"/>
                  </a:lnTo>
                  <a:lnTo>
                    <a:pt x="594360" y="148590"/>
                  </a:lnTo>
                  <a:lnTo>
                    <a:pt x="594360" y="147320"/>
                  </a:lnTo>
                  <a:lnTo>
                    <a:pt x="603250" y="147320"/>
                  </a:lnTo>
                  <a:lnTo>
                    <a:pt x="603250" y="146050"/>
                  </a:lnTo>
                  <a:lnTo>
                    <a:pt x="610870" y="146050"/>
                  </a:lnTo>
                  <a:lnTo>
                    <a:pt x="610870" y="116840"/>
                  </a:lnTo>
                  <a:lnTo>
                    <a:pt x="610870" y="11557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2" name="object 542"/>
          <p:cNvSpPr/>
          <p:nvPr/>
        </p:nvSpPr>
        <p:spPr>
          <a:xfrm>
            <a:off x="4274820" y="6168390"/>
            <a:ext cx="36830" cy="30480"/>
          </a:xfrm>
          <a:custGeom>
            <a:avLst/>
            <a:gdLst/>
            <a:ahLst/>
            <a:cxnLst/>
            <a:rect l="l" t="t" r="r" b="b"/>
            <a:pathLst>
              <a:path w="36829" h="30479">
                <a:moveTo>
                  <a:pt x="36830" y="8890"/>
                </a:moveTo>
                <a:lnTo>
                  <a:pt x="31750" y="8890"/>
                </a:lnTo>
                <a:lnTo>
                  <a:pt x="31750" y="7620"/>
                </a:lnTo>
                <a:lnTo>
                  <a:pt x="24130" y="7620"/>
                </a:lnTo>
                <a:lnTo>
                  <a:pt x="24130" y="6350"/>
                </a:lnTo>
                <a:lnTo>
                  <a:pt x="21590" y="6350"/>
                </a:lnTo>
                <a:lnTo>
                  <a:pt x="21590" y="5080"/>
                </a:lnTo>
                <a:lnTo>
                  <a:pt x="17780" y="5080"/>
                </a:lnTo>
                <a:lnTo>
                  <a:pt x="17780" y="2540"/>
                </a:lnTo>
                <a:lnTo>
                  <a:pt x="13970" y="2540"/>
                </a:lnTo>
                <a:lnTo>
                  <a:pt x="13970" y="1270"/>
                </a:lnTo>
                <a:lnTo>
                  <a:pt x="7620" y="1270"/>
                </a:lnTo>
                <a:lnTo>
                  <a:pt x="7620" y="0"/>
                </a:ln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30480"/>
                </a:lnTo>
                <a:lnTo>
                  <a:pt x="36830" y="30480"/>
                </a:lnTo>
                <a:lnTo>
                  <a:pt x="36830" y="889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3" name="object 543"/>
          <p:cNvGrpSpPr/>
          <p:nvPr/>
        </p:nvGrpSpPr>
        <p:grpSpPr>
          <a:xfrm>
            <a:off x="3663950" y="6173470"/>
            <a:ext cx="610870" cy="177800"/>
            <a:chOff x="3663950" y="6173470"/>
            <a:chExt cx="610870" cy="177800"/>
          </a:xfrm>
        </p:grpSpPr>
        <p:sp>
          <p:nvSpPr>
            <p:cNvPr id="544" name="object 544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5" name="object 545"/>
            <p:cNvSpPr/>
            <p:nvPr/>
          </p:nvSpPr>
          <p:spPr>
            <a:xfrm>
              <a:off x="4165600" y="6173470"/>
              <a:ext cx="109220" cy="76200"/>
            </a:xfrm>
            <a:custGeom>
              <a:avLst/>
              <a:gdLst/>
              <a:ahLst/>
              <a:cxnLst/>
              <a:rect l="l" t="t" r="r" b="b"/>
              <a:pathLst>
                <a:path w="109220" h="76200">
                  <a:moveTo>
                    <a:pt x="109220" y="0"/>
                  </a:moveTo>
                  <a:lnTo>
                    <a:pt x="95250" y="0"/>
                  </a:lnTo>
                  <a:lnTo>
                    <a:pt x="95250" y="1270"/>
                  </a:lnTo>
                  <a:lnTo>
                    <a:pt x="90170" y="1270"/>
                  </a:lnTo>
                  <a:lnTo>
                    <a:pt x="90170" y="3810"/>
                  </a:lnTo>
                  <a:lnTo>
                    <a:pt x="80010" y="3810"/>
                  </a:lnTo>
                  <a:lnTo>
                    <a:pt x="80010" y="5080"/>
                  </a:lnTo>
                  <a:lnTo>
                    <a:pt x="77470" y="5080"/>
                  </a:lnTo>
                  <a:lnTo>
                    <a:pt x="77470" y="6350"/>
                  </a:lnTo>
                  <a:lnTo>
                    <a:pt x="76200" y="6350"/>
                  </a:lnTo>
                  <a:lnTo>
                    <a:pt x="76200" y="10160"/>
                  </a:lnTo>
                  <a:lnTo>
                    <a:pt x="73660" y="10160"/>
                  </a:lnTo>
                  <a:lnTo>
                    <a:pt x="73660" y="12700"/>
                  </a:lnTo>
                  <a:lnTo>
                    <a:pt x="72390" y="12700"/>
                  </a:lnTo>
                  <a:lnTo>
                    <a:pt x="72390" y="13970"/>
                  </a:lnTo>
                  <a:lnTo>
                    <a:pt x="71120" y="13970"/>
                  </a:lnTo>
                  <a:lnTo>
                    <a:pt x="71120" y="16510"/>
                  </a:lnTo>
                  <a:lnTo>
                    <a:pt x="69850" y="16510"/>
                  </a:lnTo>
                  <a:lnTo>
                    <a:pt x="69850" y="17780"/>
                  </a:lnTo>
                  <a:lnTo>
                    <a:pt x="68580" y="17780"/>
                  </a:lnTo>
                  <a:lnTo>
                    <a:pt x="68580" y="21590"/>
                  </a:lnTo>
                  <a:lnTo>
                    <a:pt x="67310" y="21590"/>
                  </a:lnTo>
                  <a:lnTo>
                    <a:pt x="67310" y="22860"/>
                  </a:lnTo>
                  <a:lnTo>
                    <a:pt x="64770" y="22860"/>
                  </a:lnTo>
                  <a:lnTo>
                    <a:pt x="64770" y="25400"/>
                  </a:lnTo>
                  <a:lnTo>
                    <a:pt x="63500" y="25400"/>
                  </a:lnTo>
                  <a:lnTo>
                    <a:pt x="63500" y="27940"/>
                  </a:lnTo>
                  <a:lnTo>
                    <a:pt x="62230" y="27940"/>
                  </a:lnTo>
                  <a:lnTo>
                    <a:pt x="62230" y="29210"/>
                  </a:lnTo>
                  <a:lnTo>
                    <a:pt x="60960" y="29210"/>
                  </a:lnTo>
                  <a:lnTo>
                    <a:pt x="60960" y="30480"/>
                  </a:lnTo>
                  <a:lnTo>
                    <a:pt x="59690" y="30480"/>
                  </a:lnTo>
                  <a:lnTo>
                    <a:pt x="59690" y="31750"/>
                  </a:lnTo>
                  <a:lnTo>
                    <a:pt x="5969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54610" y="35560"/>
                  </a:lnTo>
                  <a:lnTo>
                    <a:pt x="54610" y="36830"/>
                  </a:lnTo>
                  <a:lnTo>
                    <a:pt x="52070" y="36830"/>
                  </a:lnTo>
                  <a:lnTo>
                    <a:pt x="52070" y="38100"/>
                  </a:lnTo>
                  <a:lnTo>
                    <a:pt x="50800" y="38100"/>
                  </a:lnTo>
                  <a:lnTo>
                    <a:pt x="50800" y="40640"/>
                  </a:lnTo>
                  <a:lnTo>
                    <a:pt x="48260" y="40640"/>
                  </a:lnTo>
                  <a:lnTo>
                    <a:pt x="48260" y="41910"/>
                  </a:lnTo>
                  <a:lnTo>
                    <a:pt x="44450" y="41910"/>
                  </a:lnTo>
                  <a:lnTo>
                    <a:pt x="44450" y="43180"/>
                  </a:lnTo>
                  <a:lnTo>
                    <a:pt x="43180" y="43180"/>
                  </a:lnTo>
                  <a:lnTo>
                    <a:pt x="43180" y="44450"/>
                  </a:lnTo>
                  <a:lnTo>
                    <a:pt x="41910" y="44450"/>
                  </a:lnTo>
                  <a:lnTo>
                    <a:pt x="41910" y="46990"/>
                  </a:lnTo>
                  <a:lnTo>
                    <a:pt x="39370" y="46990"/>
                  </a:lnTo>
                  <a:lnTo>
                    <a:pt x="39370" y="48260"/>
                  </a:lnTo>
                  <a:lnTo>
                    <a:pt x="35560" y="48260"/>
                  </a:lnTo>
                  <a:lnTo>
                    <a:pt x="35560" y="49530"/>
                  </a:lnTo>
                  <a:lnTo>
                    <a:pt x="34290" y="49530"/>
                  </a:lnTo>
                  <a:lnTo>
                    <a:pt x="34290" y="50800"/>
                  </a:lnTo>
                  <a:lnTo>
                    <a:pt x="31750" y="50800"/>
                  </a:lnTo>
                  <a:lnTo>
                    <a:pt x="31750" y="53340"/>
                  </a:lnTo>
                  <a:lnTo>
                    <a:pt x="30480" y="53340"/>
                  </a:lnTo>
                  <a:lnTo>
                    <a:pt x="30480" y="54610"/>
                  </a:lnTo>
                  <a:lnTo>
                    <a:pt x="26670" y="54610"/>
                  </a:lnTo>
                  <a:lnTo>
                    <a:pt x="26670" y="55880"/>
                  </a:lnTo>
                  <a:lnTo>
                    <a:pt x="25400" y="55880"/>
                  </a:lnTo>
                  <a:lnTo>
                    <a:pt x="25400" y="57150"/>
                  </a:lnTo>
                  <a:lnTo>
                    <a:pt x="24130" y="57150"/>
                  </a:lnTo>
                  <a:lnTo>
                    <a:pt x="24130" y="59690"/>
                  </a:lnTo>
                  <a:lnTo>
                    <a:pt x="21590" y="59690"/>
                  </a:lnTo>
                  <a:lnTo>
                    <a:pt x="2159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16510" y="62230"/>
                  </a:lnTo>
                  <a:lnTo>
                    <a:pt x="16510" y="63500"/>
                  </a:lnTo>
                  <a:lnTo>
                    <a:pt x="15240" y="63500"/>
                  </a:lnTo>
                  <a:lnTo>
                    <a:pt x="15240" y="66040"/>
                  </a:lnTo>
                  <a:lnTo>
                    <a:pt x="13970" y="66040"/>
                  </a:lnTo>
                  <a:lnTo>
                    <a:pt x="13970" y="67310"/>
                  </a:lnTo>
                  <a:lnTo>
                    <a:pt x="10160" y="67310"/>
                  </a:lnTo>
                  <a:lnTo>
                    <a:pt x="10160" y="68580"/>
                  </a:lnTo>
                  <a:lnTo>
                    <a:pt x="8890" y="68580"/>
                  </a:lnTo>
                  <a:lnTo>
                    <a:pt x="8890" y="69850"/>
                  </a:lnTo>
                  <a:lnTo>
                    <a:pt x="7620" y="69850"/>
                  </a:lnTo>
                  <a:lnTo>
                    <a:pt x="7620" y="7239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2540" y="73660"/>
                  </a:lnTo>
                  <a:lnTo>
                    <a:pt x="2540" y="74930"/>
                  </a:lnTo>
                  <a:lnTo>
                    <a:pt x="0" y="74930"/>
                  </a:lnTo>
                  <a:lnTo>
                    <a:pt x="0" y="76200"/>
                  </a:lnTo>
                  <a:lnTo>
                    <a:pt x="41910" y="76200"/>
                  </a:lnTo>
                  <a:lnTo>
                    <a:pt x="41910" y="74930"/>
                  </a:lnTo>
                  <a:lnTo>
                    <a:pt x="43180" y="74930"/>
                  </a:lnTo>
                  <a:lnTo>
                    <a:pt x="43180" y="73660"/>
                  </a:lnTo>
                  <a:lnTo>
                    <a:pt x="46990" y="73660"/>
                  </a:lnTo>
                  <a:lnTo>
                    <a:pt x="46990" y="72390"/>
                  </a:lnTo>
                  <a:lnTo>
                    <a:pt x="48260" y="72390"/>
                  </a:lnTo>
                  <a:lnTo>
                    <a:pt x="48260" y="69850"/>
                  </a:lnTo>
                  <a:lnTo>
                    <a:pt x="50800" y="69850"/>
                  </a:lnTo>
                  <a:lnTo>
                    <a:pt x="50800" y="68580"/>
                  </a:lnTo>
                  <a:lnTo>
                    <a:pt x="52070" y="68580"/>
                  </a:lnTo>
                  <a:lnTo>
                    <a:pt x="52070" y="67310"/>
                  </a:lnTo>
                  <a:lnTo>
                    <a:pt x="55880" y="67310"/>
                  </a:lnTo>
                  <a:lnTo>
                    <a:pt x="55880" y="66040"/>
                  </a:lnTo>
                  <a:lnTo>
                    <a:pt x="58420" y="66040"/>
                  </a:lnTo>
                  <a:lnTo>
                    <a:pt x="58420" y="63500"/>
                  </a:lnTo>
                  <a:lnTo>
                    <a:pt x="59690" y="63500"/>
                  </a:lnTo>
                  <a:lnTo>
                    <a:pt x="59690" y="62230"/>
                  </a:lnTo>
                  <a:lnTo>
                    <a:pt x="60960" y="62230"/>
                  </a:lnTo>
                  <a:lnTo>
                    <a:pt x="60960" y="60960"/>
                  </a:lnTo>
                  <a:lnTo>
                    <a:pt x="62230" y="60960"/>
                  </a:lnTo>
                  <a:lnTo>
                    <a:pt x="62230" y="59690"/>
                  </a:lnTo>
                  <a:lnTo>
                    <a:pt x="63500" y="59690"/>
                  </a:lnTo>
                  <a:lnTo>
                    <a:pt x="63500" y="57150"/>
                  </a:lnTo>
                  <a:lnTo>
                    <a:pt x="63500" y="55880"/>
                  </a:lnTo>
                  <a:lnTo>
                    <a:pt x="64770" y="55880"/>
                  </a:lnTo>
                  <a:lnTo>
                    <a:pt x="64770" y="54610"/>
                  </a:lnTo>
                  <a:lnTo>
                    <a:pt x="66040" y="54610"/>
                  </a:lnTo>
                  <a:lnTo>
                    <a:pt x="66040" y="53340"/>
                  </a:lnTo>
                  <a:lnTo>
                    <a:pt x="67310" y="53340"/>
                  </a:lnTo>
                  <a:lnTo>
                    <a:pt x="67310" y="50800"/>
                  </a:lnTo>
                  <a:lnTo>
                    <a:pt x="68580" y="50800"/>
                  </a:lnTo>
                  <a:lnTo>
                    <a:pt x="68580" y="49530"/>
                  </a:lnTo>
                  <a:lnTo>
                    <a:pt x="68580" y="48260"/>
                  </a:lnTo>
                  <a:lnTo>
                    <a:pt x="69850" y="48260"/>
                  </a:lnTo>
                  <a:lnTo>
                    <a:pt x="69850" y="46990"/>
                  </a:lnTo>
                  <a:lnTo>
                    <a:pt x="71120" y="46990"/>
                  </a:lnTo>
                  <a:lnTo>
                    <a:pt x="71120" y="44450"/>
                  </a:lnTo>
                  <a:lnTo>
                    <a:pt x="72390" y="44450"/>
                  </a:lnTo>
                  <a:lnTo>
                    <a:pt x="72390" y="43180"/>
                  </a:lnTo>
                  <a:lnTo>
                    <a:pt x="72390" y="41910"/>
                  </a:lnTo>
                  <a:lnTo>
                    <a:pt x="74930" y="41910"/>
                  </a:lnTo>
                  <a:lnTo>
                    <a:pt x="74930" y="40640"/>
                  </a:lnTo>
                  <a:lnTo>
                    <a:pt x="74930" y="38100"/>
                  </a:lnTo>
                  <a:lnTo>
                    <a:pt x="76200" y="38100"/>
                  </a:lnTo>
                  <a:lnTo>
                    <a:pt x="76200" y="36830"/>
                  </a:lnTo>
                  <a:lnTo>
                    <a:pt x="77470" y="36830"/>
                  </a:lnTo>
                  <a:lnTo>
                    <a:pt x="77470" y="35560"/>
                  </a:lnTo>
                  <a:lnTo>
                    <a:pt x="78740" y="35560"/>
                  </a:lnTo>
                  <a:lnTo>
                    <a:pt x="78740" y="34290"/>
                  </a:lnTo>
                  <a:lnTo>
                    <a:pt x="86360" y="34290"/>
                  </a:lnTo>
                  <a:lnTo>
                    <a:pt x="86360" y="31750"/>
                  </a:lnTo>
                  <a:lnTo>
                    <a:pt x="91440" y="31750"/>
                  </a:lnTo>
                  <a:lnTo>
                    <a:pt x="91440" y="30480"/>
                  </a:lnTo>
                  <a:lnTo>
                    <a:pt x="97790" y="30480"/>
                  </a:lnTo>
                  <a:lnTo>
                    <a:pt x="97790" y="29210"/>
                  </a:lnTo>
                  <a:lnTo>
                    <a:pt x="107950" y="29210"/>
                  </a:lnTo>
                  <a:lnTo>
                    <a:pt x="107950" y="27940"/>
                  </a:lnTo>
                  <a:lnTo>
                    <a:pt x="109220" y="27940"/>
                  </a:lnTo>
                  <a:lnTo>
                    <a:pt x="109220" y="25400"/>
                  </a:lnTo>
                  <a:lnTo>
                    <a:pt x="10922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6" name="object 546"/>
          <p:cNvGrpSpPr/>
          <p:nvPr/>
        </p:nvGrpSpPr>
        <p:grpSpPr>
          <a:xfrm>
            <a:off x="2442210" y="6140450"/>
            <a:ext cx="1221740" cy="191770"/>
            <a:chOff x="2442210" y="6140450"/>
            <a:chExt cx="1221740" cy="191770"/>
          </a:xfrm>
        </p:grpSpPr>
        <p:sp>
          <p:nvSpPr>
            <p:cNvPr id="547" name="object 547"/>
            <p:cNvSpPr/>
            <p:nvPr/>
          </p:nvSpPr>
          <p:spPr>
            <a:xfrm>
              <a:off x="3053080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8" name="object 548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9" name="object 549"/>
          <p:cNvSpPr/>
          <p:nvPr/>
        </p:nvSpPr>
        <p:spPr>
          <a:xfrm>
            <a:off x="1831340" y="6303009"/>
            <a:ext cx="99060" cy="31750"/>
          </a:xfrm>
          <a:custGeom>
            <a:avLst/>
            <a:gdLst/>
            <a:ahLst/>
            <a:cxnLst/>
            <a:rect l="l" t="t" r="r" b="b"/>
            <a:pathLst>
              <a:path w="99060" h="31750">
                <a:moveTo>
                  <a:pt x="99060" y="0"/>
                </a:moveTo>
                <a:lnTo>
                  <a:pt x="3810" y="0"/>
                </a:lnTo>
                <a:lnTo>
                  <a:pt x="3810" y="3810"/>
                </a:lnTo>
                <a:lnTo>
                  <a:pt x="0" y="3810"/>
                </a:lnTo>
                <a:lnTo>
                  <a:pt x="0" y="31750"/>
                </a:lnTo>
                <a:lnTo>
                  <a:pt x="3810" y="31750"/>
                </a:lnTo>
                <a:lnTo>
                  <a:pt x="3810" y="30480"/>
                </a:lnTo>
                <a:lnTo>
                  <a:pt x="7620" y="30480"/>
                </a:lnTo>
                <a:lnTo>
                  <a:pt x="7620" y="29210"/>
                </a:lnTo>
                <a:lnTo>
                  <a:pt x="13970" y="29210"/>
                </a:lnTo>
                <a:lnTo>
                  <a:pt x="13970" y="25400"/>
                </a:lnTo>
                <a:lnTo>
                  <a:pt x="21590" y="25400"/>
                </a:lnTo>
                <a:lnTo>
                  <a:pt x="2159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3020" y="22860"/>
                </a:lnTo>
                <a:lnTo>
                  <a:pt x="33020" y="19050"/>
                </a:lnTo>
                <a:lnTo>
                  <a:pt x="39370" y="19050"/>
                </a:lnTo>
                <a:lnTo>
                  <a:pt x="39370" y="17780"/>
                </a:lnTo>
                <a:lnTo>
                  <a:pt x="45720" y="17780"/>
                </a:lnTo>
                <a:lnTo>
                  <a:pt x="45720" y="16510"/>
                </a:lnTo>
                <a:lnTo>
                  <a:pt x="54610" y="16510"/>
                </a:lnTo>
                <a:lnTo>
                  <a:pt x="54610" y="12700"/>
                </a:lnTo>
                <a:lnTo>
                  <a:pt x="63500" y="12700"/>
                </a:lnTo>
                <a:lnTo>
                  <a:pt x="63500" y="11430"/>
                </a:lnTo>
                <a:lnTo>
                  <a:pt x="67310" y="11430"/>
                </a:lnTo>
                <a:lnTo>
                  <a:pt x="67310" y="10160"/>
                </a:lnTo>
                <a:lnTo>
                  <a:pt x="77470" y="10160"/>
                </a:lnTo>
                <a:lnTo>
                  <a:pt x="77470" y="6350"/>
                </a:lnTo>
                <a:lnTo>
                  <a:pt x="86360" y="6350"/>
                </a:lnTo>
                <a:lnTo>
                  <a:pt x="86360" y="5080"/>
                </a:lnTo>
                <a:lnTo>
                  <a:pt x="90170" y="5080"/>
                </a:lnTo>
                <a:lnTo>
                  <a:pt x="90170" y="3810"/>
                </a:lnTo>
                <a:lnTo>
                  <a:pt x="99060" y="3810"/>
                </a:lnTo>
                <a:lnTo>
                  <a:pt x="990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2350770" y="6277609"/>
            <a:ext cx="91440" cy="29209"/>
          </a:xfrm>
          <a:custGeom>
            <a:avLst/>
            <a:gdLst/>
            <a:ahLst/>
            <a:cxnLst/>
            <a:rect l="l" t="t" r="r" b="b"/>
            <a:pathLst>
              <a:path w="91439" h="29210">
                <a:moveTo>
                  <a:pt x="91427" y="0"/>
                </a:moveTo>
                <a:lnTo>
                  <a:pt x="0" y="0"/>
                </a:lnTo>
                <a:lnTo>
                  <a:pt x="0" y="3810"/>
                </a:lnTo>
                <a:lnTo>
                  <a:pt x="2540" y="3810"/>
                </a:lnTo>
                <a:lnTo>
                  <a:pt x="2540" y="5080"/>
                </a:lnTo>
                <a:lnTo>
                  <a:pt x="3810" y="5080"/>
                </a:lnTo>
                <a:lnTo>
                  <a:pt x="3810" y="6350"/>
                </a:lnTo>
                <a:lnTo>
                  <a:pt x="8890" y="6350"/>
                </a:lnTo>
                <a:lnTo>
                  <a:pt x="8890" y="10160"/>
                </a:lnTo>
                <a:lnTo>
                  <a:pt x="13970" y="10160"/>
                </a:lnTo>
                <a:lnTo>
                  <a:pt x="13970" y="11430"/>
                </a:lnTo>
                <a:lnTo>
                  <a:pt x="16510" y="11430"/>
                </a:lnTo>
                <a:lnTo>
                  <a:pt x="16510" y="12700"/>
                </a:lnTo>
                <a:lnTo>
                  <a:pt x="21590" y="12700"/>
                </a:lnTo>
                <a:lnTo>
                  <a:pt x="21590" y="16510"/>
                </a:lnTo>
                <a:lnTo>
                  <a:pt x="26670" y="16510"/>
                </a:lnTo>
                <a:lnTo>
                  <a:pt x="26670" y="17780"/>
                </a:lnTo>
                <a:lnTo>
                  <a:pt x="29210" y="17780"/>
                </a:lnTo>
                <a:lnTo>
                  <a:pt x="29210" y="19050"/>
                </a:lnTo>
                <a:lnTo>
                  <a:pt x="34290" y="19050"/>
                </a:lnTo>
                <a:lnTo>
                  <a:pt x="34290" y="22860"/>
                </a:lnTo>
                <a:lnTo>
                  <a:pt x="39370" y="22860"/>
                </a:lnTo>
                <a:lnTo>
                  <a:pt x="39370" y="24130"/>
                </a:lnTo>
                <a:lnTo>
                  <a:pt x="41910" y="24130"/>
                </a:lnTo>
                <a:lnTo>
                  <a:pt x="41910" y="25400"/>
                </a:lnTo>
                <a:lnTo>
                  <a:pt x="87630" y="25400"/>
                </a:lnTo>
                <a:lnTo>
                  <a:pt x="87630" y="29210"/>
                </a:lnTo>
                <a:lnTo>
                  <a:pt x="91427" y="29210"/>
                </a:lnTo>
                <a:lnTo>
                  <a:pt x="91427" y="25400"/>
                </a:lnTo>
                <a:lnTo>
                  <a:pt x="91427" y="24130"/>
                </a:lnTo>
                <a:lnTo>
                  <a:pt x="91427" y="3810"/>
                </a:lnTo>
                <a:lnTo>
                  <a:pt x="91427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1841500" y="6276340"/>
            <a:ext cx="157480" cy="26670"/>
          </a:xfrm>
          <a:custGeom>
            <a:avLst/>
            <a:gdLst/>
            <a:ahLst/>
            <a:cxnLst/>
            <a:rect l="l" t="t" r="r" b="b"/>
            <a:pathLst>
              <a:path w="157480" h="26670">
                <a:moveTo>
                  <a:pt x="157480" y="0"/>
                </a:moveTo>
                <a:lnTo>
                  <a:pt x="85090" y="0"/>
                </a:lnTo>
                <a:lnTo>
                  <a:pt x="85090" y="1270"/>
                </a:lnTo>
                <a:lnTo>
                  <a:pt x="76200" y="1270"/>
                </a:lnTo>
                <a:lnTo>
                  <a:pt x="76200" y="5080"/>
                </a:lnTo>
                <a:lnTo>
                  <a:pt x="67310" y="5080"/>
                </a:lnTo>
                <a:lnTo>
                  <a:pt x="67310" y="6350"/>
                </a:lnTo>
                <a:lnTo>
                  <a:pt x="62230" y="6350"/>
                </a:lnTo>
                <a:lnTo>
                  <a:pt x="62230" y="7620"/>
                </a:lnTo>
                <a:lnTo>
                  <a:pt x="53340" y="7620"/>
                </a:lnTo>
                <a:lnTo>
                  <a:pt x="53340" y="11430"/>
                </a:lnTo>
                <a:lnTo>
                  <a:pt x="44450" y="11430"/>
                </a:lnTo>
                <a:lnTo>
                  <a:pt x="44450" y="12700"/>
                </a:lnTo>
                <a:lnTo>
                  <a:pt x="39370" y="12700"/>
                </a:lnTo>
                <a:lnTo>
                  <a:pt x="39370" y="13970"/>
                </a:lnTo>
                <a:lnTo>
                  <a:pt x="30480" y="13970"/>
                </a:lnTo>
                <a:lnTo>
                  <a:pt x="30480" y="17780"/>
                </a:lnTo>
                <a:lnTo>
                  <a:pt x="22860" y="17780"/>
                </a:lnTo>
                <a:lnTo>
                  <a:pt x="22860" y="19050"/>
                </a:lnTo>
                <a:lnTo>
                  <a:pt x="19050" y="19050"/>
                </a:lnTo>
                <a:lnTo>
                  <a:pt x="19050" y="20320"/>
                </a:lnTo>
                <a:lnTo>
                  <a:pt x="11430" y="20320"/>
                </a:lnTo>
                <a:lnTo>
                  <a:pt x="11430" y="24130"/>
                </a:lnTo>
                <a:lnTo>
                  <a:pt x="3810" y="24130"/>
                </a:lnTo>
                <a:lnTo>
                  <a:pt x="3810" y="25400"/>
                </a:lnTo>
                <a:lnTo>
                  <a:pt x="0" y="25400"/>
                </a:lnTo>
                <a:lnTo>
                  <a:pt x="0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100330" y="25400"/>
                </a:lnTo>
                <a:lnTo>
                  <a:pt x="100330" y="24130"/>
                </a:lnTo>
                <a:lnTo>
                  <a:pt x="106680" y="24130"/>
                </a:lnTo>
                <a:lnTo>
                  <a:pt x="106680" y="20320"/>
                </a:lnTo>
                <a:lnTo>
                  <a:pt x="113030" y="20320"/>
                </a:lnTo>
                <a:lnTo>
                  <a:pt x="113030" y="19050"/>
                </a:lnTo>
                <a:lnTo>
                  <a:pt x="115570" y="19050"/>
                </a:lnTo>
                <a:lnTo>
                  <a:pt x="115570" y="17780"/>
                </a:lnTo>
                <a:lnTo>
                  <a:pt x="121920" y="17780"/>
                </a:lnTo>
                <a:lnTo>
                  <a:pt x="121920" y="13970"/>
                </a:lnTo>
                <a:lnTo>
                  <a:pt x="127000" y="13970"/>
                </a:lnTo>
                <a:lnTo>
                  <a:pt x="127000" y="12700"/>
                </a:lnTo>
                <a:lnTo>
                  <a:pt x="130810" y="12700"/>
                </a:lnTo>
                <a:lnTo>
                  <a:pt x="130810" y="11430"/>
                </a:lnTo>
                <a:lnTo>
                  <a:pt x="135890" y="11430"/>
                </a:lnTo>
                <a:lnTo>
                  <a:pt x="135890" y="7620"/>
                </a:lnTo>
                <a:lnTo>
                  <a:pt x="142240" y="7620"/>
                </a:lnTo>
                <a:lnTo>
                  <a:pt x="142240" y="6350"/>
                </a:lnTo>
                <a:lnTo>
                  <a:pt x="146050" y="6350"/>
                </a:lnTo>
                <a:lnTo>
                  <a:pt x="146050" y="5080"/>
                </a:lnTo>
                <a:lnTo>
                  <a:pt x="151130" y="5080"/>
                </a:lnTo>
                <a:lnTo>
                  <a:pt x="151130" y="1270"/>
                </a:lnTo>
                <a:lnTo>
                  <a:pt x="157480" y="1270"/>
                </a:lnTo>
                <a:lnTo>
                  <a:pt x="1574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2346960" y="627634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70"/>
                </a:lnTo>
                <a:lnTo>
                  <a:pt x="87629" y="1270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1930400" y="627507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2345689" y="627507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1939289" y="6271259"/>
            <a:ext cx="68580" cy="3810"/>
          </a:xfrm>
          <a:custGeom>
            <a:avLst/>
            <a:gdLst/>
            <a:ahLst/>
            <a:cxnLst/>
            <a:rect l="l" t="t" r="r" b="b"/>
            <a:pathLst>
              <a:path w="68580" h="3810">
                <a:moveTo>
                  <a:pt x="68580" y="0"/>
                </a:moveTo>
                <a:lnTo>
                  <a:pt x="0" y="0"/>
                </a:lnTo>
                <a:lnTo>
                  <a:pt x="0" y="3809"/>
                </a:lnTo>
                <a:lnTo>
                  <a:pt x="68580" y="3809"/>
                </a:lnTo>
                <a:lnTo>
                  <a:pt x="685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2341879" y="6271259"/>
            <a:ext cx="49530" cy="3810"/>
          </a:xfrm>
          <a:custGeom>
            <a:avLst/>
            <a:gdLst/>
            <a:ahLst/>
            <a:cxnLst/>
            <a:rect l="l" t="t" r="r" b="b"/>
            <a:pathLst>
              <a:path w="49530" h="3810">
                <a:moveTo>
                  <a:pt x="49530" y="0"/>
                </a:moveTo>
                <a:lnTo>
                  <a:pt x="0" y="0"/>
                </a:lnTo>
                <a:lnTo>
                  <a:pt x="0" y="3809"/>
                </a:lnTo>
                <a:lnTo>
                  <a:pt x="49530" y="3809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1944370" y="6269990"/>
            <a:ext cx="69850" cy="1270"/>
          </a:xfrm>
          <a:custGeom>
            <a:avLst/>
            <a:gdLst/>
            <a:ahLst/>
            <a:cxnLst/>
            <a:rect l="l" t="t" r="r" b="b"/>
            <a:pathLst>
              <a:path w="69850" h="1270">
                <a:moveTo>
                  <a:pt x="69850" y="0"/>
                </a:moveTo>
                <a:lnTo>
                  <a:pt x="0" y="0"/>
                </a:lnTo>
                <a:lnTo>
                  <a:pt x="0" y="1270"/>
                </a:lnTo>
                <a:lnTo>
                  <a:pt x="69850" y="1270"/>
                </a:lnTo>
                <a:lnTo>
                  <a:pt x="698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2335529" y="6269990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50800" y="0"/>
                </a:moveTo>
                <a:lnTo>
                  <a:pt x="0" y="0"/>
                </a:lnTo>
                <a:lnTo>
                  <a:pt x="0" y="1270"/>
                </a:lnTo>
                <a:lnTo>
                  <a:pt x="50800" y="1270"/>
                </a:lnTo>
                <a:lnTo>
                  <a:pt x="508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1946910" y="62687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2331720" y="626872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1953260" y="6264909"/>
            <a:ext cx="71120" cy="3810"/>
          </a:xfrm>
          <a:custGeom>
            <a:avLst/>
            <a:gdLst/>
            <a:ahLst/>
            <a:cxnLst/>
            <a:rect l="l" t="t" r="r" b="b"/>
            <a:pathLst>
              <a:path w="71119" h="3810">
                <a:moveTo>
                  <a:pt x="71119" y="0"/>
                </a:moveTo>
                <a:lnTo>
                  <a:pt x="0" y="0"/>
                </a:lnTo>
                <a:lnTo>
                  <a:pt x="0" y="3809"/>
                </a:lnTo>
                <a:lnTo>
                  <a:pt x="71119" y="380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2324100" y="626490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1958339" y="626364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90" y="0"/>
                </a:moveTo>
                <a:lnTo>
                  <a:pt x="0" y="0"/>
                </a:lnTo>
                <a:lnTo>
                  <a:pt x="0" y="1270"/>
                </a:lnTo>
                <a:lnTo>
                  <a:pt x="72390" y="1270"/>
                </a:lnTo>
                <a:lnTo>
                  <a:pt x="723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2316479" y="626364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1962150" y="626237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89" y="0"/>
                </a:moveTo>
                <a:lnTo>
                  <a:pt x="0" y="0"/>
                </a:lnTo>
                <a:lnTo>
                  <a:pt x="0" y="1269"/>
                </a:lnTo>
                <a:lnTo>
                  <a:pt x="72389" y="1269"/>
                </a:lnTo>
                <a:lnTo>
                  <a:pt x="7238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2315210" y="62623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79" y="0"/>
                </a:moveTo>
                <a:lnTo>
                  <a:pt x="0" y="0"/>
                </a:lnTo>
                <a:lnTo>
                  <a:pt x="0" y="1269"/>
                </a:lnTo>
                <a:lnTo>
                  <a:pt x="55879" y="1269"/>
                </a:lnTo>
                <a:lnTo>
                  <a:pt x="5587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1967229" y="6258559"/>
            <a:ext cx="73660" cy="3810"/>
          </a:xfrm>
          <a:custGeom>
            <a:avLst/>
            <a:gdLst/>
            <a:ahLst/>
            <a:cxnLst/>
            <a:rect l="l" t="t" r="r" b="b"/>
            <a:pathLst>
              <a:path w="73660" h="3810">
                <a:moveTo>
                  <a:pt x="73659" y="0"/>
                </a:moveTo>
                <a:lnTo>
                  <a:pt x="0" y="0"/>
                </a:lnTo>
                <a:lnTo>
                  <a:pt x="0" y="3809"/>
                </a:lnTo>
                <a:lnTo>
                  <a:pt x="73659" y="3809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2311400" y="625855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1973579" y="6257290"/>
            <a:ext cx="73660" cy="1270"/>
          </a:xfrm>
          <a:custGeom>
            <a:avLst/>
            <a:gdLst/>
            <a:ahLst/>
            <a:cxnLst/>
            <a:rect l="l" t="t" r="r" b="b"/>
            <a:pathLst>
              <a:path w="73660" h="1270">
                <a:moveTo>
                  <a:pt x="73659" y="0"/>
                </a:moveTo>
                <a:lnTo>
                  <a:pt x="0" y="0"/>
                </a:lnTo>
                <a:lnTo>
                  <a:pt x="0" y="1270"/>
                </a:lnTo>
                <a:lnTo>
                  <a:pt x="73659" y="1270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2307589" y="625729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40" y="0"/>
                </a:moveTo>
                <a:lnTo>
                  <a:pt x="0" y="0"/>
                </a:lnTo>
                <a:lnTo>
                  <a:pt x="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1976120" y="625602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30" y="0"/>
                </a:moveTo>
                <a:lnTo>
                  <a:pt x="0" y="0"/>
                </a:lnTo>
                <a:lnTo>
                  <a:pt x="0" y="1269"/>
                </a:lnTo>
                <a:lnTo>
                  <a:pt x="74930" y="126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2305050" y="625602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69"/>
                </a:lnTo>
                <a:lnTo>
                  <a:pt x="53339" y="1269"/>
                </a:lnTo>
                <a:lnTo>
                  <a:pt x="533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1978660" y="625475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29" y="0"/>
                </a:moveTo>
                <a:lnTo>
                  <a:pt x="0" y="0"/>
                </a:lnTo>
                <a:lnTo>
                  <a:pt x="0" y="1269"/>
                </a:lnTo>
                <a:lnTo>
                  <a:pt x="74929" y="1269"/>
                </a:lnTo>
                <a:lnTo>
                  <a:pt x="749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2303779" y="625475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1982470" y="6252209"/>
            <a:ext cx="74930" cy="2540"/>
          </a:xfrm>
          <a:custGeom>
            <a:avLst/>
            <a:gdLst/>
            <a:ahLst/>
            <a:cxnLst/>
            <a:rect l="l" t="t" r="r" b="b"/>
            <a:pathLst>
              <a:path w="74930" h="2539">
                <a:moveTo>
                  <a:pt x="74930" y="0"/>
                </a:moveTo>
                <a:lnTo>
                  <a:pt x="0" y="0"/>
                </a:lnTo>
                <a:lnTo>
                  <a:pt x="0" y="2539"/>
                </a:lnTo>
                <a:lnTo>
                  <a:pt x="74930" y="253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2301239" y="6252209"/>
            <a:ext cx="53340" cy="2540"/>
          </a:xfrm>
          <a:custGeom>
            <a:avLst/>
            <a:gdLst/>
            <a:ahLst/>
            <a:cxnLst/>
            <a:rect l="l" t="t" r="r" b="b"/>
            <a:pathLst>
              <a:path w="53339" h="2539">
                <a:moveTo>
                  <a:pt x="53340" y="0"/>
                </a:moveTo>
                <a:lnTo>
                  <a:pt x="0" y="0"/>
                </a:lnTo>
                <a:lnTo>
                  <a:pt x="0" y="2539"/>
                </a:lnTo>
                <a:lnTo>
                  <a:pt x="53340" y="2539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1987550" y="625094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2297429" y="625094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09" y="0"/>
                </a:moveTo>
                <a:lnTo>
                  <a:pt x="0" y="0"/>
                </a:lnTo>
                <a:lnTo>
                  <a:pt x="0" y="1270"/>
                </a:lnTo>
                <a:lnTo>
                  <a:pt x="54609" y="1270"/>
                </a:lnTo>
                <a:lnTo>
                  <a:pt x="546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1990089" y="624967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70" y="0"/>
                </a:moveTo>
                <a:lnTo>
                  <a:pt x="0" y="0"/>
                </a:lnTo>
                <a:lnTo>
                  <a:pt x="0" y="1269"/>
                </a:lnTo>
                <a:lnTo>
                  <a:pt x="77470" y="126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2294889" y="62496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1993900" y="624840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69"/>
                </a:lnTo>
                <a:lnTo>
                  <a:pt x="76200" y="126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2293620" y="624840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1996439" y="6245859"/>
            <a:ext cx="77470" cy="2540"/>
          </a:xfrm>
          <a:custGeom>
            <a:avLst/>
            <a:gdLst/>
            <a:ahLst/>
            <a:cxnLst/>
            <a:rect l="l" t="t" r="r" b="b"/>
            <a:pathLst>
              <a:path w="77469" h="2539">
                <a:moveTo>
                  <a:pt x="77470" y="0"/>
                </a:moveTo>
                <a:lnTo>
                  <a:pt x="0" y="0"/>
                </a:lnTo>
                <a:lnTo>
                  <a:pt x="0" y="2539"/>
                </a:lnTo>
                <a:lnTo>
                  <a:pt x="77470" y="253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2291079" y="6245859"/>
            <a:ext cx="57150" cy="2540"/>
          </a:xfrm>
          <a:custGeom>
            <a:avLst/>
            <a:gdLst/>
            <a:ahLst/>
            <a:cxnLst/>
            <a:rect l="l" t="t" r="r" b="b"/>
            <a:pathLst>
              <a:path w="57150" h="2539">
                <a:moveTo>
                  <a:pt x="57150" y="0"/>
                </a:moveTo>
                <a:lnTo>
                  <a:pt x="0" y="0"/>
                </a:lnTo>
                <a:lnTo>
                  <a:pt x="0" y="2539"/>
                </a:lnTo>
                <a:lnTo>
                  <a:pt x="57150" y="2539"/>
                </a:lnTo>
                <a:lnTo>
                  <a:pt x="571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2002789" y="624459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2287270" y="624459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2005329" y="624332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2284729" y="624332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2009139" y="6242050"/>
            <a:ext cx="82550" cy="1270"/>
          </a:xfrm>
          <a:custGeom>
            <a:avLst/>
            <a:gdLst/>
            <a:ahLst/>
            <a:cxnLst/>
            <a:rect l="l" t="t" r="r" b="b"/>
            <a:pathLst>
              <a:path w="82550" h="1270">
                <a:moveTo>
                  <a:pt x="82550" y="0"/>
                </a:moveTo>
                <a:lnTo>
                  <a:pt x="0" y="0"/>
                </a:lnTo>
                <a:lnTo>
                  <a:pt x="0" y="1269"/>
                </a:lnTo>
                <a:lnTo>
                  <a:pt x="82550" y="1269"/>
                </a:lnTo>
                <a:lnTo>
                  <a:pt x="825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2282189" y="624205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10" y="0"/>
                </a:moveTo>
                <a:lnTo>
                  <a:pt x="0" y="0"/>
                </a:lnTo>
                <a:lnTo>
                  <a:pt x="0" y="1269"/>
                </a:lnTo>
                <a:lnTo>
                  <a:pt x="54610" y="126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2011679" y="62395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59" y="0"/>
                </a:moveTo>
                <a:lnTo>
                  <a:pt x="0" y="0"/>
                </a:lnTo>
                <a:lnTo>
                  <a:pt x="0" y="2539"/>
                </a:lnTo>
                <a:lnTo>
                  <a:pt x="86359" y="2539"/>
                </a:lnTo>
                <a:lnTo>
                  <a:pt x="863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2279650" y="6239509"/>
            <a:ext cx="52069" cy="2540"/>
          </a:xfrm>
          <a:custGeom>
            <a:avLst/>
            <a:gdLst/>
            <a:ahLst/>
            <a:cxnLst/>
            <a:rect l="l" t="t" r="r" b="b"/>
            <a:pathLst>
              <a:path w="52069" h="2539">
                <a:moveTo>
                  <a:pt x="52069" y="0"/>
                </a:moveTo>
                <a:lnTo>
                  <a:pt x="0" y="0"/>
                </a:lnTo>
                <a:lnTo>
                  <a:pt x="0" y="2539"/>
                </a:lnTo>
                <a:lnTo>
                  <a:pt x="52069" y="253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2019300" y="623824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2274570" y="6238240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30" h="1270">
                <a:moveTo>
                  <a:pt x="49530" y="0"/>
                </a:moveTo>
                <a:lnTo>
                  <a:pt x="0" y="0"/>
                </a:lnTo>
                <a:lnTo>
                  <a:pt x="0" y="127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2021839" y="623697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40" y="0"/>
                </a:moveTo>
                <a:lnTo>
                  <a:pt x="0" y="0"/>
                </a:lnTo>
                <a:lnTo>
                  <a:pt x="0" y="1269"/>
                </a:lnTo>
                <a:lnTo>
                  <a:pt x="91440" y="1269"/>
                </a:lnTo>
                <a:lnTo>
                  <a:pt x="914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2272029" y="6236970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70">
                <a:moveTo>
                  <a:pt x="48259" y="0"/>
                </a:moveTo>
                <a:lnTo>
                  <a:pt x="0" y="0"/>
                </a:lnTo>
                <a:lnTo>
                  <a:pt x="0" y="1269"/>
                </a:lnTo>
                <a:lnTo>
                  <a:pt x="48259" y="1269"/>
                </a:lnTo>
                <a:lnTo>
                  <a:pt x="482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2025650" y="623570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39" y="0"/>
                </a:moveTo>
                <a:lnTo>
                  <a:pt x="0" y="0"/>
                </a:lnTo>
                <a:lnTo>
                  <a:pt x="0" y="1269"/>
                </a:lnTo>
                <a:lnTo>
                  <a:pt x="91439" y="1269"/>
                </a:lnTo>
                <a:lnTo>
                  <a:pt x="914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2240279" y="623570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69"/>
                </a:lnTo>
                <a:lnTo>
                  <a:pt x="77469" y="1269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2029460" y="6233159"/>
            <a:ext cx="90170" cy="2540"/>
          </a:xfrm>
          <a:custGeom>
            <a:avLst/>
            <a:gdLst/>
            <a:ahLst/>
            <a:cxnLst/>
            <a:rect l="l" t="t" r="r" b="b"/>
            <a:pathLst>
              <a:path w="90169" h="2539">
                <a:moveTo>
                  <a:pt x="90169" y="0"/>
                </a:moveTo>
                <a:lnTo>
                  <a:pt x="0" y="0"/>
                </a:lnTo>
                <a:lnTo>
                  <a:pt x="0" y="2539"/>
                </a:lnTo>
                <a:lnTo>
                  <a:pt x="90169" y="2539"/>
                </a:lnTo>
                <a:lnTo>
                  <a:pt x="901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2239010" y="6233159"/>
            <a:ext cx="76200" cy="2540"/>
          </a:xfrm>
          <a:custGeom>
            <a:avLst/>
            <a:gdLst/>
            <a:ahLst/>
            <a:cxnLst/>
            <a:rect l="l" t="t" r="r" b="b"/>
            <a:pathLst>
              <a:path w="76200" h="2539">
                <a:moveTo>
                  <a:pt x="76200" y="0"/>
                </a:moveTo>
                <a:lnTo>
                  <a:pt x="0" y="0"/>
                </a:lnTo>
                <a:lnTo>
                  <a:pt x="0" y="2539"/>
                </a:lnTo>
                <a:lnTo>
                  <a:pt x="76200" y="253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2035810" y="623189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2233929" y="623189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70"/>
                </a:lnTo>
                <a:lnTo>
                  <a:pt x="77469" y="1270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2039620" y="623062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30" y="0"/>
                </a:moveTo>
                <a:lnTo>
                  <a:pt x="0" y="0"/>
                </a:lnTo>
                <a:lnTo>
                  <a:pt x="0" y="1269"/>
                </a:lnTo>
                <a:lnTo>
                  <a:pt x="87630" y="1269"/>
                </a:lnTo>
                <a:lnTo>
                  <a:pt x="876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2231389" y="623062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40" y="0"/>
                </a:moveTo>
                <a:lnTo>
                  <a:pt x="0" y="0"/>
                </a:lnTo>
                <a:lnTo>
                  <a:pt x="0" y="1269"/>
                </a:lnTo>
                <a:lnTo>
                  <a:pt x="78740" y="1269"/>
                </a:lnTo>
                <a:lnTo>
                  <a:pt x="787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2042160" y="622935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69"/>
                </a:lnTo>
                <a:lnTo>
                  <a:pt x="87629" y="1269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2228850" y="622935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39" y="0"/>
                </a:moveTo>
                <a:lnTo>
                  <a:pt x="0" y="0"/>
                </a:lnTo>
                <a:lnTo>
                  <a:pt x="0" y="1269"/>
                </a:lnTo>
                <a:lnTo>
                  <a:pt x="78739" y="1269"/>
                </a:lnTo>
                <a:lnTo>
                  <a:pt x="787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2045970" y="62268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2226310" y="6226809"/>
            <a:ext cx="80010" cy="2540"/>
          </a:xfrm>
          <a:custGeom>
            <a:avLst/>
            <a:gdLst/>
            <a:ahLst/>
            <a:cxnLst/>
            <a:rect l="l" t="t" r="r" b="b"/>
            <a:pathLst>
              <a:path w="80010" h="2539">
                <a:moveTo>
                  <a:pt x="80009" y="0"/>
                </a:moveTo>
                <a:lnTo>
                  <a:pt x="0" y="0"/>
                </a:lnTo>
                <a:lnTo>
                  <a:pt x="0" y="2539"/>
                </a:lnTo>
                <a:lnTo>
                  <a:pt x="80009" y="2539"/>
                </a:lnTo>
                <a:lnTo>
                  <a:pt x="800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2052320" y="6225540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19" h="1270">
                <a:moveTo>
                  <a:pt x="83819" y="0"/>
                </a:moveTo>
                <a:lnTo>
                  <a:pt x="0" y="0"/>
                </a:lnTo>
                <a:lnTo>
                  <a:pt x="0" y="1270"/>
                </a:lnTo>
                <a:lnTo>
                  <a:pt x="83819" y="1270"/>
                </a:lnTo>
                <a:lnTo>
                  <a:pt x="838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2056130" y="6197600"/>
            <a:ext cx="245110" cy="29209"/>
          </a:xfrm>
          <a:custGeom>
            <a:avLst/>
            <a:gdLst/>
            <a:ahLst/>
            <a:cxnLst/>
            <a:rect l="l" t="t" r="r" b="b"/>
            <a:pathLst>
              <a:path w="245110" h="29210">
                <a:moveTo>
                  <a:pt x="245110" y="27940"/>
                </a:moveTo>
                <a:lnTo>
                  <a:pt x="243840" y="27940"/>
                </a:lnTo>
                <a:lnTo>
                  <a:pt x="243840" y="26670"/>
                </a:lnTo>
                <a:lnTo>
                  <a:pt x="241300" y="26670"/>
                </a:lnTo>
                <a:lnTo>
                  <a:pt x="241300" y="25400"/>
                </a:lnTo>
                <a:lnTo>
                  <a:pt x="240030" y="25400"/>
                </a:lnTo>
                <a:lnTo>
                  <a:pt x="240030" y="22860"/>
                </a:lnTo>
                <a:lnTo>
                  <a:pt x="236220" y="22860"/>
                </a:lnTo>
                <a:lnTo>
                  <a:pt x="236220" y="21590"/>
                </a:lnTo>
                <a:lnTo>
                  <a:pt x="233680" y="21590"/>
                </a:lnTo>
                <a:lnTo>
                  <a:pt x="233680" y="20320"/>
                </a:lnTo>
                <a:lnTo>
                  <a:pt x="232410" y="20320"/>
                </a:lnTo>
                <a:lnTo>
                  <a:pt x="232410" y="19050"/>
                </a:lnTo>
                <a:lnTo>
                  <a:pt x="229870" y="19050"/>
                </a:lnTo>
                <a:lnTo>
                  <a:pt x="2298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22250" y="15240"/>
                </a:lnTo>
                <a:lnTo>
                  <a:pt x="222250" y="13970"/>
                </a:lnTo>
                <a:lnTo>
                  <a:pt x="219710" y="13970"/>
                </a:lnTo>
                <a:lnTo>
                  <a:pt x="219710" y="12700"/>
                </a:lnTo>
                <a:lnTo>
                  <a:pt x="217170" y="12700"/>
                </a:lnTo>
                <a:lnTo>
                  <a:pt x="217170" y="10160"/>
                </a:lnTo>
                <a:lnTo>
                  <a:pt x="185420" y="10160"/>
                </a:lnTo>
                <a:lnTo>
                  <a:pt x="185420" y="8890"/>
                </a:lnTo>
                <a:lnTo>
                  <a:pt x="181610" y="8890"/>
                </a:lnTo>
                <a:lnTo>
                  <a:pt x="181610" y="7620"/>
                </a:lnTo>
                <a:lnTo>
                  <a:pt x="179070" y="7620"/>
                </a:lnTo>
                <a:lnTo>
                  <a:pt x="179070" y="6350"/>
                </a:lnTo>
                <a:lnTo>
                  <a:pt x="176530" y="6350"/>
                </a:lnTo>
                <a:lnTo>
                  <a:pt x="176530" y="3810"/>
                </a:lnTo>
                <a:lnTo>
                  <a:pt x="171450" y="3810"/>
                </a:lnTo>
                <a:lnTo>
                  <a:pt x="171450" y="2540"/>
                </a:lnTo>
                <a:lnTo>
                  <a:pt x="168910" y="2540"/>
                </a:lnTo>
                <a:lnTo>
                  <a:pt x="168910" y="1270"/>
                </a:lnTo>
                <a:lnTo>
                  <a:pt x="166370" y="1270"/>
                </a:lnTo>
                <a:lnTo>
                  <a:pt x="166370" y="0"/>
                </a:lnTo>
                <a:lnTo>
                  <a:pt x="78740" y="0"/>
                </a:lnTo>
                <a:lnTo>
                  <a:pt x="78740" y="1270"/>
                </a:lnTo>
                <a:lnTo>
                  <a:pt x="74930" y="1270"/>
                </a:lnTo>
                <a:lnTo>
                  <a:pt x="74930" y="2540"/>
                </a:lnTo>
                <a:lnTo>
                  <a:pt x="72390" y="2540"/>
                </a:lnTo>
                <a:lnTo>
                  <a:pt x="72390" y="3810"/>
                </a:lnTo>
                <a:lnTo>
                  <a:pt x="67310" y="3810"/>
                </a:lnTo>
                <a:lnTo>
                  <a:pt x="67310" y="6350"/>
                </a:lnTo>
                <a:lnTo>
                  <a:pt x="64770" y="6350"/>
                </a:lnTo>
                <a:lnTo>
                  <a:pt x="64770" y="7620"/>
                </a:lnTo>
                <a:lnTo>
                  <a:pt x="62230" y="7620"/>
                </a:lnTo>
                <a:lnTo>
                  <a:pt x="62230" y="8890"/>
                </a:lnTo>
                <a:lnTo>
                  <a:pt x="59690" y="8890"/>
                </a:lnTo>
                <a:lnTo>
                  <a:pt x="59690" y="10160"/>
                </a:lnTo>
                <a:lnTo>
                  <a:pt x="48260" y="10160"/>
                </a:lnTo>
                <a:lnTo>
                  <a:pt x="48260" y="12700"/>
                </a:lnTo>
                <a:lnTo>
                  <a:pt x="43180" y="12700"/>
                </a:lnTo>
                <a:lnTo>
                  <a:pt x="43180" y="13970"/>
                </a:lnTo>
                <a:lnTo>
                  <a:pt x="39370" y="13970"/>
                </a:lnTo>
                <a:lnTo>
                  <a:pt x="39370" y="15240"/>
                </a:lnTo>
                <a:lnTo>
                  <a:pt x="34290" y="15240"/>
                </a:lnTo>
                <a:lnTo>
                  <a:pt x="34290" y="16510"/>
                </a:lnTo>
                <a:lnTo>
                  <a:pt x="24130" y="16510"/>
                </a:lnTo>
                <a:lnTo>
                  <a:pt x="24130" y="19050"/>
                </a:lnTo>
                <a:lnTo>
                  <a:pt x="21590" y="19050"/>
                </a:lnTo>
                <a:lnTo>
                  <a:pt x="21590" y="20320"/>
                </a:lnTo>
                <a:lnTo>
                  <a:pt x="16510" y="20320"/>
                </a:lnTo>
                <a:lnTo>
                  <a:pt x="16510" y="21590"/>
                </a:lnTo>
                <a:lnTo>
                  <a:pt x="13970" y="21590"/>
                </a:lnTo>
                <a:lnTo>
                  <a:pt x="13970" y="22860"/>
                </a:lnTo>
                <a:lnTo>
                  <a:pt x="6350" y="22860"/>
                </a:lnTo>
                <a:lnTo>
                  <a:pt x="6350" y="25400"/>
                </a:lnTo>
                <a:lnTo>
                  <a:pt x="3810" y="25400"/>
                </a:lnTo>
                <a:lnTo>
                  <a:pt x="3810" y="26670"/>
                </a:lnTo>
                <a:lnTo>
                  <a:pt x="0" y="26670"/>
                </a:lnTo>
                <a:lnTo>
                  <a:pt x="0" y="27940"/>
                </a:lnTo>
                <a:lnTo>
                  <a:pt x="165100" y="27940"/>
                </a:lnTo>
                <a:lnTo>
                  <a:pt x="165100" y="29210"/>
                </a:lnTo>
                <a:lnTo>
                  <a:pt x="245110" y="29210"/>
                </a:lnTo>
                <a:lnTo>
                  <a:pt x="245110" y="2794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11" name="object 611"/>
          <p:cNvGrpSpPr/>
          <p:nvPr/>
        </p:nvGrpSpPr>
        <p:grpSpPr>
          <a:xfrm>
            <a:off x="609600" y="6178550"/>
            <a:ext cx="1221740" cy="237490"/>
            <a:chOff x="609600" y="6178550"/>
            <a:chExt cx="1221740" cy="237490"/>
          </a:xfrm>
        </p:grpSpPr>
        <p:sp>
          <p:nvSpPr>
            <p:cNvPr id="612" name="object 612"/>
            <p:cNvSpPr/>
            <p:nvPr/>
          </p:nvSpPr>
          <p:spPr>
            <a:xfrm>
              <a:off x="1220470" y="6313169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3" name="object 613"/>
            <p:cNvSpPr/>
            <p:nvPr/>
          </p:nvSpPr>
          <p:spPr>
            <a:xfrm>
              <a:off x="737870" y="6268719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4" name="object 614"/>
            <p:cNvSpPr/>
            <p:nvPr/>
          </p:nvSpPr>
          <p:spPr>
            <a:xfrm>
              <a:off x="609600" y="6178549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5" name="object 615"/>
          <p:cNvGrpSpPr/>
          <p:nvPr/>
        </p:nvGrpSpPr>
        <p:grpSpPr>
          <a:xfrm>
            <a:off x="0" y="6177279"/>
            <a:ext cx="609600" cy="182880"/>
            <a:chOff x="0" y="6177279"/>
            <a:chExt cx="609600" cy="182880"/>
          </a:xfrm>
        </p:grpSpPr>
        <p:sp>
          <p:nvSpPr>
            <p:cNvPr id="616" name="object 616"/>
            <p:cNvSpPr/>
            <p:nvPr/>
          </p:nvSpPr>
          <p:spPr>
            <a:xfrm>
              <a:off x="0" y="6254749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7" name="object 617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8" name="object 618"/>
          <p:cNvSpPr txBox="1">
            <a:spLocks noGrp="1"/>
          </p:cNvSpPr>
          <p:nvPr>
            <p:ph type="title"/>
          </p:nvPr>
        </p:nvSpPr>
        <p:spPr>
          <a:xfrm>
            <a:off x="2646679" y="22352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619" name="object 619"/>
          <p:cNvSpPr txBox="1"/>
          <p:nvPr/>
        </p:nvSpPr>
        <p:spPr>
          <a:xfrm>
            <a:off x="1068069" y="1050290"/>
            <a:ext cx="7542530" cy="9448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8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situations given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below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are the cases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where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Individual’s demand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depends on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 demands of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other  people.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0" name="object 620"/>
          <p:cNvSpPr txBox="1"/>
          <p:nvPr/>
        </p:nvSpPr>
        <p:spPr>
          <a:xfrm>
            <a:off x="534669" y="205232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21" name="object 621"/>
          <p:cNvSpPr txBox="1"/>
          <p:nvPr/>
        </p:nvSpPr>
        <p:spPr>
          <a:xfrm>
            <a:off x="1068069" y="2033270"/>
            <a:ext cx="75425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Bandwagon</a:t>
            </a:r>
            <a:r>
              <a:rPr sz="2000" b="1" spc="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Effect</a:t>
            </a:r>
            <a:r>
              <a:rPr sz="2000" b="1" spc="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(Positive</a:t>
            </a:r>
            <a:r>
              <a:rPr sz="2000" b="1" spc="1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Network</a:t>
            </a:r>
            <a:r>
              <a:rPr sz="2000" b="1" spc="1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Externality)</a:t>
            </a:r>
            <a:r>
              <a:rPr sz="2000" b="1" spc="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sz="2000" b="1" spc="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Flatter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2" name="object 622"/>
          <p:cNvSpPr txBox="1"/>
          <p:nvPr/>
        </p:nvSpPr>
        <p:spPr>
          <a:xfrm>
            <a:off x="1068069" y="2338070"/>
            <a:ext cx="19272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or more</a:t>
            </a:r>
            <a:r>
              <a:rPr sz="2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elastic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3" name="object 623"/>
          <p:cNvSpPr txBox="1"/>
          <p:nvPr/>
        </p:nvSpPr>
        <p:spPr>
          <a:xfrm>
            <a:off x="534669" y="272542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24" name="object 624"/>
          <p:cNvSpPr txBox="1"/>
          <p:nvPr/>
        </p:nvSpPr>
        <p:spPr>
          <a:xfrm>
            <a:off x="1068069" y="2706370"/>
            <a:ext cx="75425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1845" algn="l"/>
                <a:tab pos="1763395" algn="l"/>
                <a:tab pos="3156585" algn="l"/>
                <a:tab pos="4393565" algn="l"/>
                <a:tab pos="6136005" algn="l"/>
                <a:tab pos="7261225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:	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ega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ve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w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k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):	S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per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5" name="object 625"/>
          <p:cNvSpPr txBox="1"/>
          <p:nvPr/>
        </p:nvSpPr>
        <p:spPr>
          <a:xfrm>
            <a:off x="1068069" y="3011170"/>
            <a:ext cx="14859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Less</a:t>
            </a:r>
            <a:r>
              <a:rPr sz="20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elastic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6" name="object 626"/>
          <p:cNvSpPr txBox="1"/>
          <p:nvPr/>
        </p:nvSpPr>
        <p:spPr>
          <a:xfrm>
            <a:off x="534669" y="339852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27" name="object 627"/>
          <p:cNvSpPr txBox="1"/>
          <p:nvPr/>
        </p:nvSpPr>
        <p:spPr>
          <a:xfrm>
            <a:off x="1068069" y="3379470"/>
            <a:ext cx="48247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Veblen Effect :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Steeper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or Less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elastic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28" name="object 628"/>
          <p:cNvSpPr/>
          <p:nvPr/>
        </p:nvSpPr>
        <p:spPr>
          <a:xfrm>
            <a:off x="561340" y="4083050"/>
            <a:ext cx="7887970" cy="0"/>
          </a:xfrm>
          <a:custGeom>
            <a:avLst/>
            <a:gdLst/>
            <a:ahLst/>
            <a:cxnLst/>
            <a:rect l="l" t="t" r="r" b="b"/>
            <a:pathLst>
              <a:path w="7887970">
                <a:moveTo>
                  <a:pt x="0" y="0"/>
                </a:moveTo>
                <a:lnTo>
                  <a:pt x="788797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 txBox="1"/>
          <p:nvPr/>
        </p:nvSpPr>
        <p:spPr>
          <a:xfrm>
            <a:off x="534669" y="3754120"/>
            <a:ext cx="7912734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Shift (Contraction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&amp;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Expansion) and Change in</a:t>
            </a:r>
            <a:r>
              <a:rPr sz="22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Demand: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30" name="object 630"/>
          <p:cNvSpPr/>
          <p:nvPr/>
        </p:nvSpPr>
        <p:spPr>
          <a:xfrm>
            <a:off x="547369" y="4069079"/>
            <a:ext cx="7887970" cy="0"/>
          </a:xfrm>
          <a:custGeom>
            <a:avLst/>
            <a:gdLst/>
            <a:ahLst/>
            <a:cxnLst/>
            <a:rect l="l" t="t" r="r" b="b"/>
            <a:pathLst>
              <a:path w="7887970">
                <a:moveTo>
                  <a:pt x="0" y="0"/>
                </a:moveTo>
                <a:lnTo>
                  <a:pt x="7887970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1543050" y="4495800"/>
            <a:ext cx="114300" cy="1447800"/>
          </a:xfrm>
          <a:custGeom>
            <a:avLst/>
            <a:gdLst/>
            <a:ahLst/>
            <a:cxnLst/>
            <a:rect l="l" t="t" r="r" b="b"/>
            <a:pathLst>
              <a:path w="114300" h="1447800">
                <a:moveTo>
                  <a:pt x="114300" y="114300"/>
                </a:moveTo>
                <a:lnTo>
                  <a:pt x="57150" y="0"/>
                </a:lnTo>
                <a:lnTo>
                  <a:pt x="0" y="114300"/>
                </a:lnTo>
                <a:lnTo>
                  <a:pt x="38100" y="114300"/>
                </a:lnTo>
                <a:lnTo>
                  <a:pt x="38100" y="1447800"/>
                </a:lnTo>
                <a:lnTo>
                  <a:pt x="76200" y="1447800"/>
                </a:lnTo>
                <a:lnTo>
                  <a:pt x="76200" y="114300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3848100" y="565785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0" y="114300"/>
                </a:lnTo>
                <a:lnTo>
                  <a:pt x="114300" y="571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33" name="object 633"/>
          <p:cNvGrpSpPr/>
          <p:nvPr/>
        </p:nvGrpSpPr>
        <p:grpSpPr>
          <a:xfrm>
            <a:off x="1447800" y="5100727"/>
            <a:ext cx="2423160" cy="633730"/>
            <a:chOff x="1447800" y="5100727"/>
            <a:chExt cx="2423160" cy="633730"/>
          </a:xfrm>
        </p:grpSpPr>
        <p:sp>
          <p:nvSpPr>
            <p:cNvPr id="634" name="object 634"/>
            <p:cNvSpPr/>
            <p:nvPr/>
          </p:nvSpPr>
          <p:spPr>
            <a:xfrm>
              <a:off x="1447800" y="5695950"/>
              <a:ext cx="2423160" cy="38100"/>
            </a:xfrm>
            <a:custGeom>
              <a:avLst/>
              <a:gdLst/>
              <a:ahLst/>
              <a:cxnLst/>
              <a:rect l="l" t="t" r="r" b="b"/>
              <a:pathLst>
                <a:path w="2423160" h="38100">
                  <a:moveTo>
                    <a:pt x="2423160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2423160" y="38100"/>
                  </a:lnTo>
                  <a:lnTo>
                    <a:pt x="24231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5" name="object 635"/>
            <p:cNvSpPr/>
            <p:nvPr/>
          </p:nvSpPr>
          <p:spPr>
            <a:xfrm>
              <a:off x="1600200" y="5105400"/>
              <a:ext cx="762000" cy="609600"/>
            </a:xfrm>
            <a:custGeom>
              <a:avLst/>
              <a:gdLst/>
              <a:ahLst/>
              <a:cxnLst/>
              <a:rect l="l" t="t" r="r" b="b"/>
              <a:pathLst>
                <a:path w="762000" h="609600">
                  <a:moveTo>
                    <a:pt x="0" y="0"/>
                  </a:moveTo>
                  <a:lnTo>
                    <a:pt x="533400" y="0"/>
                  </a:lnTo>
                </a:path>
                <a:path w="762000" h="609600">
                  <a:moveTo>
                    <a:pt x="0" y="228600"/>
                  </a:moveTo>
                  <a:lnTo>
                    <a:pt x="762000" y="228600"/>
                  </a:lnTo>
                </a:path>
                <a:path w="762000" h="609600">
                  <a:moveTo>
                    <a:pt x="485139" y="0"/>
                  </a:moveTo>
                  <a:lnTo>
                    <a:pt x="485139" y="6096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36" name="object 636"/>
          <p:cNvGrpSpPr/>
          <p:nvPr/>
        </p:nvGrpSpPr>
        <p:grpSpPr>
          <a:xfrm>
            <a:off x="1747927" y="4476751"/>
            <a:ext cx="1243330" cy="1238250"/>
            <a:chOff x="1747927" y="4476751"/>
            <a:chExt cx="1243330" cy="1238250"/>
          </a:xfrm>
        </p:grpSpPr>
        <p:sp>
          <p:nvSpPr>
            <p:cNvPr id="637" name="object 637"/>
            <p:cNvSpPr/>
            <p:nvPr/>
          </p:nvSpPr>
          <p:spPr>
            <a:xfrm>
              <a:off x="1752599" y="4800599"/>
              <a:ext cx="838200" cy="762000"/>
            </a:xfrm>
            <a:custGeom>
              <a:avLst/>
              <a:gdLst/>
              <a:ahLst/>
              <a:cxnLst/>
              <a:rect l="l" t="t" r="r" b="b"/>
              <a:pathLst>
                <a:path w="838200" h="762000">
                  <a:moveTo>
                    <a:pt x="0" y="0"/>
                  </a:moveTo>
                  <a:lnTo>
                    <a:pt x="838200" y="762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8" name="object 638"/>
            <p:cNvSpPr/>
            <p:nvPr/>
          </p:nvSpPr>
          <p:spPr>
            <a:xfrm>
              <a:off x="2133599" y="4495799"/>
              <a:ext cx="838200" cy="762000"/>
            </a:xfrm>
            <a:custGeom>
              <a:avLst/>
              <a:gdLst/>
              <a:ahLst/>
              <a:cxnLst/>
              <a:rect l="l" t="t" r="r" b="b"/>
              <a:pathLst>
                <a:path w="838200" h="762000">
                  <a:moveTo>
                    <a:pt x="0" y="0"/>
                  </a:moveTo>
                  <a:lnTo>
                    <a:pt x="838200" y="762000"/>
                  </a:lnTo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9" name="object 639"/>
            <p:cNvSpPr/>
            <p:nvPr/>
          </p:nvSpPr>
          <p:spPr>
            <a:xfrm>
              <a:off x="2362199" y="5333999"/>
              <a:ext cx="0" cy="381000"/>
            </a:xfrm>
            <a:custGeom>
              <a:avLst/>
              <a:gdLst/>
              <a:ahLst/>
              <a:cxnLst/>
              <a:rect l="l" t="t" r="r" b="b"/>
              <a:pathLst>
                <a:path h="381000">
                  <a:moveTo>
                    <a:pt x="0" y="0"/>
                  </a:moveTo>
                  <a:lnTo>
                    <a:pt x="0" y="3810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1" name="object 641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355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704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754120" y="0"/>
            <a:ext cx="502920" cy="6860540"/>
            <a:chOff x="3754120" y="0"/>
            <a:chExt cx="502920" cy="6860540"/>
          </a:xfrm>
        </p:grpSpPr>
        <p:sp>
          <p:nvSpPr>
            <p:cNvPr id="5" name="object 5"/>
            <p:cNvSpPr/>
            <p:nvPr/>
          </p:nvSpPr>
          <p:spPr>
            <a:xfrm>
              <a:off x="42405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40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075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8973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32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67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02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36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0591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894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728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563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98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2209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055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890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725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560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3827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217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052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8874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22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557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794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214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049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884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719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270" y="6141720"/>
            <a:ext cx="9144000" cy="716280"/>
            <a:chOff x="1270" y="6141720"/>
            <a:chExt cx="9144000" cy="716280"/>
          </a:xfrm>
        </p:grpSpPr>
        <p:sp>
          <p:nvSpPr>
            <p:cNvPr id="36" name="object 36"/>
            <p:cNvSpPr/>
            <p:nvPr/>
          </p:nvSpPr>
          <p:spPr>
            <a:xfrm>
              <a:off x="1270" y="6151880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589010" y="6189980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06160" y="6264910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09210" y="6244590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84980" y="6198870"/>
              <a:ext cx="600710" cy="180340"/>
            </a:xfrm>
            <a:custGeom>
              <a:avLst/>
              <a:gdLst/>
              <a:ahLst/>
              <a:cxnLst/>
              <a:rect l="l" t="t" r="r" b="b"/>
              <a:pathLst>
                <a:path w="600710" h="180339">
                  <a:moveTo>
                    <a:pt x="382270" y="173990"/>
                  </a:moveTo>
                  <a:lnTo>
                    <a:pt x="133350" y="173990"/>
                  </a:lnTo>
                  <a:lnTo>
                    <a:pt x="133350" y="177800"/>
                  </a:lnTo>
                  <a:lnTo>
                    <a:pt x="143510" y="177800"/>
                  </a:lnTo>
                  <a:lnTo>
                    <a:pt x="143510" y="179070"/>
                  </a:lnTo>
                  <a:lnTo>
                    <a:pt x="147320" y="179070"/>
                  </a:lnTo>
                  <a:lnTo>
                    <a:pt x="147320" y="180340"/>
                  </a:lnTo>
                  <a:lnTo>
                    <a:pt x="330200" y="180340"/>
                  </a:lnTo>
                  <a:lnTo>
                    <a:pt x="330200" y="179070"/>
                  </a:lnTo>
                  <a:lnTo>
                    <a:pt x="351790" y="179070"/>
                  </a:lnTo>
                  <a:lnTo>
                    <a:pt x="351790" y="177800"/>
                  </a:lnTo>
                  <a:lnTo>
                    <a:pt x="382270" y="177800"/>
                  </a:lnTo>
                  <a:lnTo>
                    <a:pt x="382270" y="173990"/>
                  </a:lnTo>
                  <a:close/>
                </a:path>
                <a:path w="600710" h="180339">
                  <a:moveTo>
                    <a:pt x="600710" y="115570"/>
                  </a:moveTo>
                  <a:lnTo>
                    <a:pt x="593090" y="115570"/>
                  </a:lnTo>
                  <a:lnTo>
                    <a:pt x="593090" y="116840"/>
                  </a:lnTo>
                  <a:lnTo>
                    <a:pt x="576580" y="116840"/>
                  </a:lnTo>
                  <a:lnTo>
                    <a:pt x="576580" y="120650"/>
                  </a:lnTo>
                  <a:lnTo>
                    <a:pt x="560070" y="120650"/>
                  </a:lnTo>
                  <a:lnTo>
                    <a:pt x="560070" y="121920"/>
                  </a:lnTo>
                  <a:lnTo>
                    <a:pt x="554990" y="121920"/>
                  </a:lnTo>
                  <a:lnTo>
                    <a:pt x="554990" y="123190"/>
                  </a:lnTo>
                  <a:lnTo>
                    <a:pt x="534670" y="123190"/>
                  </a:lnTo>
                  <a:lnTo>
                    <a:pt x="534670" y="127000"/>
                  </a:lnTo>
                  <a:lnTo>
                    <a:pt x="519430" y="127000"/>
                  </a:lnTo>
                  <a:lnTo>
                    <a:pt x="519430" y="128270"/>
                  </a:lnTo>
                  <a:lnTo>
                    <a:pt x="510540" y="128270"/>
                  </a:lnTo>
                  <a:lnTo>
                    <a:pt x="510540" y="129540"/>
                  </a:lnTo>
                  <a:lnTo>
                    <a:pt x="494030" y="129540"/>
                  </a:lnTo>
                  <a:lnTo>
                    <a:pt x="494030" y="133350"/>
                  </a:lnTo>
                  <a:lnTo>
                    <a:pt x="478790" y="133350"/>
                  </a:lnTo>
                  <a:lnTo>
                    <a:pt x="478790" y="134620"/>
                  </a:lnTo>
                  <a:lnTo>
                    <a:pt x="469900" y="134620"/>
                  </a:lnTo>
                  <a:lnTo>
                    <a:pt x="469900" y="135890"/>
                  </a:lnTo>
                  <a:lnTo>
                    <a:pt x="453390" y="135890"/>
                  </a:lnTo>
                  <a:lnTo>
                    <a:pt x="453390" y="139700"/>
                  </a:lnTo>
                  <a:lnTo>
                    <a:pt x="438150" y="139700"/>
                  </a:lnTo>
                  <a:lnTo>
                    <a:pt x="438150" y="140970"/>
                  </a:lnTo>
                  <a:lnTo>
                    <a:pt x="433070" y="140970"/>
                  </a:lnTo>
                  <a:lnTo>
                    <a:pt x="433070" y="142240"/>
                  </a:lnTo>
                  <a:lnTo>
                    <a:pt x="401320" y="142240"/>
                  </a:lnTo>
                  <a:lnTo>
                    <a:pt x="401320" y="146050"/>
                  </a:lnTo>
                  <a:lnTo>
                    <a:pt x="374650" y="146050"/>
                  </a:lnTo>
                  <a:lnTo>
                    <a:pt x="374650" y="147320"/>
                  </a:lnTo>
                  <a:lnTo>
                    <a:pt x="361950" y="147320"/>
                  </a:lnTo>
                  <a:lnTo>
                    <a:pt x="361950" y="148590"/>
                  </a:lnTo>
                  <a:lnTo>
                    <a:pt x="336550" y="148590"/>
                  </a:lnTo>
                  <a:lnTo>
                    <a:pt x="336550" y="152400"/>
                  </a:lnTo>
                  <a:lnTo>
                    <a:pt x="142240" y="152400"/>
                  </a:lnTo>
                  <a:lnTo>
                    <a:pt x="142240" y="148590"/>
                  </a:lnTo>
                  <a:lnTo>
                    <a:pt x="132080" y="148590"/>
                  </a:lnTo>
                  <a:lnTo>
                    <a:pt x="132080" y="147320"/>
                  </a:lnTo>
                  <a:lnTo>
                    <a:pt x="128270" y="147320"/>
                  </a:lnTo>
                  <a:lnTo>
                    <a:pt x="128270" y="146050"/>
                  </a:lnTo>
                  <a:lnTo>
                    <a:pt x="118110" y="146050"/>
                  </a:lnTo>
                  <a:lnTo>
                    <a:pt x="118110" y="142240"/>
                  </a:lnTo>
                  <a:lnTo>
                    <a:pt x="110490" y="142240"/>
                  </a:lnTo>
                  <a:lnTo>
                    <a:pt x="110490" y="140970"/>
                  </a:lnTo>
                  <a:lnTo>
                    <a:pt x="102870" y="140970"/>
                  </a:lnTo>
                  <a:lnTo>
                    <a:pt x="102870" y="139700"/>
                  </a:lnTo>
                  <a:lnTo>
                    <a:pt x="91440" y="139700"/>
                  </a:lnTo>
                  <a:lnTo>
                    <a:pt x="91440" y="135890"/>
                  </a:lnTo>
                  <a:lnTo>
                    <a:pt x="81280" y="135890"/>
                  </a:lnTo>
                  <a:lnTo>
                    <a:pt x="81280" y="134620"/>
                  </a:lnTo>
                  <a:lnTo>
                    <a:pt x="76200" y="134620"/>
                  </a:lnTo>
                  <a:lnTo>
                    <a:pt x="76200" y="133350"/>
                  </a:lnTo>
                  <a:lnTo>
                    <a:pt x="68580" y="133350"/>
                  </a:lnTo>
                  <a:lnTo>
                    <a:pt x="68580" y="129540"/>
                  </a:lnTo>
                  <a:lnTo>
                    <a:pt x="60960" y="129540"/>
                  </a:lnTo>
                  <a:lnTo>
                    <a:pt x="60960" y="128270"/>
                  </a:lnTo>
                  <a:lnTo>
                    <a:pt x="58420" y="128270"/>
                  </a:lnTo>
                  <a:lnTo>
                    <a:pt x="58420" y="127000"/>
                  </a:lnTo>
                  <a:lnTo>
                    <a:pt x="50800" y="127000"/>
                  </a:lnTo>
                  <a:lnTo>
                    <a:pt x="50800" y="123190"/>
                  </a:lnTo>
                  <a:lnTo>
                    <a:pt x="45720" y="123190"/>
                  </a:lnTo>
                  <a:lnTo>
                    <a:pt x="45720" y="121920"/>
                  </a:lnTo>
                  <a:lnTo>
                    <a:pt x="40640" y="121920"/>
                  </a:lnTo>
                  <a:lnTo>
                    <a:pt x="40640" y="120650"/>
                  </a:lnTo>
                  <a:lnTo>
                    <a:pt x="31750" y="120650"/>
                  </a:lnTo>
                  <a:lnTo>
                    <a:pt x="31750" y="116840"/>
                  </a:lnTo>
                  <a:lnTo>
                    <a:pt x="22860" y="116840"/>
                  </a:lnTo>
                  <a:lnTo>
                    <a:pt x="22860" y="115570"/>
                  </a:lnTo>
                  <a:lnTo>
                    <a:pt x="19050" y="115570"/>
                  </a:lnTo>
                  <a:lnTo>
                    <a:pt x="19050" y="114300"/>
                  </a:lnTo>
                  <a:lnTo>
                    <a:pt x="16510" y="114300"/>
                  </a:lnTo>
                  <a:lnTo>
                    <a:pt x="16510" y="110490"/>
                  </a:lnTo>
                  <a:lnTo>
                    <a:pt x="16510" y="104140"/>
                  </a:lnTo>
                  <a:lnTo>
                    <a:pt x="16510" y="63500"/>
                  </a:lnTo>
                  <a:lnTo>
                    <a:pt x="17780" y="63500"/>
                  </a:lnTo>
                  <a:lnTo>
                    <a:pt x="17780" y="59690"/>
                  </a:lnTo>
                  <a:lnTo>
                    <a:pt x="17780" y="57150"/>
                  </a:lnTo>
                  <a:lnTo>
                    <a:pt x="19050" y="57150"/>
                  </a:lnTo>
                  <a:lnTo>
                    <a:pt x="19050" y="53340"/>
                  </a:lnTo>
                  <a:lnTo>
                    <a:pt x="19050" y="50800"/>
                  </a:lnTo>
                  <a:lnTo>
                    <a:pt x="20320" y="50800"/>
                  </a:lnTo>
                  <a:lnTo>
                    <a:pt x="20320" y="44450"/>
                  </a:lnTo>
                  <a:lnTo>
                    <a:pt x="21590" y="44450"/>
                  </a:lnTo>
                  <a:lnTo>
                    <a:pt x="21590" y="39370"/>
                  </a:lnTo>
                  <a:lnTo>
                    <a:pt x="22860" y="39370"/>
                  </a:lnTo>
                  <a:lnTo>
                    <a:pt x="22860" y="36830"/>
                  </a:lnTo>
                  <a:lnTo>
                    <a:pt x="22860" y="33020"/>
                  </a:lnTo>
                  <a:lnTo>
                    <a:pt x="24130" y="33020"/>
                  </a:lnTo>
                  <a:lnTo>
                    <a:pt x="24130" y="27940"/>
                  </a:lnTo>
                  <a:lnTo>
                    <a:pt x="24130" y="26670"/>
                  </a:lnTo>
                  <a:lnTo>
                    <a:pt x="25400" y="26670"/>
                  </a:lnTo>
                  <a:lnTo>
                    <a:pt x="25400" y="21590"/>
                  </a:lnTo>
                  <a:lnTo>
                    <a:pt x="26670" y="21590"/>
                  </a:lnTo>
                  <a:lnTo>
                    <a:pt x="26670" y="20320"/>
                  </a:lnTo>
                  <a:lnTo>
                    <a:pt x="2667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15240" y="7620"/>
                  </a:lnTo>
                  <a:lnTo>
                    <a:pt x="15240" y="12700"/>
                  </a:lnTo>
                  <a:lnTo>
                    <a:pt x="13970" y="12700"/>
                  </a:lnTo>
                  <a:lnTo>
                    <a:pt x="13970" y="20320"/>
                  </a:lnTo>
                  <a:lnTo>
                    <a:pt x="12700" y="20320"/>
                  </a:lnTo>
                  <a:lnTo>
                    <a:pt x="12700" y="21590"/>
                  </a:lnTo>
                  <a:lnTo>
                    <a:pt x="12700" y="26670"/>
                  </a:lnTo>
                  <a:lnTo>
                    <a:pt x="12700" y="27940"/>
                  </a:lnTo>
                  <a:lnTo>
                    <a:pt x="11430" y="27940"/>
                  </a:lnTo>
                  <a:lnTo>
                    <a:pt x="11430" y="33020"/>
                  </a:lnTo>
                  <a:lnTo>
                    <a:pt x="11430" y="36830"/>
                  </a:lnTo>
                  <a:lnTo>
                    <a:pt x="10160" y="36830"/>
                  </a:lnTo>
                  <a:lnTo>
                    <a:pt x="10160" y="39370"/>
                  </a:lnTo>
                  <a:lnTo>
                    <a:pt x="10160" y="44450"/>
                  </a:lnTo>
                  <a:lnTo>
                    <a:pt x="8890" y="44450"/>
                  </a:lnTo>
                  <a:lnTo>
                    <a:pt x="8890" y="50800"/>
                  </a:lnTo>
                  <a:lnTo>
                    <a:pt x="8890" y="53340"/>
                  </a:lnTo>
                  <a:lnTo>
                    <a:pt x="7620" y="53340"/>
                  </a:lnTo>
                  <a:lnTo>
                    <a:pt x="7620" y="57150"/>
                  </a:lnTo>
                  <a:lnTo>
                    <a:pt x="7620" y="59690"/>
                  </a:lnTo>
                  <a:lnTo>
                    <a:pt x="6350" y="59690"/>
                  </a:lnTo>
                  <a:lnTo>
                    <a:pt x="6350" y="63500"/>
                  </a:lnTo>
                  <a:lnTo>
                    <a:pt x="6350" y="104140"/>
                  </a:lnTo>
                  <a:lnTo>
                    <a:pt x="8890" y="104140"/>
                  </a:lnTo>
                  <a:lnTo>
                    <a:pt x="8890" y="110490"/>
                  </a:lnTo>
                  <a:lnTo>
                    <a:pt x="10160" y="110490"/>
                  </a:lnTo>
                  <a:lnTo>
                    <a:pt x="10160" y="114300"/>
                  </a:lnTo>
                  <a:lnTo>
                    <a:pt x="10160" y="115570"/>
                  </a:lnTo>
                  <a:lnTo>
                    <a:pt x="10160" y="116840"/>
                  </a:lnTo>
                  <a:lnTo>
                    <a:pt x="11430" y="116840"/>
                  </a:lnTo>
                  <a:lnTo>
                    <a:pt x="11430" y="120650"/>
                  </a:lnTo>
                  <a:lnTo>
                    <a:pt x="11430" y="121920"/>
                  </a:lnTo>
                  <a:lnTo>
                    <a:pt x="11430" y="123190"/>
                  </a:lnTo>
                  <a:lnTo>
                    <a:pt x="12700" y="123190"/>
                  </a:lnTo>
                  <a:lnTo>
                    <a:pt x="12700" y="127000"/>
                  </a:lnTo>
                  <a:lnTo>
                    <a:pt x="12700" y="128270"/>
                  </a:lnTo>
                  <a:lnTo>
                    <a:pt x="12700" y="129540"/>
                  </a:lnTo>
                  <a:lnTo>
                    <a:pt x="12700" y="133350"/>
                  </a:lnTo>
                  <a:lnTo>
                    <a:pt x="13970" y="133350"/>
                  </a:lnTo>
                  <a:lnTo>
                    <a:pt x="13970" y="134620"/>
                  </a:lnTo>
                  <a:lnTo>
                    <a:pt x="13970" y="135890"/>
                  </a:lnTo>
                  <a:lnTo>
                    <a:pt x="13970" y="139700"/>
                  </a:lnTo>
                  <a:lnTo>
                    <a:pt x="15240" y="139700"/>
                  </a:lnTo>
                  <a:lnTo>
                    <a:pt x="15240" y="140970"/>
                  </a:lnTo>
                  <a:lnTo>
                    <a:pt x="15240" y="142240"/>
                  </a:lnTo>
                  <a:lnTo>
                    <a:pt x="24130" y="142240"/>
                  </a:lnTo>
                  <a:lnTo>
                    <a:pt x="24130" y="146050"/>
                  </a:lnTo>
                  <a:lnTo>
                    <a:pt x="30480" y="146050"/>
                  </a:lnTo>
                  <a:lnTo>
                    <a:pt x="30480" y="147320"/>
                  </a:lnTo>
                  <a:lnTo>
                    <a:pt x="34290" y="147320"/>
                  </a:lnTo>
                  <a:lnTo>
                    <a:pt x="34290" y="148590"/>
                  </a:lnTo>
                  <a:lnTo>
                    <a:pt x="41910" y="148590"/>
                  </a:lnTo>
                  <a:lnTo>
                    <a:pt x="41910" y="152400"/>
                  </a:lnTo>
                  <a:lnTo>
                    <a:pt x="49530" y="152400"/>
                  </a:lnTo>
                  <a:lnTo>
                    <a:pt x="49530" y="153670"/>
                  </a:lnTo>
                  <a:lnTo>
                    <a:pt x="53340" y="153670"/>
                  </a:lnTo>
                  <a:lnTo>
                    <a:pt x="53340" y="154940"/>
                  </a:lnTo>
                  <a:lnTo>
                    <a:pt x="60960" y="154940"/>
                  </a:lnTo>
                  <a:lnTo>
                    <a:pt x="60960" y="158750"/>
                  </a:lnTo>
                  <a:lnTo>
                    <a:pt x="68580" y="158750"/>
                  </a:lnTo>
                  <a:lnTo>
                    <a:pt x="68580" y="160020"/>
                  </a:lnTo>
                  <a:lnTo>
                    <a:pt x="71120" y="160020"/>
                  </a:lnTo>
                  <a:lnTo>
                    <a:pt x="71120" y="161290"/>
                  </a:lnTo>
                  <a:lnTo>
                    <a:pt x="82550" y="161290"/>
                  </a:lnTo>
                  <a:lnTo>
                    <a:pt x="82550" y="165100"/>
                  </a:lnTo>
                  <a:lnTo>
                    <a:pt x="91440" y="165100"/>
                  </a:lnTo>
                  <a:lnTo>
                    <a:pt x="91440" y="166370"/>
                  </a:lnTo>
                  <a:lnTo>
                    <a:pt x="469900" y="166370"/>
                  </a:lnTo>
                  <a:lnTo>
                    <a:pt x="469900" y="165100"/>
                  </a:lnTo>
                  <a:lnTo>
                    <a:pt x="486410" y="165100"/>
                  </a:lnTo>
                  <a:lnTo>
                    <a:pt x="486410" y="161290"/>
                  </a:lnTo>
                  <a:lnTo>
                    <a:pt x="502920" y="161290"/>
                  </a:lnTo>
                  <a:lnTo>
                    <a:pt x="502920" y="160020"/>
                  </a:lnTo>
                  <a:lnTo>
                    <a:pt x="510540" y="160020"/>
                  </a:lnTo>
                  <a:lnTo>
                    <a:pt x="510540" y="158750"/>
                  </a:lnTo>
                  <a:lnTo>
                    <a:pt x="527050" y="158750"/>
                  </a:lnTo>
                  <a:lnTo>
                    <a:pt x="527050" y="154940"/>
                  </a:lnTo>
                  <a:lnTo>
                    <a:pt x="543560" y="154940"/>
                  </a:lnTo>
                  <a:lnTo>
                    <a:pt x="543560" y="153670"/>
                  </a:lnTo>
                  <a:lnTo>
                    <a:pt x="551180" y="153670"/>
                  </a:lnTo>
                  <a:lnTo>
                    <a:pt x="551180" y="152400"/>
                  </a:lnTo>
                  <a:lnTo>
                    <a:pt x="567690" y="152400"/>
                  </a:lnTo>
                  <a:lnTo>
                    <a:pt x="567690" y="148590"/>
                  </a:lnTo>
                  <a:lnTo>
                    <a:pt x="584200" y="148590"/>
                  </a:lnTo>
                  <a:lnTo>
                    <a:pt x="584200" y="147320"/>
                  </a:lnTo>
                  <a:lnTo>
                    <a:pt x="593090" y="147320"/>
                  </a:lnTo>
                  <a:lnTo>
                    <a:pt x="593090" y="146050"/>
                  </a:lnTo>
                  <a:lnTo>
                    <a:pt x="600710" y="146050"/>
                  </a:lnTo>
                  <a:lnTo>
                    <a:pt x="600710" y="116840"/>
                  </a:lnTo>
                  <a:lnTo>
                    <a:pt x="600710" y="11557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4274820" y="6168390"/>
            <a:ext cx="36830" cy="30480"/>
          </a:xfrm>
          <a:custGeom>
            <a:avLst/>
            <a:gdLst/>
            <a:ahLst/>
            <a:cxnLst/>
            <a:rect l="l" t="t" r="r" b="b"/>
            <a:pathLst>
              <a:path w="36829" h="30479">
                <a:moveTo>
                  <a:pt x="36830" y="8890"/>
                </a:moveTo>
                <a:lnTo>
                  <a:pt x="31750" y="8890"/>
                </a:lnTo>
                <a:lnTo>
                  <a:pt x="31750" y="7620"/>
                </a:lnTo>
                <a:lnTo>
                  <a:pt x="24130" y="7620"/>
                </a:lnTo>
                <a:lnTo>
                  <a:pt x="24130" y="6350"/>
                </a:lnTo>
                <a:lnTo>
                  <a:pt x="21590" y="6350"/>
                </a:lnTo>
                <a:lnTo>
                  <a:pt x="21590" y="5080"/>
                </a:lnTo>
                <a:lnTo>
                  <a:pt x="17780" y="5080"/>
                </a:lnTo>
                <a:lnTo>
                  <a:pt x="17780" y="2540"/>
                </a:lnTo>
                <a:lnTo>
                  <a:pt x="13970" y="2540"/>
                </a:lnTo>
                <a:lnTo>
                  <a:pt x="13970" y="1270"/>
                </a:lnTo>
                <a:lnTo>
                  <a:pt x="7620" y="1270"/>
                </a:lnTo>
                <a:lnTo>
                  <a:pt x="7620" y="0"/>
                </a:ln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30480"/>
                </a:lnTo>
                <a:lnTo>
                  <a:pt x="36830" y="30480"/>
                </a:lnTo>
                <a:lnTo>
                  <a:pt x="36830" y="889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3663950" y="6205220"/>
            <a:ext cx="588010" cy="146050"/>
            <a:chOff x="3663950" y="6205220"/>
            <a:chExt cx="588010" cy="146050"/>
          </a:xfrm>
        </p:grpSpPr>
        <p:sp>
          <p:nvSpPr>
            <p:cNvPr id="50" name="object 50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65600" y="6205220"/>
              <a:ext cx="86360" cy="44450"/>
            </a:xfrm>
            <a:custGeom>
              <a:avLst/>
              <a:gdLst/>
              <a:ahLst/>
              <a:cxnLst/>
              <a:rect l="l" t="t" r="r" b="b"/>
              <a:pathLst>
                <a:path w="86360" h="44450">
                  <a:moveTo>
                    <a:pt x="86360" y="0"/>
                  </a:moveTo>
                  <a:lnTo>
                    <a:pt x="59690" y="0"/>
                  </a:lnTo>
                  <a:lnTo>
                    <a:pt x="59690" y="2540"/>
                  </a:lnTo>
                  <a:lnTo>
                    <a:pt x="58420" y="2540"/>
                  </a:lnTo>
                  <a:lnTo>
                    <a:pt x="58420" y="3810"/>
                  </a:lnTo>
                  <a:lnTo>
                    <a:pt x="54610" y="3810"/>
                  </a:lnTo>
                  <a:lnTo>
                    <a:pt x="54610" y="5080"/>
                  </a:lnTo>
                  <a:lnTo>
                    <a:pt x="52070" y="5080"/>
                  </a:lnTo>
                  <a:lnTo>
                    <a:pt x="52070" y="6350"/>
                  </a:lnTo>
                  <a:lnTo>
                    <a:pt x="50800" y="6350"/>
                  </a:lnTo>
                  <a:lnTo>
                    <a:pt x="50800" y="8890"/>
                  </a:lnTo>
                  <a:lnTo>
                    <a:pt x="48260" y="8890"/>
                  </a:lnTo>
                  <a:lnTo>
                    <a:pt x="48260" y="10160"/>
                  </a:lnTo>
                  <a:lnTo>
                    <a:pt x="44450" y="10160"/>
                  </a:lnTo>
                  <a:lnTo>
                    <a:pt x="44450" y="11430"/>
                  </a:lnTo>
                  <a:lnTo>
                    <a:pt x="43180" y="11430"/>
                  </a:lnTo>
                  <a:lnTo>
                    <a:pt x="43180" y="12700"/>
                  </a:lnTo>
                  <a:lnTo>
                    <a:pt x="41910" y="12700"/>
                  </a:lnTo>
                  <a:lnTo>
                    <a:pt x="41910" y="15240"/>
                  </a:lnTo>
                  <a:lnTo>
                    <a:pt x="39370" y="15240"/>
                  </a:lnTo>
                  <a:lnTo>
                    <a:pt x="39370" y="16510"/>
                  </a:lnTo>
                  <a:lnTo>
                    <a:pt x="35560" y="16510"/>
                  </a:lnTo>
                  <a:lnTo>
                    <a:pt x="35560" y="17780"/>
                  </a:lnTo>
                  <a:lnTo>
                    <a:pt x="34290" y="17780"/>
                  </a:lnTo>
                  <a:lnTo>
                    <a:pt x="3429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0480" y="21590"/>
                  </a:lnTo>
                  <a:lnTo>
                    <a:pt x="30480" y="22860"/>
                  </a:lnTo>
                  <a:lnTo>
                    <a:pt x="26670" y="22860"/>
                  </a:lnTo>
                  <a:lnTo>
                    <a:pt x="26670" y="24130"/>
                  </a:lnTo>
                  <a:lnTo>
                    <a:pt x="25400" y="24130"/>
                  </a:lnTo>
                  <a:lnTo>
                    <a:pt x="25400" y="25400"/>
                  </a:lnTo>
                  <a:lnTo>
                    <a:pt x="24130" y="25400"/>
                  </a:lnTo>
                  <a:lnTo>
                    <a:pt x="24130" y="27940"/>
                  </a:lnTo>
                  <a:lnTo>
                    <a:pt x="21590" y="27940"/>
                  </a:lnTo>
                  <a:lnTo>
                    <a:pt x="21590" y="29210"/>
                  </a:lnTo>
                  <a:lnTo>
                    <a:pt x="19050" y="29210"/>
                  </a:lnTo>
                  <a:lnTo>
                    <a:pt x="1905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15240" y="31750"/>
                  </a:lnTo>
                  <a:lnTo>
                    <a:pt x="15240" y="34290"/>
                  </a:lnTo>
                  <a:lnTo>
                    <a:pt x="13970" y="34290"/>
                  </a:lnTo>
                  <a:lnTo>
                    <a:pt x="13970" y="35560"/>
                  </a:lnTo>
                  <a:lnTo>
                    <a:pt x="10160" y="35560"/>
                  </a:lnTo>
                  <a:lnTo>
                    <a:pt x="10160" y="36830"/>
                  </a:lnTo>
                  <a:lnTo>
                    <a:pt x="8890" y="36830"/>
                  </a:lnTo>
                  <a:lnTo>
                    <a:pt x="8890" y="38100"/>
                  </a:lnTo>
                  <a:lnTo>
                    <a:pt x="7620" y="38100"/>
                  </a:lnTo>
                  <a:lnTo>
                    <a:pt x="7620" y="40640"/>
                  </a:lnTo>
                  <a:lnTo>
                    <a:pt x="5080" y="40640"/>
                  </a:lnTo>
                  <a:lnTo>
                    <a:pt x="5080" y="41910"/>
                  </a:lnTo>
                  <a:lnTo>
                    <a:pt x="2540" y="41910"/>
                  </a:lnTo>
                  <a:lnTo>
                    <a:pt x="2540" y="43180"/>
                  </a:lnTo>
                  <a:lnTo>
                    <a:pt x="0" y="43180"/>
                  </a:lnTo>
                  <a:lnTo>
                    <a:pt x="0" y="44450"/>
                  </a:lnTo>
                  <a:lnTo>
                    <a:pt x="41910" y="44450"/>
                  </a:lnTo>
                  <a:lnTo>
                    <a:pt x="41910" y="43180"/>
                  </a:lnTo>
                  <a:lnTo>
                    <a:pt x="43180" y="43180"/>
                  </a:lnTo>
                  <a:lnTo>
                    <a:pt x="43180" y="41910"/>
                  </a:lnTo>
                  <a:lnTo>
                    <a:pt x="46990" y="41910"/>
                  </a:lnTo>
                  <a:lnTo>
                    <a:pt x="46990" y="40640"/>
                  </a:lnTo>
                  <a:lnTo>
                    <a:pt x="48260" y="40640"/>
                  </a:lnTo>
                  <a:lnTo>
                    <a:pt x="48260" y="38100"/>
                  </a:lnTo>
                  <a:lnTo>
                    <a:pt x="50800" y="38100"/>
                  </a:lnTo>
                  <a:lnTo>
                    <a:pt x="50800" y="36830"/>
                  </a:lnTo>
                  <a:lnTo>
                    <a:pt x="52070" y="36830"/>
                  </a:lnTo>
                  <a:lnTo>
                    <a:pt x="52070" y="35560"/>
                  </a:lnTo>
                  <a:lnTo>
                    <a:pt x="55880" y="35560"/>
                  </a:lnTo>
                  <a:lnTo>
                    <a:pt x="55880" y="34290"/>
                  </a:lnTo>
                  <a:lnTo>
                    <a:pt x="58420" y="3429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7940"/>
                  </a:lnTo>
                  <a:lnTo>
                    <a:pt x="63500" y="27940"/>
                  </a:lnTo>
                  <a:lnTo>
                    <a:pt x="63500" y="25400"/>
                  </a:lnTo>
                  <a:lnTo>
                    <a:pt x="63500" y="24130"/>
                  </a:lnTo>
                  <a:lnTo>
                    <a:pt x="64770" y="24130"/>
                  </a:lnTo>
                  <a:lnTo>
                    <a:pt x="64770" y="22860"/>
                  </a:lnTo>
                  <a:lnTo>
                    <a:pt x="66040" y="22860"/>
                  </a:lnTo>
                  <a:lnTo>
                    <a:pt x="66040" y="21590"/>
                  </a:lnTo>
                  <a:lnTo>
                    <a:pt x="67310" y="21590"/>
                  </a:lnTo>
                  <a:lnTo>
                    <a:pt x="6731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6510"/>
                  </a:lnTo>
                  <a:lnTo>
                    <a:pt x="69850" y="16510"/>
                  </a:lnTo>
                  <a:lnTo>
                    <a:pt x="69850" y="15240"/>
                  </a:lnTo>
                  <a:lnTo>
                    <a:pt x="71120" y="15240"/>
                  </a:lnTo>
                  <a:lnTo>
                    <a:pt x="71120" y="12700"/>
                  </a:lnTo>
                  <a:lnTo>
                    <a:pt x="72390" y="12700"/>
                  </a:lnTo>
                  <a:lnTo>
                    <a:pt x="72390" y="11430"/>
                  </a:lnTo>
                  <a:lnTo>
                    <a:pt x="72390" y="10160"/>
                  </a:lnTo>
                  <a:lnTo>
                    <a:pt x="74930" y="10160"/>
                  </a:lnTo>
                  <a:lnTo>
                    <a:pt x="74930" y="8890"/>
                  </a:lnTo>
                  <a:lnTo>
                    <a:pt x="74930" y="6350"/>
                  </a:lnTo>
                  <a:lnTo>
                    <a:pt x="76200" y="6350"/>
                  </a:lnTo>
                  <a:lnTo>
                    <a:pt x="76200" y="508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8740" y="3810"/>
                  </a:lnTo>
                  <a:lnTo>
                    <a:pt x="78740" y="2540"/>
                  </a:lnTo>
                  <a:lnTo>
                    <a:pt x="86360" y="2540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4225290" y="6189979"/>
            <a:ext cx="49530" cy="15240"/>
          </a:xfrm>
          <a:custGeom>
            <a:avLst/>
            <a:gdLst/>
            <a:ahLst/>
            <a:cxnLst/>
            <a:rect l="l" t="t" r="r" b="b"/>
            <a:pathLst>
              <a:path w="49529" h="15239">
                <a:moveTo>
                  <a:pt x="49530" y="0"/>
                </a:moveTo>
                <a:lnTo>
                  <a:pt x="10160" y="0"/>
                </a:lnTo>
                <a:lnTo>
                  <a:pt x="10160" y="1270"/>
                </a:lnTo>
                <a:lnTo>
                  <a:pt x="8890" y="1270"/>
                </a:lnTo>
                <a:lnTo>
                  <a:pt x="8890" y="5080"/>
                </a:lnTo>
                <a:lnTo>
                  <a:pt x="7620" y="5080"/>
                </a:lnTo>
                <a:lnTo>
                  <a:pt x="7620" y="6350"/>
                </a:lnTo>
                <a:lnTo>
                  <a:pt x="5080" y="6350"/>
                </a:lnTo>
                <a:lnTo>
                  <a:pt x="5080" y="8890"/>
                </a:lnTo>
                <a:lnTo>
                  <a:pt x="3810" y="8890"/>
                </a:lnTo>
                <a:lnTo>
                  <a:pt x="3810" y="11430"/>
                </a:lnTo>
                <a:lnTo>
                  <a:pt x="2540" y="11430"/>
                </a:lnTo>
                <a:lnTo>
                  <a:pt x="2540" y="12700"/>
                </a:lnTo>
                <a:lnTo>
                  <a:pt x="1270" y="12700"/>
                </a:lnTo>
                <a:lnTo>
                  <a:pt x="1270" y="13970"/>
                </a:lnTo>
                <a:lnTo>
                  <a:pt x="0" y="13970"/>
                </a:lnTo>
                <a:lnTo>
                  <a:pt x="0" y="15240"/>
                </a:lnTo>
                <a:lnTo>
                  <a:pt x="31750" y="15240"/>
                </a:lnTo>
                <a:lnTo>
                  <a:pt x="31750" y="13970"/>
                </a:lnTo>
                <a:lnTo>
                  <a:pt x="38100" y="13970"/>
                </a:lnTo>
                <a:lnTo>
                  <a:pt x="38100" y="12700"/>
                </a:lnTo>
                <a:lnTo>
                  <a:pt x="48260" y="12700"/>
                </a:lnTo>
                <a:lnTo>
                  <a:pt x="48260" y="11430"/>
                </a:lnTo>
                <a:lnTo>
                  <a:pt x="49530" y="11430"/>
                </a:lnTo>
                <a:lnTo>
                  <a:pt x="49530" y="8890"/>
                </a:lnTo>
                <a:lnTo>
                  <a:pt x="49530" y="6350"/>
                </a:lnTo>
                <a:lnTo>
                  <a:pt x="49530" y="508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36720" y="6170929"/>
            <a:ext cx="38100" cy="19050"/>
          </a:xfrm>
          <a:custGeom>
            <a:avLst/>
            <a:gdLst/>
            <a:ahLst/>
            <a:cxnLst/>
            <a:rect l="l" t="t" r="r" b="b"/>
            <a:pathLst>
              <a:path w="38100" h="19050">
                <a:moveTo>
                  <a:pt x="38100" y="1270"/>
                </a:moveTo>
                <a:lnTo>
                  <a:pt x="33020" y="1270"/>
                </a:lnTo>
                <a:lnTo>
                  <a:pt x="27940" y="1270"/>
                </a:lnTo>
                <a:lnTo>
                  <a:pt x="27940" y="2540"/>
                </a:lnTo>
                <a:lnTo>
                  <a:pt x="24130" y="2540"/>
                </a:lnTo>
                <a:lnTo>
                  <a:pt x="24130" y="3810"/>
                </a:lnTo>
                <a:lnTo>
                  <a:pt x="19050" y="3810"/>
                </a:lnTo>
                <a:lnTo>
                  <a:pt x="19050" y="6350"/>
                </a:lnTo>
                <a:lnTo>
                  <a:pt x="8890" y="6350"/>
                </a:lnTo>
                <a:lnTo>
                  <a:pt x="8890" y="7620"/>
                </a:lnTo>
                <a:lnTo>
                  <a:pt x="6350" y="7620"/>
                </a:lnTo>
                <a:lnTo>
                  <a:pt x="6350" y="8890"/>
                </a:lnTo>
                <a:lnTo>
                  <a:pt x="5080" y="8890"/>
                </a:lnTo>
                <a:lnTo>
                  <a:pt x="5080" y="12700"/>
                </a:lnTo>
                <a:lnTo>
                  <a:pt x="2540" y="12700"/>
                </a:lnTo>
                <a:lnTo>
                  <a:pt x="2540" y="15240"/>
                </a:lnTo>
                <a:lnTo>
                  <a:pt x="1270" y="15240"/>
                </a:lnTo>
                <a:lnTo>
                  <a:pt x="1270" y="16510"/>
                </a:lnTo>
                <a:lnTo>
                  <a:pt x="0" y="16510"/>
                </a:lnTo>
                <a:lnTo>
                  <a:pt x="0" y="19050"/>
                </a:lnTo>
                <a:lnTo>
                  <a:pt x="38100" y="19050"/>
                </a:lnTo>
                <a:lnTo>
                  <a:pt x="38100" y="16510"/>
                </a:lnTo>
                <a:lnTo>
                  <a:pt x="38100" y="15240"/>
                </a:lnTo>
                <a:lnTo>
                  <a:pt x="38100" y="2540"/>
                </a:lnTo>
                <a:lnTo>
                  <a:pt x="38100" y="1270"/>
                </a:lnTo>
                <a:close/>
              </a:path>
              <a:path w="38100" h="19050">
                <a:moveTo>
                  <a:pt x="38100" y="0"/>
                </a:moveTo>
                <a:lnTo>
                  <a:pt x="33020" y="0"/>
                </a:lnTo>
                <a:lnTo>
                  <a:pt x="33020" y="1270"/>
                </a:lnTo>
                <a:lnTo>
                  <a:pt x="3810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2442210" y="6140450"/>
            <a:ext cx="1221740" cy="191770"/>
            <a:chOff x="2442210" y="6140450"/>
            <a:chExt cx="1221740" cy="191770"/>
          </a:xfrm>
        </p:grpSpPr>
        <p:sp>
          <p:nvSpPr>
            <p:cNvPr id="55" name="object 55"/>
            <p:cNvSpPr/>
            <p:nvPr/>
          </p:nvSpPr>
          <p:spPr>
            <a:xfrm>
              <a:off x="3053080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1831340" y="6303009"/>
            <a:ext cx="99060" cy="31750"/>
          </a:xfrm>
          <a:custGeom>
            <a:avLst/>
            <a:gdLst/>
            <a:ahLst/>
            <a:cxnLst/>
            <a:rect l="l" t="t" r="r" b="b"/>
            <a:pathLst>
              <a:path w="99060" h="31750">
                <a:moveTo>
                  <a:pt x="99060" y="0"/>
                </a:moveTo>
                <a:lnTo>
                  <a:pt x="3810" y="0"/>
                </a:lnTo>
                <a:lnTo>
                  <a:pt x="3810" y="3810"/>
                </a:lnTo>
                <a:lnTo>
                  <a:pt x="0" y="3810"/>
                </a:lnTo>
                <a:lnTo>
                  <a:pt x="0" y="31750"/>
                </a:lnTo>
                <a:lnTo>
                  <a:pt x="3810" y="31750"/>
                </a:lnTo>
                <a:lnTo>
                  <a:pt x="3810" y="30480"/>
                </a:lnTo>
                <a:lnTo>
                  <a:pt x="7620" y="30480"/>
                </a:lnTo>
                <a:lnTo>
                  <a:pt x="7620" y="29210"/>
                </a:lnTo>
                <a:lnTo>
                  <a:pt x="13970" y="29210"/>
                </a:lnTo>
                <a:lnTo>
                  <a:pt x="13970" y="25400"/>
                </a:lnTo>
                <a:lnTo>
                  <a:pt x="21590" y="25400"/>
                </a:lnTo>
                <a:lnTo>
                  <a:pt x="2159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3020" y="22860"/>
                </a:lnTo>
                <a:lnTo>
                  <a:pt x="33020" y="19050"/>
                </a:lnTo>
                <a:lnTo>
                  <a:pt x="39370" y="19050"/>
                </a:lnTo>
                <a:lnTo>
                  <a:pt x="39370" y="17780"/>
                </a:lnTo>
                <a:lnTo>
                  <a:pt x="45720" y="17780"/>
                </a:lnTo>
                <a:lnTo>
                  <a:pt x="45720" y="16510"/>
                </a:lnTo>
                <a:lnTo>
                  <a:pt x="54610" y="16510"/>
                </a:lnTo>
                <a:lnTo>
                  <a:pt x="54610" y="12700"/>
                </a:lnTo>
                <a:lnTo>
                  <a:pt x="63500" y="12700"/>
                </a:lnTo>
                <a:lnTo>
                  <a:pt x="63500" y="11430"/>
                </a:lnTo>
                <a:lnTo>
                  <a:pt x="67310" y="11430"/>
                </a:lnTo>
                <a:lnTo>
                  <a:pt x="67310" y="10160"/>
                </a:lnTo>
                <a:lnTo>
                  <a:pt x="77470" y="10160"/>
                </a:lnTo>
                <a:lnTo>
                  <a:pt x="77470" y="6350"/>
                </a:lnTo>
                <a:lnTo>
                  <a:pt x="86360" y="6350"/>
                </a:lnTo>
                <a:lnTo>
                  <a:pt x="86360" y="5080"/>
                </a:lnTo>
                <a:lnTo>
                  <a:pt x="90170" y="5080"/>
                </a:lnTo>
                <a:lnTo>
                  <a:pt x="90170" y="3810"/>
                </a:lnTo>
                <a:lnTo>
                  <a:pt x="99060" y="3810"/>
                </a:lnTo>
                <a:lnTo>
                  <a:pt x="990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50770" y="6277609"/>
            <a:ext cx="91440" cy="29209"/>
          </a:xfrm>
          <a:custGeom>
            <a:avLst/>
            <a:gdLst/>
            <a:ahLst/>
            <a:cxnLst/>
            <a:rect l="l" t="t" r="r" b="b"/>
            <a:pathLst>
              <a:path w="91439" h="29210">
                <a:moveTo>
                  <a:pt x="91427" y="0"/>
                </a:moveTo>
                <a:lnTo>
                  <a:pt x="0" y="0"/>
                </a:lnTo>
                <a:lnTo>
                  <a:pt x="0" y="3810"/>
                </a:lnTo>
                <a:lnTo>
                  <a:pt x="2540" y="3810"/>
                </a:lnTo>
                <a:lnTo>
                  <a:pt x="2540" y="5080"/>
                </a:lnTo>
                <a:lnTo>
                  <a:pt x="3810" y="5080"/>
                </a:lnTo>
                <a:lnTo>
                  <a:pt x="3810" y="6350"/>
                </a:lnTo>
                <a:lnTo>
                  <a:pt x="8890" y="6350"/>
                </a:lnTo>
                <a:lnTo>
                  <a:pt x="8890" y="10160"/>
                </a:lnTo>
                <a:lnTo>
                  <a:pt x="13970" y="10160"/>
                </a:lnTo>
                <a:lnTo>
                  <a:pt x="13970" y="11430"/>
                </a:lnTo>
                <a:lnTo>
                  <a:pt x="16510" y="11430"/>
                </a:lnTo>
                <a:lnTo>
                  <a:pt x="16510" y="12700"/>
                </a:lnTo>
                <a:lnTo>
                  <a:pt x="21590" y="12700"/>
                </a:lnTo>
                <a:lnTo>
                  <a:pt x="21590" y="16510"/>
                </a:lnTo>
                <a:lnTo>
                  <a:pt x="26670" y="16510"/>
                </a:lnTo>
                <a:lnTo>
                  <a:pt x="26670" y="17780"/>
                </a:lnTo>
                <a:lnTo>
                  <a:pt x="29210" y="17780"/>
                </a:lnTo>
                <a:lnTo>
                  <a:pt x="29210" y="19050"/>
                </a:lnTo>
                <a:lnTo>
                  <a:pt x="34290" y="19050"/>
                </a:lnTo>
                <a:lnTo>
                  <a:pt x="34290" y="22860"/>
                </a:lnTo>
                <a:lnTo>
                  <a:pt x="39370" y="22860"/>
                </a:lnTo>
                <a:lnTo>
                  <a:pt x="39370" y="24130"/>
                </a:lnTo>
                <a:lnTo>
                  <a:pt x="41910" y="24130"/>
                </a:lnTo>
                <a:lnTo>
                  <a:pt x="41910" y="25400"/>
                </a:lnTo>
                <a:lnTo>
                  <a:pt x="87630" y="25400"/>
                </a:lnTo>
                <a:lnTo>
                  <a:pt x="87630" y="29210"/>
                </a:lnTo>
                <a:lnTo>
                  <a:pt x="91427" y="29210"/>
                </a:lnTo>
                <a:lnTo>
                  <a:pt x="91427" y="25400"/>
                </a:lnTo>
                <a:lnTo>
                  <a:pt x="91427" y="24130"/>
                </a:lnTo>
                <a:lnTo>
                  <a:pt x="91427" y="3810"/>
                </a:lnTo>
                <a:lnTo>
                  <a:pt x="91427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41500" y="6276340"/>
            <a:ext cx="157480" cy="26670"/>
          </a:xfrm>
          <a:custGeom>
            <a:avLst/>
            <a:gdLst/>
            <a:ahLst/>
            <a:cxnLst/>
            <a:rect l="l" t="t" r="r" b="b"/>
            <a:pathLst>
              <a:path w="157480" h="26670">
                <a:moveTo>
                  <a:pt x="157480" y="0"/>
                </a:moveTo>
                <a:lnTo>
                  <a:pt x="85090" y="0"/>
                </a:lnTo>
                <a:lnTo>
                  <a:pt x="85090" y="1270"/>
                </a:lnTo>
                <a:lnTo>
                  <a:pt x="76200" y="1270"/>
                </a:lnTo>
                <a:lnTo>
                  <a:pt x="76200" y="5080"/>
                </a:lnTo>
                <a:lnTo>
                  <a:pt x="67310" y="5080"/>
                </a:lnTo>
                <a:lnTo>
                  <a:pt x="67310" y="6350"/>
                </a:lnTo>
                <a:lnTo>
                  <a:pt x="62230" y="6350"/>
                </a:lnTo>
                <a:lnTo>
                  <a:pt x="62230" y="7620"/>
                </a:lnTo>
                <a:lnTo>
                  <a:pt x="53340" y="7620"/>
                </a:lnTo>
                <a:lnTo>
                  <a:pt x="53340" y="11430"/>
                </a:lnTo>
                <a:lnTo>
                  <a:pt x="44450" y="11430"/>
                </a:lnTo>
                <a:lnTo>
                  <a:pt x="44450" y="12700"/>
                </a:lnTo>
                <a:lnTo>
                  <a:pt x="39370" y="12700"/>
                </a:lnTo>
                <a:lnTo>
                  <a:pt x="39370" y="13970"/>
                </a:lnTo>
                <a:lnTo>
                  <a:pt x="30480" y="13970"/>
                </a:lnTo>
                <a:lnTo>
                  <a:pt x="30480" y="17780"/>
                </a:lnTo>
                <a:lnTo>
                  <a:pt x="22860" y="17780"/>
                </a:lnTo>
                <a:lnTo>
                  <a:pt x="22860" y="19050"/>
                </a:lnTo>
                <a:lnTo>
                  <a:pt x="19050" y="19050"/>
                </a:lnTo>
                <a:lnTo>
                  <a:pt x="19050" y="20320"/>
                </a:lnTo>
                <a:lnTo>
                  <a:pt x="11430" y="20320"/>
                </a:lnTo>
                <a:lnTo>
                  <a:pt x="11430" y="24130"/>
                </a:lnTo>
                <a:lnTo>
                  <a:pt x="3810" y="24130"/>
                </a:lnTo>
                <a:lnTo>
                  <a:pt x="3810" y="25400"/>
                </a:lnTo>
                <a:lnTo>
                  <a:pt x="0" y="25400"/>
                </a:lnTo>
                <a:lnTo>
                  <a:pt x="0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100330" y="25400"/>
                </a:lnTo>
                <a:lnTo>
                  <a:pt x="100330" y="24130"/>
                </a:lnTo>
                <a:lnTo>
                  <a:pt x="106680" y="24130"/>
                </a:lnTo>
                <a:lnTo>
                  <a:pt x="106680" y="20320"/>
                </a:lnTo>
                <a:lnTo>
                  <a:pt x="113030" y="20320"/>
                </a:lnTo>
                <a:lnTo>
                  <a:pt x="113030" y="19050"/>
                </a:lnTo>
                <a:lnTo>
                  <a:pt x="115570" y="19050"/>
                </a:lnTo>
                <a:lnTo>
                  <a:pt x="115570" y="17780"/>
                </a:lnTo>
                <a:lnTo>
                  <a:pt x="121920" y="17780"/>
                </a:lnTo>
                <a:lnTo>
                  <a:pt x="121920" y="13970"/>
                </a:lnTo>
                <a:lnTo>
                  <a:pt x="127000" y="13970"/>
                </a:lnTo>
                <a:lnTo>
                  <a:pt x="127000" y="12700"/>
                </a:lnTo>
                <a:lnTo>
                  <a:pt x="130810" y="12700"/>
                </a:lnTo>
                <a:lnTo>
                  <a:pt x="130810" y="11430"/>
                </a:lnTo>
                <a:lnTo>
                  <a:pt x="135890" y="11430"/>
                </a:lnTo>
                <a:lnTo>
                  <a:pt x="135890" y="7620"/>
                </a:lnTo>
                <a:lnTo>
                  <a:pt x="142240" y="7620"/>
                </a:lnTo>
                <a:lnTo>
                  <a:pt x="142240" y="6350"/>
                </a:lnTo>
                <a:lnTo>
                  <a:pt x="146050" y="6350"/>
                </a:lnTo>
                <a:lnTo>
                  <a:pt x="146050" y="5080"/>
                </a:lnTo>
                <a:lnTo>
                  <a:pt x="151130" y="5080"/>
                </a:lnTo>
                <a:lnTo>
                  <a:pt x="151130" y="1270"/>
                </a:lnTo>
                <a:lnTo>
                  <a:pt x="157480" y="1270"/>
                </a:lnTo>
                <a:lnTo>
                  <a:pt x="1574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46960" y="627634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70"/>
                </a:lnTo>
                <a:lnTo>
                  <a:pt x="87629" y="1270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30400" y="627507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45689" y="627507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39289" y="6271259"/>
            <a:ext cx="68580" cy="3810"/>
          </a:xfrm>
          <a:custGeom>
            <a:avLst/>
            <a:gdLst/>
            <a:ahLst/>
            <a:cxnLst/>
            <a:rect l="l" t="t" r="r" b="b"/>
            <a:pathLst>
              <a:path w="68580" h="3810">
                <a:moveTo>
                  <a:pt x="68580" y="0"/>
                </a:moveTo>
                <a:lnTo>
                  <a:pt x="0" y="0"/>
                </a:lnTo>
                <a:lnTo>
                  <a:pt x="0" y="3809"/>
                </a:lnTo>
                <a:lnTo>
                  <a:pt x="68580" y="3809"/>
                </a:lnTo>
                <a:lnTo>
                  <a:pt x="685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1879" y="6271259"/>
            <a:ext cx="49530" cy="3810"/>
          </a:xfrm>
          <a:custGeom>
            <a:avLst/>
            <a:gdLst/>
            <a:ahLst/>
            <a:cxnLst/>
            <a:rect l="l" t="t" r="r" b="b"/>
            <a:pathLst>
              <a:path w="49530" h="3810">
                <a:moveTo>
                  <a:pt x="49530" y="0"/>
                </a:moveTo>
                <a:lnTo>
                  <a:pt x="0" y="0"/>
                </a:lnTo>
                <a:lnTo>
                  <a:pt x="0" y="3809"/>
                </a:lnTo>
                <a:lnTo>
                  <a:pt x="49530" y="3809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4370" y="6269990"/>
            <a:ext cx="69850" cy="1270"/>
          </a:xfrm>
          <a:custGeom>
            <a:avLst/>
            <a:gdLst/>
            <a:ahLst/>
            <a:cxnLst/>
            <a:rect l="l" t="t" r="r" b="b"/>
            <a:pathLst>
              <a:path w="69850" h="1270">
                <a:moveTo>
                  <a:pt x="69850" y="0"/>
                </a:moveTo>
                <a:lnTo>
                  <a:pt x="0" y="0"/>
                </a:lnTo>
                <a:lnTo>
                  <a:pt x="0" y="1270"/>
                </a:lnTo>
                <a:lnTo>
                  <a:pt x="69850" y="1270"/>
                </a:lnTo>
                <a:lnTo>
                  <a:pt x="698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35529" y="6269990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50800" y="0"/>
                </a:moveTo>
                <a:lnTo>
                  <a:pt x="0" y="0"/>
                </a:lnTo>
                <a:lnTo>
                  <a:pt x="0" y="1270"/>
                </a:lnTo>
                <a:lnTo>
                  <a:pt x="50800" y="1270"/>
                </a:lnTo>
                <a:lnTo>
                  <a:pt x="508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46910" y="62687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31720" y="626872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3260" y="6264909"/>
            <a:ext cx="71120" cy="3810"/>
          </a:xfrm>
          <a:custGeom>
            <a:avLst/>
            <a:gdLst/>
            <a:ahLst/>
            <a:cxnLst/>
            <a:rect l="l" t="t" r="r" b="b"/>
            <a:pathLst>
              <a:path w="71119" h="3810">
                <a:moveTo>
                  <a:pt x="71119" y="0"/>
                </a:moveTo>
                <a:lnTo>
                  <a:pt x="0" y="0"/>
                </a:lnTo>
                <a:lnTo>
                  <a:pt x="0" y="3809"/>
                </a:lnTo>
                <a:lnTo>
                  <a:pt x="71119" y="380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24100" y="626490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58339" y="626364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90" y="0"/>
                </a:moveTo>
                <a:lnTo>
                  <a:pt x="0" y="0"/>
                </a:lnTo>
                <a:lnTo>
                  <a:pt x="0" y="1270"/>
                </a:lnTo>
                <a:lnTo>
                  <a:pt x="72390" y="1270"/>
                </a:lnTo>
                <a:lnTo>
                  <a:pt x="723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316479" y="626364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62150" y="626237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89" y="0"/>
                </a:moveTo>
                <a:lnTo>
                  <a:pt x="0" y="0"/>
                </a:lnTo>
                <a:lnTo>
                  <a:pt x="0" y="1269"/>
                </a:lnTo>
                <a:lnTo>
                  <a:pt x="72389" y="1269"/>
                </a:lnTo>
                <a:lnTo>
                  <a:pt x="7238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5210" y="62623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79" y="0"/>
                </a:moveTo>
                <a:lnTo>
                  <a:pt x="0" y="0"/>
                </a:lnTo>
                <a:lnTo>
                  <a:pt x="0" y="1269"/>
                </a:lnTo>
                <a:lnTo>
                  <a:pt x="55879" y="1269"/>
                </a:lnTo>
                <a:lnTo>
                  <a:pt x="5587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67229" y="6258559"/>
            <a:ext cx="73660" cy="3810"/>
          </a:xfrm>
          <a:custGeom>
            <a:avLst/>
            <a:gdLst/>
            <a:ahLst/>
            <a:cxnLst/>
            <a:rect l="l" t="t" r="r" b="b"/>
            <a:pathLst>
              <a:path w="73660" h="3810">
                <a:moveTo>
                  <a:pt x="73659" y="0"/>
                </a:moveTo>
                <a:lnTo>
                  <a:pt x="0" y="0"/>
                </a:lnTo>
                <a:lnTo>
                  <a:pt x="0" y="3809"/>
                </a:lnTo>
                <a:lnTo>
                  <a:pt x="73659" y="3809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11400" y="625855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73579" y="6257290"/>
            <a:ext cx="73660" cy="1270"/>
          </a:xfrm>
          <a:custGeom>
            <a:avLst/>
            <a:gdLst/>
            <a:ahLst/>
            <a:cxnLst/>
            <a:rect l="l" t="t" r="r" b="b"/>
            <a:pathLst>
              <a:path w="73660" h="1270">
                <a:moveTo>
                  <a:pt x="73659" y="0"/>
                </a:moveTo>
                <a:lnTo>
                  <a:pt x="0" y="0"/>
                </a:lnTo>
                <a:lnTo>
                  <a:pt x="0" y="1270"/>
                </a:lnTo>
                <a:lnTo>
                  <a:pt x="73659" y="1270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07589" y="625729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40" y="0"/>
                </a:moveTo>
                <a:lnTo>
                  <a:pt x="0" y="0"/>
                </a:lnTo>
                <a:lnTo>
                  <a:pt x="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76120" y="625602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30" y="0"/>
                </a:moveTo>
                <a:lnTo>
                  <a:pt x="0" y="0"/>
                </a:lnTo>
                <a:lnTo>
                  <a:pt x="0" y="1269"/>
                </a:lnTo>
                <a:lnTo>
                  <a:pt x="74930" y="126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05050" y="625602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69"/>
                </a:lnTo>
                <a:lnTo>
                  <a:pt x="53339" y="1269"/>
                </a:lnTo>
                <a:lnTo>
                  <a:pt x="533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78660" y="625475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29" y="0"/>
                </a:moveTo>
                <a:lnTo>
                  <a:pt x="0" y="0"/>
                </a:lnTo>
                <a:lnTo>
                  <a:pt x="0" y="1269"/>
                </a:lnTo>
                <a:lnTo>
                  <a:pt x="74929" y="1269"/>
                </a:lnTo>
                <a:lnTo>
                  <a:pt x="749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03779" y="625475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82470" y="6252209"/>
            <a:ext cx="74930" cy="2540"/>
          </a:xfrm>
          <a:custGeom>
            <a:avLst/>
            <a:gdLst/>
            <a:ahLst/>
            <a:cxnLst/>
            <a:rect l="l" t="t" r="r" b="b"/>
            <a:pathLst>
              <a:path w="74930" h="2539">
                <a:moveTo>
                  <a:pt x="74930" y="0"/>
                </a:moveTo>
                <a:lnTo>
                  <a:pt x="0" y="0"/>
                </a:lnTo>
                <a:lnTo>
                  <a:pt x="0" y="2539"/>
                </a:lnTo>
                <a:lnTo>
                  <a:pt x="74930" y="253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01239" y="6252209"/>
            <a:ext cx="53340" cy="2540"/>
          </a:xfrm>
          <a:custGeom>
            <a:avLst/>
            <a:gdLst/>
            <a:ahLst/>
            <a:cxnLst/>
            <a:rect l="l" t="t" r="r" b="b"/>
            <a:pathLst>
              <a:path w="53339" h="2539">
                <a:moveTo>
                  <a:pt x="53340" y="0"/>
                </a:moveTo>
                <a:lnTo>
                  <a:pt x="0" y="0"/>
                </a:lnTo>
                <a:lnTo>
                  <a:pt x="0" y="2539"/>
                </a:lnTo>
                <a:lnTo>
                  <a:pt x="53340" y="2539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87550" y="625094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7429" y="625094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09" y="0"/>
                </a:moveTo>
                <a:lnTo>
                  <a:pt x="0" y="0"/>
                </a:lnTo>
                <a:lnTo>
                  <a:pt x="0" y="1270"/>
                </a:lnTo>
                <a:lnTo>
                  <a:pt x="54609" y="1270"/>
                </a:lnTo>
                <a:lnTo>
                  <a:pt x="546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90089" y="624967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70" y="0"/>
                </a:moveTo>
                <a:lnTo>
                  <a:pt x="0" y="0"/>
                </a:lnTo>
                <a:lnTo>
                  <a:pt x="0" y="1269"/>
                </a:lnTo>
                <a:lnTo>
                  <a:pt x="77470" y="126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889" y="62496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993900" y="624840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69"/>
                </a:lnTo>
                <a:lnTo>
                  <a:pt x="76200" y="126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3620" y="624840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996439" y="6245859"/>
            <a:ext cx="77470" cy="2540"/>
          </a:xfrm>
          <a:custGeom>
            <a:avLst/>
            <a:gdLst/>
            <a:ahLst/>
            <a:cxnLst/>
            <a:rect l="l" t="t" r="r" b="b"/>
            <a:pathLst>
              <a:path w="77469" h="2539">
                <a:moveTo>
                  <a:pt x="77470" y="0"/>
                </a:moveTo>
                <a:lnTo>
                  <a:pt x="0" y="0"/>
                </a:lnTo>
                <a:lnTo>
                  <a:pt x="0" y="2539"/>
                </a:lnTo>
                <a:lnTo>
                  <a:pt x="77470" y="253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291079" y="6245859"/>
            <a:ext cx="57150" cy="2540"/>
          </a:xfrm>
          <a:custGeom>
            <a:avLst/>
            <a:gdLst/>
            <a:ahLst/>
            <a:cxnLst/>
            <a:rect l="l" t="t" r="r" b="b"/>
            <a:pathLst>
              <a:path w="57150" h="2539">
                <a:moveTo>
                  <a:pt x="57150" y="0"/>
                </a:moveTo>
                <a:lnTo>
                  <a:pt x="0" y="0"/>
                </a:lnTo>
                <a:lnTo>
                  <a:pt x="0" y="2539"/>
                </a:lnTo>
                <a:lnTo>
                  <a:pt x="57150" y="2539"/>
                </a:lnTo>
                <a:lnTo>
                  <a:pt x="571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02789" y="624459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87270" y="624459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05329" y="624332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4729" y="624332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09139" y="6242050"/>
            <a:ext cx="82550" cy="1270"/>
          </a:xfrm>
          <a:custGeom>
            <a:avLst/>
            <a:gdLst/>
            <a:ahLst/>
            <a:cxnLst/>
            <a:rect l="l" t="t" r="r" b="b"/>
            <a:pathLst>
              <a:path w="82550" h="1270">
                <a:moveTo>
                  <a:pt x="82550" y="0"/>
                </a:moveTo>
                <a:lnTo>
                  <a:pt x="0" y="0"/>
                </a:lnTo>
                <a:lnTo>
                  <a:pt x="0" y="1269"/>
                </a:lnTo>
                <a:lnTo>
                  <a:pt x="82550" y="1269"/>
                </a:lnTo>
                <a:lnTo>
                  <a:pt x="825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82189" y="624205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10" y="0"/>
                </a:moveTo>
                <a:lnTo>
                  <a:pt x="0" y="0"/>
                </a:lnTo>
                <a:lnTo>
                  <a:pt x="0" y="1269"/>
                </a:lnTo>
                <a:lnTo>
                  <a:pt x="54610" y="126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11679" y="62395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59" y="0"/>
                </a:moveTo>
                <a:lnTo>
                  <a:pt x="0" y="0"/>
                </a:lnTo>
                <a:lnTo>
                  <a:pt x="0" y="2539"/>
                </a:lnTo>
                <a:lnTo>
                  <a:pt x="86359" y="2539"/>
                </a:lnTo>
                <a:lnTo>
                  <a:pt x="863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79650" y="6239509"/>
            <a:ext cx="52069" cy="2540"/>
          </a:xfrm>
          <a:custGeom>
            <a:avLst/>
            <a:gdLst/>
            <a:ahLst/>
            <a:cxnLst/>
            <a:rect l="l" t="t" r="r" b="b"/>
            <a:pathLst>
              <a:path w="52069" h="2539">
                <a:moveTo>
                  <a:pt x="52069" y="0"/>
                </a:moveTo>
                <a:lnTo>
                  <a:pt x="0" y="0"/>
                </a:lnTo>
                <a:lnTo>
                  <a:pt x="0" y="2539"/>
                </a:lnTo>
                <a:lnTo>
                  <a:pt x="52069" y="253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019300" y="623824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74570" y="6238240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30" h="1270">
                <a:moveTo>
                  <a:pt x="49530" y="0"/>
                </a:moveTo>
                <a:lnTo>
                  <a:pt x="0" y="0"/>
                </a:lnTo>
                <a:lnTo>
                  <a:pt x="0" y="127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21839" y="623697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40" y="0"/>
                </a:moveTo>
                <a:lnTo>
                  <a:pt x="0" y="0"/>
                </a:lnTo>
                <a:lnTo>
                  <a:pt x="0" y="1269"/>
                </a:lnTo>
                <a:lnTo>
                  <a:pt x="91440" y="1269"/>
                </a:lnTo>
                <a:lnTo>
                  <a:pt x="914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72029" y="6236970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70">
                <a:moveTo>
                  <a:pt x="48259" y="0"/>
                </a:moveTo>
                <a:lnTo>
                  <a:pt x="0" y="0"/>
                </a:lnTo>
                <a:lnTo>
                  <a:pt x="0" y="1269"/>
                </a:lnTo>
                <a:lnTo>
                  <a:pt x="48259" y="1269"/>
                </a:lnTo>
                <a:lnTo>
                  <a:pt x="482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025650" y="623570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39" y="0"/>
                </a:moveTo>
                <a:lnTo>
                  <a:pt x="0" y="0"/>
                </a:lnTo>
                <a:lnTo>
                  <a:pt x="0" y="1269"/>
                </a:lnTo>
                <a:lnTo>
                  <a:pt x="91439" y="1269"/>
                </a:lnTo>
                <a:lnTo>
                  <a:pt x="914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240279" y="623570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69"/>
                </a:lnTo>
                <a:lnTo>
                  <a:pt x="77469" y="1269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029460" y="6233159"/>
            <a:ext cx="90170" cy="2540"/>
          </a:xfrm>
          <a:custGeom>
            <a:avLst/>
            <a:gdLst/>
            <a:ahLst/>
            <a:cxnLst/>
            <a:rect l="l" t="t" r="r" b="b"/>
            <a:pathLst>
              <a:path w="90169" h="2539">
                <a:moveTo>
                  <a:pt x="90169" y="0"/>
                </a:moveTo>
                <a:lnTo>
                  <a:pt x="0" y="0"/>
                </a:lnTo>
                <a:lnTo>
                  <a:pt x="0" y="2539"/>
                </a:lnTo>
                <a:lnTo>
                  <a:pt x="90169" y="2539"/>
                </a:lnTo>
                <a:lnTo>
                  <a:pt x="901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39010" y="6233159"/>
            <a:ext cx="76200" cy="2540"/>
          </a:xfrm>
          <a:custGeom>
            <a:avLst/>
            <a:gdLst/>
            <a:ahLst/>
            <a:cxnLst/>
            <a:rect l="l" t="t" r="r" b="b"/>
            <a:pathLst>
              <a:path w="76200" h="2539">
                <a:moveTo>
                  <a:pt x="76200" y="0"/>
                </a:moveTo>
                <a:lnTo>
                  <a:pt x="0" y="0"/>
                </a:lnTo>
                <a:lnTo>
                  <a:pt x="0" y="2539"/>
                </a:lnTo>
                <a:lnTo>
                  <a:pt x="76200" y="253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35810" y="623189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33929" y="623189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70"/>
                </a:lnTo>
                <a:lnTo>
                  <a:pt x="77469" y="1270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39620" y="623062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30" y="0"/>
                </a:moveTo>
                <a:lnTo>
                  <a:pt x="0" y="0"/>
                </a:lnTo>
                <a:lnTo>
                  <a:pt x="0" y="1269"/>
                </a:lnTo>
                <a:lnTo>
                  <a:pt x="87630" y="1269"/>
                </a:lnTo>
                <a:lnTo>
                  <a:pt x="876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31389" y="623062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40" y="0"/>
                </a:moveTo>
                <a:lnTo>
                  <a:pt x="0" y="0"/>
                </a:lnTo>
                <a:lnTo>
                  <a:pt x="0" y="1269"/>
                </a:lnTo>
                <a:lnTo>
                  <a:pt x="78740" y="1269"/>
                </a:lnTo>
                <a:lnTo>
                  <a:pt x="787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042160" y="622935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69"/>
                </a:lnTo>
                <a:lnTo>
                  <a:pt x="87629" y="1269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228850" y="622935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39" y="0"/>
                </a:moveTo>
                <a:lnTo>
                  <a:pt x="0" y="0"/>
                </a:lnTo>
                <a:lnTo>
                  <a:pt x="0" y="1269"/>
                </a:lnTo>
                <a:lnTo>
                  <a:pt x="78739" y="1269"/>
                </a:lnTo>
                <a:lnTo>
                  <a:pt x="787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45970" y="62268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26310" y="6226809"/>
            <a:ext cx="80010" cy="2540"/>
          </a:xfrm>
          <a:custGeom>
            <a:avLst/>
            <a:gdLst/>
            <a:ahLst/>
            <a:cxnLst/>
            <a:rect l="l" t="t" r="r" b="b"/>
            <a:pathLst>
              <a:path w="80010" h="2539">
                <a:moveTo>
                  <a:pt x="80009" y="0"/>
                </a:moveTo>
                <a:lnTo>
                  <a:pt x="0" y="0"/>
                </a:lnTo>
                <a:lnTo>
                  <a:pt x="0" y="2539"/>
                </a:lnTo>
                <a:lnTo>
                  <a:pt x="80009" y="2539"/>
                </a:lnTo>
                <a:lnTo>
                  <a:pt x="800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052320" y="6225540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19" h="1270">
                <a:moveTo>
                  <a:pt x="83819" y="0"/>
                </a:moveTo>
                <a:lnTo>
                  <a:pt x="0" y="0"/>
                </a:lnTo>
                <a:lnTo>
                  <a:pt x="0" y="1270"/>
                </a:lnTo>
                <a:lnTo>
                  <a:pt x="83819" y="1270"/>
                </a:lnTo>
                <a:lnTo>
                  <a:pt x="838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056130" y="6197600"/>
            <a:ext cx="245110" cy="29209"/>
          </a:xfrm>
          <a:custGeom>
            <a:avLst/>
            <a:gdLst/>
            <a:ahLst/>
            <a:cxnLst/>
            <a:rect l="l" t="t" r="r" b="b"/>
            <a:pathLst>
              <a:path w="245110" h="29210">
                <a:moveTo>
                  <a:pt x="245110" y="27940"/>
                </a:moveTo>
                <a:lnTo>
                  <a:pt x="243840" y="27940"/>
                </a:lnTo>
                <a:lnTo>
                  <a:pt x="243840" y="26670"/>
                </a:lnTo>
                <a:lnTo>
                  <a:pt x="241300" y="26670"/>
                </a:lnTo>
                <a:lnTo>
                  <a:pt x="241300" y="25400"/>
                </a:lnTo>
                <a:lnTo>
                  <a:pt x="240030" y="25400"/>
                </a:lnTo>
                <a:lnTo>
                  <a:pt x="240030" y="22860"/>
                </a:lnTo>
                <a:lnTo>
                  <a:pt x="236220" y="22860"/>
                </a:lnTo>
                <a:lnTo>
                  <a:pt x="236220" y="21590"/>
                </a:lnTo>
                <a:lnTo>
                  <a:pt x="233680" y="21590"/>
                </a:lnTo>
                <a:lnTo>
                  <a:pt x="233680" y="20320"/>
                </a:lnTo>
                <a:lnTo>
                  <a:pt x="232410" y="20320"/>
                </a:lnTo>
                <a:lnTo>
                  <a:pt x="232410" y="19050"/>
                </a:lnTo>
                <a:lnTo>
                  <a:pt x="229870" y="19050"/>
                </a:lnTo>
                <a:lnTo>
                  <a:pt x="2298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22250" y="15240"/>
                </a:lnTo>
                <a:lnTo>
                  <a:pt x="222250" y="13970"/>
                </a:lnTo>
                <a:lnTo>
                  <a:pt x="219710" y="13970"/>
                </a:lnTo>
                <a:lnTo>
                  <a:pt x="219710" y="12700"/>
                </a:lnTo>
                <a:lnTo>
                  <a:pt x="217170" y="12700"/>
                </a:lnTo>
                <a:lnTo>
                  <a:pt x="217170" y="10160"/>
                </a:lnTo>
                <a:lnTo>
                  <a:pt x="185420" y="10160"/>
                </a:lnTo>
                <a:lnTo>
                  <a:pt x="185420" y="8890"/>
                </a:lnTo>
                <a:lnTo>
                  <a:pt x="181610" y="8890"/>
                </a:lnTo>
                <a:lnTo>
                  <a:pt x="181610" y="7620"/>
                </a:lnTo>
                <a:lnTo>
                  <a:pt x="179070" y="7620"/>
                </a:lnTo>
                <a:lnTo>
                  <a:pt x="179070" y="6350"/>
                </a:lnTo>
                <a:lnTo>
                  <a:pt x="176530" y="6350"/>
                </a:lnTo>
                <a:lnTo>
                  <a:pt x="176530" y="3810"/>
                </a:lnTo>
                <a:lnTo>
                  <a:pt x="171450" y="3810"/>
                </a:lnTo>
                <a:lnTo>
                  <a:pt x="171450" y="2540"/>
                </a:lnTo>
                <a:lnTo>
                  <a:pt x="168910" y="2540"/>
                </a:lnTo>
                <a:lnTo>
                  <a:pt x="168910" y="1270"/>
                </a:lnTo>
                <a:lnTo>
                  <a:pt x="166370" y="1270"/>
                </a:lnTo>
                <a:lnTo>
                  <a:pt x="166370" y="0"/>
                </a:lnTo>
                <a:lnTo>
                  <a:pt x="78740" y="0"/>
                </a:lnTo>
                <a:lnTo>
                  <a:pt x="78740" y="1270"/>
                </a:lnTo>
                <a:lnTo>
                  <a:pt x="74930" y="1270"/>
                </a:lnTo>
                <a:lnTo>
                  <a:pt x="74930" y="2540"/>
                </a:lnTo>
                <a:lnTo>
                  <a:pt x="72390" y="2540"/>
                </a:lnTo>
                <a:lnTo>
                  <a:pt x="72390" y="3810"/>
                </a:lnTo>
                <a:lnTo>
                  <a:pt x="67310" y="3810"/>
                </a:lnTo>
                <a:lnTo>
                  <a:pt x="67310" y="6350"/>
                </a:lnTo>
                <a:lnTo>
                  <a:pt x="64770" y="6350"/>
                </a:lnTo>
                <a:lnTo>
                  <a:pt x="64770" y="7620"/>
                </a:lnTo>
                <a:lnTo>
                  <a:pt x="62230" y="7620"/>
                </a:lnTo>
                <a:lnTo>
                  <a:pt x="62230" y="8890"/>
                </a:lnTo>
                <a:lnTo>
                  <a:pt x="59690" y="8890"/>
                </a:lnTo>
                <a:lnTo>
                  <a:pt x="59690" y="10160"/>
                </a:lnTo>
                <a:lnTo>
                  <a:pt x="48260" y="10160"/>
                </a:lnTo>
                <a:lnTo>
                  <a:pt x="48260" y="12700"/>
                </a:lnTo>
                <a:lnTo>
                  <a:pt x="43180" y="12700"/>
                </a:lnTo>
                <a:lnTo>
                  <a:pt x="43180" y="13970"/>
                </a:lnTo>
                <a:lnTo>
                  <a:pt x="39370" y="13970"/>
                </a:lnTo>
                <a:lnTo>
                  <a:pt x="39370" y="15240"/>
                </a:lnTo>
                <a:lnTo>
                  <a:pt x="34290" y="15240"/>
                </a:lnTo>
                <a:lnTo>
                  <a:pt x="34290" y="16510"/>
                </a:lnTo>
                <a:lnTo>
                  <a:pt x="24130" y="16510"/>
                </a:lnTo>
                <a:lnTo>
                  <a:pt x="24130" y="19050"/>
                </a:lnTo>
                <a:lnTo>
                  <a:pt x="21590" y="19050"/>
                </a:lnTo>
                <a:lnTo>
                  <a:pt x="21590" y="20320"/>
                </a:lnTo>
                <a:lnTo>
                  <a:pt x="16510" y="20320"/>
                </a:lnTo>
                <a:lnTo>
                  <a:pt x="16510" y="21590"/>
                </a:lnTo>
                <a:lnTo>
                  <a:pt x="13970" y="21590"/>
                </a:lnTo>
                <a:lnTo>
                  <a:pt x="13970" y="22860"/>
                </a:lnTo>
                <a:lnTo>
                  <a:pt x="6350" y="22860"/>
                </a:lnTo>
                <a:lnTo>
                  <a:pt x="6350" y="25400"/>
                </a:lnTo>
                <a:lnTo>
                  <a:pt x="3810" y="25400"/>
                </a:lnTo>
                <a:lnTo>
                  <a:pt x="3810" y="26670"/>
                </a:lnTo>
                <a:lnTo>
                  <a:pt x="0" y="26670"/>
                </a:lnTo>
                <a:lnTo>
                  <a:pt x="0" y="27940"/>
                </a:lnTo>
                <a:lnTo>
                  <a:pt x="165100" y="27940"/>
                </a:lnTo>
                <a:lnTo>
                  <a:pt x="165100" y="29210"/>
                </a:lnTo>
                <a:lnTo>
                  <a:pt x="245110" y="29210"/>
                </a:lnTo>
                <a:lnTo>
                  <a:pt x="245110" y="2794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9" name="object 119"/>
          <p:cNvGrpSpPr/>
          <p:nvPr/>
        </p:nvGrpSpPr>
        <p:grpSpPr>
          <a:xfrm>
            <a:off x="609600" y="6189979"/>
            <a:ext cx="1221740" cy="226060"/>
            <a:chOff x="609600" y="6189979"/>
            <a:chExt cx="1221740" cy="226060"/>
          </a:xfrm>
        </p:grpSpPr>
        <p:sp>
          <p:nvSpPr>
            <p:cNvPr id="120" name="object 120"/>
            <p:cNvSpPr/>
            <p:nvPr/>
          </p:nvSpPr>
          <p:spPr>
            <a:xfrm>
              <a:off x="1220470" y="6313169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7870" y="6268719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9600" y="6189979"/>
              <a:ext cx="176530" cy="81280"/>
            </a:xfrm>
            <a:custGeom>
              <a:avLst/>
              <a:gdLst/>
              <a:ahLst/>
              <a:cxnLst/>
              <a:rect l="l" t="t" r="r" b="b"/>
              <a:pathLst>
                <a:path w="176529" h="81279">
                  <a:moveTo>
                    <a:pt x="176530" y="78740"/>
                  </a:moveTo>
                  <a:lnTo>
                    <a:pt x="171450" y="78740"/>
                  </a:lnTo>
                  <a:lnTo>
                    <a:pt x="171450" y="76200"/>
                  </a:lnTo>
                  <a:lnTo>
                    <a:pt x="166370" y="76200"/>
                  </a:lnTo>
                  <a:lnTo>
                    <a:pt x="166370" y="74930"/>
                  </a:lnTo>
                  <a:lnTo>
                    <a:pt x="163830" y="74930"/>
                  </a:lnTo>
                  <a:lnTo>
                    <a:pt x="163830" y="72390"/>
                  </a:lnTo>
                  <a:lnTo>
                    <a:pt x="158750" y="72390"/>
                  </a:lnTo>
                  <a:lnTo>
                    <a:pt x="158750" y="69850"/>
                  </a:lnTo>
                  <a:lnTo>
                    <a:pt x="153670" y="69850"/>
                  </a:lnTo>
                  <a:lnTo>
                    <a:pt x="153670" y="68580"/>
                  </a:lnTo>
                  <a:lnTo>
                    <a:pt x="151130" y="68580"/>
                  </a:lnTo>
                  <a:lnTo>
                    <a:pt x="151130" y="66040"/>
                  </a:lnTo>
                  <a:lnTo>
                    <a:pt x="149860" y="66040"/>
                  </a:lnTo>
                  <a:lnTo>
                    <a:pt x="149860" y="64770"/>
                  </a:lnTo>
                  <a:lnTo>
                    <a:pt x="147320" y="64770"/>
                  </a:lnTo>
                  <a:lnTo>
                    <a:pt x="147320" y="63500"/>
                  </a:lnTo>
                  <a:lnTo>
                    <a:pt x="143510" y="63500"/>
                  </a:lnTo>
                  <a:lnTo>
                    <a:pt x="143510" y="62230"/>
                  </a:lnTo>
                  <a:lnTo>
                    <a:pt x="142240" y="62230"/>
                  </a:lnTo>
                  <a:lnTo>
                    <a:pt x="142240" y="59690"/>
                  </a:lnTo>
                  <a:lnTo>
                    <a:pt x="139700" y="59690"/>
                  </a:lnTo>
                  <a:lnTo>
                    <a:pt x="139700" y="58420"/>
                  </a:lnTo>
                  <a:lnTo>
                    <a:pt x="138430" y="58420"/>
                  </a:lnTo>
                  <a:lnTo>
                    <a:pt x="138430" y="57150"/>
                  </a:lnTo>
                  <a:lnTo>
                    <a:pt x="134620" y="57150"/>
                  </a:lnTo>
                  <a:lnTo>
                    <a:pt x="134620" y="54610"/>
                  </a:lnTo>
                  <a:lnTo>
                    <a:pt x="133350" y="54610"/>
                  </a:lnTo>
                  <a:lnTo>
                    <a:pt x="133350" y="53340"/>
                  </a:lnTo>
                  <a:lnTo>
                    <a:pt x="130810" y="53340"/>
                  </a:lnTo>
                  <a:lnTo>
                    <a:pt x="130810" y="52070"/>
                  </a:lnTo>
                  <a:lnTo>
                    <a:pt x="129540" y="52070"/>
                  </a:lnTo>
                  <a:lnTo>
                    <a:pt x="129540" y="50800"/>
                  </a:lnTo>
                  <a:lnTo>
                    <a:pt x="125730" y="50800"/>
                  </a:lnTo>
                  <a:lnTo>
                    <a:pt x="12573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1920" y="46990"/>
                  </a:lnTo>
                  <a:lnTo>
                    <a:pt x="121920" y="45720"/>
                  </a:lnTo>
                  <a:lnTo>
                    <a:pt x="119380" y="45720"/>
                  </a:lnTo>
                  <a:lnTo>
                    <a:pt x="119380" y="44450"/>
                  </a:lnTo>
                  <a:lnTo>
                    <a:pt x="115570" y="44450"/>
                  </a:lnTo>
                  <a:lnTo>
                    <a:pt x="11557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1760" y="40640"/>
                  </a:lnTo>
                  <a:lnTo>
                    <a:pt x="111760" y="39370"/>
                  </a:lnTo>
                  <a:lnTo>
                    <a:pt x="110490" y="39370"/>
                  </a:lnTo>
                  <a:lnTo>
                    <a:pt x="110490" y="38100"/>
                  </a:lnTo>
                  <a:lnTo>
                    <a:pt x="105410" y="38100"/>
                  </a:lnTo>
                  <a:lnTo>
                    <a:pt x="105410" y="35560"/>
                  </a:lnTo>
                  <a:lnTo>
                    <a:pt x="104140" y="35560"/>
                  </a:lnTo>
                  <a:lnTo>
                    <a:pt x="104140" y="34290"/>
                  </a:lnTo>
                  <a:lnTo>
                    <a:pt x="101600" y="34290"/>
                  </a:lnTo>
                  <a:lnTo>
                    <a:pt x="101600" y="33020"/>
                  </a:lnTo>
                  <a:lnTo>
                    <a:pt x="100330" y="33020"/>
                  </a:lnTo>
                  <a:lnTo>
                    <a:pt x="100330" y="31750"/>
                  </a:lnTo>
                  <a:lnTo>
                    <a:pt x="96520" y="31750"/>
                  </a:lnTo>
                  <a:lnTo>
                    <a:pt x="96520" y="29210"/>
                  </a:lnTo>
                  <a:lnTo>
                    <a:pt x="93980" y="29210"/>
                  </a:lnTo>
                  <a:lnTo>
                    <a:pt x="93980" y="27940"/>
                  </a:lnTo>
                  <a:lnTo>
                    <a:pt x="92710" y="27940"/>
                  </a:lnTo>
                  <a:lnTo>
                    <a:pt x="92710" y="26670"/>
                  </a:lnTo>
                  <a:lnTo>
                    <a:pt x="90170" y="26670"/>
                  </a:lnTo>
                  <a:lnTo>
                    <a:pt x="90170" y="25400"/>
                  </a:lnTo>
                  <a:lnTo>
                    <a:pt x="87630" y="25400"/>
                  </a:lnTo>
                  <a:lnTo>
                    <a:pt x="87630" y="22860"/>
                  </a:lnTo>
                  <a:lnTo>
                    <a:pt x="85090" y="22860"/>
                  </a:lnTo>
                  <a:lnTo>
                    <a:pt x="85090" y="21590"/>
                  </a:lnTo>
                  <a:lnTo>
                    <a:pt x="83820" y="21590"/>
                  </a:lnTo>
                  <a:lnTo>
                    <a:pt x="83820" y="20320"/>
                  </a:lnTo>
                  <a:lnTo>
                    <a:pt x="81280" y="20320"/>
                  </a:lnTo>
                  <a:lnTo>
                    <a:pt x="81280" y="19050"/>
                  </a:lnTo>
                  <a:lnTo>
                    <a:pt x="78740" y="19050"/>
                  </a:lnTo>
                  <a:lnTo>
                    <a:pt x="78740" y="16510"/>
                  </a:lnTo>
                  <a:lnTo>
                    <a:pt x="76200" y="16510"/>
                  </a:lnTo>
                  <a:lnTo>
                    <a:pt x="76200" y="15240"/>
                  </a:lnTo>
                  <a:lnTo>
                    <a:pt x="74930" y="15240"/>
                  </a:lnTo>
                  <a:lnTo>
                    <a:pt x="74930" y="13970"/>
                  </a:lnTo>
                  <a:lnTo>
                    <a:pt x="72390" y="13970"/>
                  </a:lnTo>
                  <a:lnTo>
                    <a:pt x="72390" y="12700"/>
                  </a:lnTo>
                  <a:lnTo>
                    <a:pt x="69850" y="12700"/>
                  </a:lnTo>
                  <a:lnTo>
                    <a:pt x="69850" y="10160"/>
                  </a:lnTo>
                  <a:lnTo>
                    <a:pt x="67310" y="10160"/>
                  </a:lnTo>
                  <a:lnTo>
                    <a:pt x="67310" y="8890"/>
                  </a:lnTo>
                  <a:lnTo>
                    <a:pt x="66040" y="8890"/>
                  </a:lnTo>
                  <a:lnTo>
                    <a:pt x="6604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59690" y="6350"/>
                  </a:lnTo>
                  <a:lnTo>
                    <a:pt x="59690" y="3810"/>
                  </a:lnTo>
                  <a:lnTo>
                    <a:pt x="58420" y="3810"/>
                  </a:lnTo>
                  <a:lnTo>
                    <a:pt x="58420" y="2540"/>
                  </a:lnTo>
                  <a:lnTo>
                    <a:pt x="55880" y="2540"/>
                  </a:lnTo>
                  <a:lnTo>
                    <a:pt x="5588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6510"/>
                  </a:lnTo>
                  <a:lnTo>
                    <a:pt x="36830" y="16510"/>
                  </a:lnTo>
                  <a:lnTo>
                    <a:pt x="36830" y="19050"/>
                  </a:lnTo>
                  <a:lnTo>
                    <a:pt x="40640" y="19050"/>
                  </a:lnTo>
                  <a:lnTo>
                    <a:pt x="40640" y="20320"/>
                  </a:lnTo>
                  <a:lnTo>
                    <a:pt x="43180" y="20320"/>
                  </a:lnTo>
                  <a:lnTo>
                    <a:pt x="43180" y="21590"/>
                  </a:lnTo>
                  <a:lnTo>
                    <a:pt x="44450" y="21590"/>
                  </a:lnTo>
                  <a:lnTo>
                    <a:pt x="44450" y="22860"/>
                  </a:lnTo>
                  <a:lnTo>
                    <a:pt x="46990" y="22860"/>
                  </a:lnTo>
                  <a:lnTo>
                    <a:pt x="46990" y="25400"/>
                  </a:lnTo>
                  <a:lnTo>
                    <a:pt x="50800" y="25400"/>
                  </a:lnTo>
                  <a:lnTo>
                    <a:pt x="50800" y="26670"/>
                  </a:lnTo>
                  <a:lnTo>
                    <a:pt x="52070" y="26670"/>
                  </a:lnTo>
                  <a:lnTo>
                    <a:pt x="52070" y="27940"/>
                  </a:lnTo>
                  <a:lnTo>
                    <a:pt x="53340" y="27940"/>
                  </a:lnTo>
                  <a:lnTo>
                    <a:pt x="53340" y="29210"/>
                  </a:lnTo>
                  <a:lnTo>
                    <a:pt x="55880" y="29210"/>
                  </a:lnTo>
                  <a:lnTo>
                    <a:pt x="55880" y="31750"/>
                  </a:lnTo>
                  <a:lnTo>
                    <a:pt x="59690" y="31750"/>
                  </a:lnTo>
                  <a:lnTo>
                    <a:pt x="59690" y="33020"/>
                  </a:lnTo>
                  <a:lnTo>
                    <a:pt x="60960" y="33020"/>
                  </a:lnTo>
                  <a:lnTo>
                    <a:pt x="60960" y="34290"/>
                  </a:lnTo>
                  <a:lnTo>
                    <a:pt x="63500" y="34290"/>
                  </a:lnTo>
                  <a:lnTo>
                    <a:pt x="63500" y="35560"/>
                  </a:lnTo>
                  <a:lnTo>
                    <a:pt x="64770" y="35560"/>
                  </a:lnTo>
                  <a:lnTo>
                    <a:pt x="6477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9850" y="39370"/>
                  </a:lnTo>
                  <a:lnTo>
                    <a:pt x="69850" y="40640"/>
                  </a:lnTo>
                  <a:lnTo>
                    <a:pt x="72390" y="40640"/>
                  </a:lnTo>
                  <a:lnTo>
                    <a:pt x="72390" y="41910"/>
                  </a:lnTo>
                  <a:lnTo>
                    <a:pt x="73660" y="41910"/>
                  </a:lnTo>
                  <a:lnTo>
                    <a:pt x="73660" y="44450"/>
                  </a:lnTo>
                  <a:lnTo>
                    <a:pt x="77470" y="44450"/>
                  </a:lnTo>
                  <a:lnTo>
                    <a:pt x="77470" y="45720"/>
                  </a:lnTo>
                  <a:lnTo>
                    <a:pt x="78740" y="45720"/>
                  </a:lnTo>
                  <a:lnTo>
                    <a:pt x="78740" y="46990"/>
                  </a:lnTo>
                  <a:lnTo>
                    <a:pt x="81280" y="46990"/>
                  </a:lnTo>
                  <a:lnTo>
                    <a:pt x="81280" y="48260"/>
                  </a:lnTo>
                  <a:lnTo>
                    <a:pt x="82550" y="48260"/>
                  </a:lnTo>
                  <a:lnTo>
                    <a:pt x="82550" y="50800"/>
                  </a:lnTo>
                  <a:lnTo>
                    <a:pt x="86360" y="50800"/>
                  </a:lnTo>
                  <a:lnTo>
                    <a:pt x="86360" y="52070"/>
                  </a:lnTo>
                  <a:lnTo>
                    <a:pt x="87630" y="52070"/>
                  </a:lnTo>
                  <a:lnTo>
                    <a:pt x="87630" y="53340"/>
                  </a:lnTo>
                  <a:lnTo>
                    <a:pt x="90170" y="53340"/>
                  </a:lnTo>
                  <a:lnTo>
                    <a:pt x="9017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95250" y="57150"/>
                  </a:lnTo>
                  <a:lnTo>
                    <a:pt x="95250" y="58420"/>
                  </a:lnTo>
                  <a:lnTo>
                    <a:pt x="97790" y="58420"/>
                  </a:lnTo>
                  <a:lnTo>
                    <a:pt x="97790" y="59690"/>
                  </a:lnTo>
                  <a:lnTo>
                    <a:pt x="99060" y="59690"/>
                  </a:lnTo>
                  <a:lnTo>
                    <a:pt x="99060" y="62230"/>
                  </a:lnTo>
                  <a:lnTo>
                    <a:pt x="101600" y="62230"/>
                  </a:lnTo>
                  <a:lnTo>
                    <a:pt x="101600" y="63500"/>
                  </a:lnTo>
                  <a:lnTo>
                    <a:pt x="105410" y="63500"/>
                  </a:lnTo>
                  <a:lnTo>
                    <a:pt x="105410" y="64770"/>
                  </a:lnTo>
                  <a:lnTo>
                    <a:pt x="107950" y="64770"/>
                  </a:lnTo>
                  <a:lnTo>
                    <a:pt x="107950" y="66040"/>
                  </a:lnTo>
                  <a:lnTo>
                    <a:pt x="109220" y="66040"/>
                  </a:lnTo>
                  <a:lnTo>
                    <a:pt x="109220" y="68580"/>
                  </a:lnTo>
                  <a:lnTo>
                    <a:pt x="111760" y="68580"/>
                  </a:lnTo>
                  <a:lnTo>
                    <a:pt x="111760" y="69850"/>
                  </a:lnTo>
                  <a:lnTo>
                    <a:pt x="115570" y="69850"/>
                  </a:lnTo>
                  <a:lnTo>
                    <a:pt x="115570" y="72390"/>
                  </a:lnTo>
                  <a:lnTo>
                    <a:pt x="119380" y="72390"/>
                  </a:lnTo>
                  <a:lnTo>
                    <a:pt x="119380" y="74930"/>
                  </a:lnTo>
                  <a:lnTo>
                    <a:pt x="120650" y="74930"/>
                  </a:lnTo>
                  <a:lnTo>
                    <a:pt x="120650" y="76200"/>
                  </a:lnTo>
                  <a:lnTo>
                    <a:pt x="124460" y="76200"/>
                  </a:lnTo>
                  <a:lnTo>
                    <a:pt x="124460" y="78740"/>
                  </a:lnTo>
                  <a:lnTo>
                    <a:pt x="128270" y="78740"/>
                  </a:lnTo>
                  <a:lnTo>
                    <a:pt x="128270" y="81280"/>
                  </a:lnTo>
                  <a:lnTo>
                    <a:pt x="176530" y="81280"/>
                  </a:lnTo>
                  <a:lnTo>
                    <a:pt x="176530" y="7874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/>
          <p:nvPr/>
        </p:nvSpPr>
        <p:spPr>
          <a:xfrm>
            <a:off x="609600" y="6187440"/>
            <a:ext cx="50800" cy="2540"/>
          </a:xfrm>
          <a:custGeom>
            <a:avLst/>
            <a:gdLst/>
            <a:ahLst/>
            <a:cxnLst/>
            <a:rect l="l" t="t" r="r" b="b"/>
            <a:pathLst>
              <a:path w="50800" h="2539">
                <a:moveTo>
                  <a:pt x="0" y="2540"/>
                </a:moveTo>
                <a:lnTo>
                  <a:pt x="50800" y="2540"/>
                </a:lnTo>
                <a:lnTo>
                  <a:pt x="50800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09600" y="6178550"/>
            <a:ext cx="49530" cy="8890"/>
          </a:xfrm>
          <a:custGeom>
            <a:avLst/>
            <a:gdLst/>
            <a:ahLst/>
            <a:cxnLst/>
            <a:rect l="l" t="t" r="r" b="b"/>
            <a:pathLst>
              <a:path w="49529" h="8889">
                <a:moveTo>
                  <a:pt x="49530" y="7620"/>
                </a:moveTo>
                <a:lnTo>
                  <a:pt x="46990" y="7620"/>
                </a:lnTo>
                <a:lnTo>
                  <a:pt x="46990" y="6350"/>
                </a:lnTo>
                <a:lnTo>
                  <a:pt x="45720" y="6350"/>
                </a:lnTo>
                <a:lnTo>
                  <a:pt x="45720" y="5080"/>
                </a:lnTo>
                <a:lnTo>
                  <a:pt x="41910" y="5080"/>
                </a:lnTo>
                <a:lnTo>
                  <a:pt x="41910" y="2540"/>
                </a:lnTo>
                <a:lnTo>
                  <a:pt x="39370" y="2540"/>
                </a:lnTo>
                <a:lnTo>
                  <a:pt x="39370" y="1270"/>
                </a:lnTo>
                <a:lnTo>
                  <a:pt x="38100" y="1270"/>
                </a:lnTo>
                <a:lnTo>
                  <a:pt x="38100" y="0"/>
                </a:lnTo>
                <a:lnTo>
                  <a:pt x="0" y="0"/>
                </a:lnTo>
                <a:lnTo>
                  <a:pt x="0" y="1270"/>
                </a:lnTo>
                <a:lnTo>
                  <a:pt x="0" y="2540"/>
                </a:lnTo>
                <a:lnTo>
                  <a:pt x="0" y="5080"/>
                </a:lnTo>
                <a:lnTo>
                  <a:pt x="0" y="6350"/>
                </a:lnTo>
                <a:lnTo>
                  <a:pt x="0" y="7620"/>
                </a:lnTo>
                <a:lnTo>
                  <a:pt x="0" y="8890"/>
                </a:lnTo>
                <a:lnTo>
                  <a:pt x="49530" y="8890"/>
                </a:lnTo>
                <a:lnTo>
                  <a:pt x="49530" y="762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5" name="object 125"/>
          <p:cNvGrpSpPr/>
          <p:nvPr/>
        </p:nvGrpSpPr>
        <p:grpSpPr>
          <a:xfrm>
            <a:off x="0" y="6193790"/>
            <a:ext cx="609600" cy="166370"/>
            <a:chOff x="0" y="6193790"/>
            <a:chExt cx="609600" cy="166370"/>
          </a:xfrm>
        </p:grpSpPr>
        <p:sp>
          <p:nvSpPr>
            <p:cNvPr id="126" name="object 126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32130" y="6193790"/>
              <a:ext cx="77470" cy="62230"/>
            </a:xfrm>
            <a:custGeom>
              <a:avLst/>
              <a:gdLst/>
              <a:ahLst/>
              <a:cxnLst/>
              <a:rect l="l" t="t" r="r" b="b"/>
              <a:pathLst>
                <a:path w="77470" h="62229">
                  <a:moveTo>
                    <a:pt x="77470" y="0"/>
                  </a:moveTo>
                  <a:lnTo>
                    <a:pt x="60960" y="0"/>
                  </a:lnTo>
                  <a:lnTo>
                    <a:pt x="60960" y="1270"/>
                  </a:lnTo>
                  <a:lnTo>
                    <a:pt x="58420" y="1270"/>
                  </a:lnTo>
                  <a:lnTo>
                    <a:pt x="58420" y="2540"/>
                  </a:lnTo>
                  <a:lnTo>
                    <a:pt x="57150" y="2540"/>
                  </a:lnTo>
                  <a:lnTo>
                    <a:pt x="57150" y="5080"/>
                  </a:lnTo>
                  <a:lnTo>
                    <a:pt x="55880" y="5080"/>
                  </a:lnTo>
                  <a:lnTo>
                    <a:pt x="55880" y="6350"/>
                  </a:lnTo>
                  <a:lnTo>
                    <a:pt x="54610" y="6350"/>
                  </a:lnTo>
                  <a:lnTo>
                    <a:pt x="54610" y="7620"/>
                  </a:lnTo>
                  <a:lnTo>
                    <a:pt x="52070" y="7620"/>
                  </a:lnTo>
                  <a:lnTo>
                    <a:pt x="52070" y="10160"/>
                  </a:lnTo>
                  <a:lnTo>
                    <a:pt x="50800" y="10160"/>
                  </a:lnTo>
                  <a:lnTo>
                    <a:pt x="50800" y="11430"/>
                  </a:lnTo>
                  <a:lnTo>
                    <a:pt x="49530" y="11430"/>
                  </a:lnTo>
                  <a:lnTo>
                    <a:pt x="49530" y="12700"/>
                  </a:lnTo>
                  <a:lnTo>
                    <a:pt x="48260" y="12700"/>
                  </a:lnTo>
                  <a:lnTo>
                    <a:pt x="48260" y="13970"/>
                  </a:lnTo>
                  <a:lnTo>
                    <a:pt x="45720" y="13970"/>
                  </a:lnTo>
                  <a:lnTo>
                    <a:pt x="45720" y="16510"/>
                  </a:lnTo>
                  <a:lnTo>
                    <a:pt x="44450" y="16510"/>
                  </a:lnTo>
                  <a:lnTo>
                    <a:pt x="44450" y="17780"/>
                  </a:lnTo>
                  <a:lnTo>
                    <a:pt x="43180" y="17780"/>
                  </a:lnTo>
                  <a:lnTo>
                    <a:pt x="43180" y="19050"/>
                  </a:lnTo>
                  <a:lnTo>
                    <a:pt x="41910" y="19050"/>
                  </a:lnTo>
                  <a:lnTo>
                    <a:pt x="41910" y="20320"/>
                  </a:lnTo>
                  <a:lnTo>
                    <a:pt x="39370" y="20320"/>
                  </a:lnTo>
                  <a:lnTo>
                    <a:pt x="39370" y="22860"/>
                  </a:lnTo>
                  <a:lnTo>
                    <a:pt x="38100" y="22860"/>
                  </a:lnTo>
                  <a:lnTo>
                    <a:pt x="38100" y="24130"/>
                  </a:lnTo>
                  <a:lnTo>
                    <a:pt x="36830" y="24130"/>
                  </a:lnTo>
                  <a:lnTo>
                    <a:pt x="36830" y="25400"/>
                  </a:lnTo>
                  <a:lnTo>
                    <a:pt x="35560" y="25400"/>
                  </a:lnTo>
                  <a:lnTo>
                    <a:pt x="35560" y="26670"/>
                  </a:lnTo>
                  <a:lnTo>
                    <a:pt x="33020" y="26670"/>
                  </a:lnTo>
                  <a:lnTo>
                    <a:pt x="33020" y="29210"/>
                  </a:lnTo>
                  <a:lnTo>
                    <a:pt x="31750" y="29210"/>
                  </a:lnTo>
                  <a:lnTo>
                    <a:pt x="31750" y="30480"/>
                  </a:lnTo>
                  <a:lnTo>
                    <a:pt x="30480" y="30480"/>
                  </a:lnTo>
                  <a:lnTo>
                    <a:pt x="30480" y="31750"/>
                  </a:lnTo>
                  <a:lnTo>
                    <a:pt x="29210" y="31750"/>
                  </a:lnTo>
                  <a:lnTo>
                    <a:pt x="29210" y="33020"/>
                  </a:lnTo>
                  <a:lnTo>
                    <a:pt x="26670" y="33020"/>
                  </a:lnTo>
                  <a:lnTo>
                    <a:pt x="26670" y="35560"/>
                  </a:lnTo>
                  <a:lnTo>
                    <a:pt x="25400" y="3556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38100"/>
                  </a:lnTo>
                  <a:lnTo>
                    <a:pt x="22860" y="38100"/>
                  </a:lnTo>
                  <a:lnTo>
                    <a:pt x="22860" y="39370"/>
                  </a:lnTo>
                  <a:lnTo>
                    <a:pt x="20320" y="39370"/>
                  </a:lnTo>
                  <a:lnTo>
                    <a:pt x="20320" y="41910"/>
                  </a:lnTo>
                  <a:lnTo>
                    <a:pt x="19050" y="41910"/>
                  </a:lnTo>
                  <a:lnTo>
                    <a:pt x="19050" y="43180"/>
                  </a:lnTo>
                  <a:lnTo>
                    <a:pt x="17780" y="43180"/>
                  </a:lnTo>
                  <a:lnTo>
                    <a:pt x="17780" y="44450"/>
                  </a:lnTo>
                  <a:lnTo>
                    <a:pt x="16510" y="44450"/>
                  </a:lnTo>
                  <a:lnTo>
                    <a:pt x="16510" y="45720"/>
                  </a:lnTo>
                  <a:lnTo>
                    <a:pt x="12700" y="45720"/>
                  </a:lnTo>
                  <a:lnTo>
                    <a:pt x="12700" y="48260"/>
                  </a:lnTo>
                  <a:lnTo>
                    <a:pt x="11430" y="48260"/>
                  </a:lnTo>
                  <a:lnTo>
                    <a:pt x="11430" y="49530"/>
                  </a:lnTo>
                  <a:lnTo>
                    <a:pt x="10160" y="49530"/>
                  </a:lnTo>
                  <a:lnTo>
                    <a:pt x="1016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4610"/>
                  </a:lnTo>
                  <a:lnTo>
                    <a:pt x="5080" y="54610"/>
                  </a:lnTo>
                  <a:lnTo>
                    <a:pt x="5080" y="55880"/>
                  </a:lnTo>
                  <a:lnTo>
                    <a:pt x="5080" y="57150"/>
                  </a:lnTo>
                  <a:lnTo>
                    <a:pt x="3810" y="57150"/>
                  </a:lnTo>
                  <a:lnTo>
                    <a:pt x="3810" y="58420"/>
                  </a:lnTo>
                  <a:lnTo>
                    <a:pt x="1270" y="58420"/>
                  </a:lnTo>
                  <a:lnTo>
                    <a:pt x="1270" y="60960"/>
                  </a:lnTo>
                  <a:lnTo>
                    <a:pt x="0" y="60960"/>
                  </a:lnTo>
                  <a:lnTo>
                    <a:pt x="0" y="62230"/>
                  </a:lnTo>
                  <a:lnTo>
                    <a:pt x="29210" y="62230"/>
                  </a:lnTo>
                  <a:lnTo>
                    <a:pt x="29210" y="60960"/>
                  </a:lnTo>
                  <a:lnTo>
                    <a:pt x="30480" y="60960"/>
                  </a:lnTo>
                  <a:lnTo>
                    <a:pt x="30480" y="58420"/>
                  </a:lnTo>
                  <a:lnTo>
                    <a:pt x="33020" y="5842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5880"/>
                  </a:lnTo>
                  <a:lnTo>
                    <a:pt x="35560" y="55880"/>
                  </a:lnTo>
                  <a:lnTo>
                    <a:pt x="35560" y="54610"/>
                  </a:lnTo>
                  <a:lnTo>
                    <a:pt x="36830" y="54610"/>
                  </a:lnTo>
                  <a:lnTo>
                    <a:pt x="36830" y="52070"/>
                  </a:lnTo>
                  <a:lnTo>
                    <a:pt x="39370" y="52070"/>
                  </a:lnTo>
                  <a:lnTo>
                    <a:pt x="39370" y="50800"/>
                  </a:lnTo>
                  <a:lnTo>
                    <a:pt x="40640" y="50800"/>
                  </a:lnTo>
                  <a:lnTo>
                    <a:pt x="40640" y="49530"/>
                  </a:lnTo>
                  <a:lnTo>
                    <a:pt x="41910" y="49530"/>
                  </a:lnTo>
                  <a:lnTo>
                    <a:pt x="41910" y="48260"/>
                  </a:lnTo>
                  <a:lnTo>
                    <a:pt x="43180" y="48260"/>
                  </a:lnTo>
                  <a:lnTo>
                    <a:pt x="43180" y="45720"/>
                  </a:lnTo>
                  <a:lnTo>
                    <a:pt x="45720" y="45720"/>
                  </a:lnTo>
                  <a:lnTo>
                    <a:pt x="45720" y="44450"/>
                  </a:lnTo>
                  <a:lnTo>
                    <a:pt x="46990" y="44450"/>
                  </a:lnTo>
                  <a:lnTo>
                    <a:pt x="46990" y="43180"/>
                  </a:lnTo>
                  <a:lnTo>
                    <a:pt x="48260" y="43180"/>
                  </a:lnTo>
                  <a:lnTo>
                    <a:pt x="48260" y="41910"/>
                  </a:lnTo>
                  <a:lnTo>
                    <a:pt x="49530" y="41910"/>
                  </a:lnTo>
                  <a:lnTo>
                    <a:pt x="49530" y="39370"/>
                  </a:lnTo>
                  <a:lnTo>
                    <a:pt x="52070" y="39370"/>
                  </a:lnTo>
                  <a:lnTo>
                    <a:pt x="52070" y="38100"/>
                  </a:lnTo>
                  <a:lnTo>
                    <a:pt x="53340" y="38100"/>
                  </a:lnTo>
                  <a:lnTo>
                    <a:pt x="53340" y="36830"/>
                  </a:lnTo>
                  <a:lnTo>
                    <a:pt x="54610" y="36830"/>
                  </a:lnTo>
                  <a:lnTo>
                    <a:pt x="54610" y="35560"/>
                  </a:lnTo>
                  <a:lnTo>
                    <a:pt x="55880" y="35560"/>
                  </a:lnTo>
                  <a:lnTo>
                    <a:pt x="55880" y="33020"/>
                  </a:lnTo>
                  <a:lnTo>
                    <a:pt x="58420" y="3302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6670"/>
                  </a:lnTo>
                  <a:lnTo>
                    <a:pt x="64770" y="26670"/>
                  </a:lnTo>
                  <a:lnTo>
                    <a:pt x="64770" y="25400"/>
                  </a:lnTo>
                  <a:lnTo>
                    <a:pt x="66040" y="25400"/>
                  </a:lnTo>
                  <a:lnTo>
                    <a:pt x="66040" y="24130"/>
                  </a:lnTo>
                  <a:lnTo>
                    <a:pt x="67310" y="24130"/>
                  </a:lnTo>
                  <a:lnTo>
                    <a:pt x="67310" y="22860"/>
                  </a:lnTo>
                  <a:lnTo>
                    <a:pt x="68580" y="22860"/>
                  </a:lnTo>
                  <a:lnTo>
                    <a:pt x="6858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71120" y="17780"/>
                  </a:lnTo>
                  <a:lnTo>
                    <a:pt x="72390" y="17780"/>
                  </a:lnTo>
                  <a:lnTo>
                    <a:pt x="72390" y="16510"/>
                  </a:lnTo>
                  <a:lnTo>
                    <a:pt x="73660" y="16510"/>
                  </a:lnTo>
                  <a:lnTo>
                    <a:pt x="73660" y="13970"/>
                  </a:lnTo>
                  <a:lnTo>
                    <a:pt x="76200" y="13970"/>
                  </a:lnTo>
                  <a:lnTo>
                    <a:pt x="76200" y="12700"/>
                  </a:lnTo>
                  <a:lnTo>
                    <a:pt x="77470" y="12700"/>
                  </a:lnTo>
                  <a:lnTo>
                    <a:pt x="77470" y="11430"/>
                  </a:lnTo>
                  <a:lnTo>
                    <a:pt x="77470" y="127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>
            <a:spLocks noGrp="1"/>
          </p:cNvSpPr>
          <p:nvPr>
            <p:ph type="title"/>
          </p:nvPr>
        </p:nvSpPr>
        <p:spPr>
          <a:xfrm>
            <a:off x="2646679" y="392429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129" name="object 129"/>
          <p:cNvSpPr/>
          <p:nvPr/>
        </p:nvSpPr>
        <p:spPr>
          <a:xfrm>
            <a:off x="563880" y="1484630"/>
            <a:ext cx="4984750" cy="0"/>
          </a:xfrm>
          <a:custGeom>
            <a:avLst/>
            <a:gdLst/>
            <a:ahLst/>
            <a:cxnLst/>
            <a:rect l="l" t="t" r="r" b="b"/>
            <a:pathLst>
              <a:path w="4984750">
                <a:moveTo>
                  <a:pt x="0" y="0"/>
                </a:moveTo>
                <a:lnTo>
                  <a:pt x="4984750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47369" y="1468119"/>
            <a:ext cx="4984750" cy="0"/>
          </a:xfrm>
          <a:custGeom>
            <a:avLst/>
            <a:gdLst/>
            <a:ahLst/>
            <a:cxnLst/>
            <a:rect l="l" t="t" r="r" b="b"/>
            <a:pathLst>
              <a:path w="4984750">
                <a:moveTo>
                  <a:pt x="0" y="0"/>
                </a:moveTo>
                <a:lnTo>
                  <a:pt x="4984750" y="0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904239" y="1826260"/>
            <a:ext cx="2383790" cy="0"/>
          </a:xfrm>
          <a:custGeom>
            <a:avLst/>
            <a:gdLst/>
            <a:ahLst/>
            <a:cxnLst/>
            <a:rect l="l" t="t" r="r" b="b"/>
            <a:pathLst>
              <a:path w="2383790">
                <a:moveTo>
                  <a:pt x="0" y="0"/>
                </a:moveTo>
                <a:lnTo>
                  <a:pt x="238379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90269" y="1812289"/>
            <a:ext cx="2383790" cy="0"/>
          </a:xfrm>
          <a:custGeom>
            <a:avLst/>
            <a:gdLst/>
            <a:ahLst/>
            <a:cxnLst/>
            <a:rect l="l" t="t" r="r" b="b"/>
            <a:pathLst>
              <a:path w="2383790">
                <a:moveTo>
                  <a:pt x="0" y="0"/>
                </a:moveTo>
                <a:lnTo>
                  <a:pt x="2383790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458469" y="1098550"/>
            <a:ext cx="5161915" cy="1925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Factors Determining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Demand:</a:t>
            </a:r>
            <a:endParaRPr sz="2600">
              <a:latin typeface="Tahoma"/>
              <a:cs typeface="Tahoma"/>
            </a:endParaRPr>
          </a:p>
          <a:p>
            <a:pPr marL="431800" indent="-342900">
              <a:lnSpc>
                <a:spcPct val="100000"/>
              </a:lnSpc>
              <a:spcBef>
                <a:spcPts val="20"/>
              </a:spcBef>
              <a:buClr>
                <a:srgbClr val="EBF25A"/>
              </a:buClr>
              <a:buSzPct val="79545"/>
              <a:buFont typeface="Wingdings"/>
              <a:buChar char=""/>
              <a:tabLst>
                <a:tab pos="431165" algn="l"/>
                <a:tab pos="431800" algn="l"/>
                <a:tab pos="1684020" algn="l"/>
              </a:tabLst>
            </a:pP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General	Factors:</a:t>
            </a:r>
            <a:endParaRPr sz="2200">
              <a:latin typeface="Tahoma"/>
              <a:cs typeface="Tahoma"/>
            </a:endParaRPr>
          </a:p>
          <a:p>
            <a:pPr marL="1231900" lvl="1" indent="-228600">
              <a:lnSpc>
                <a:spcPct val="100000"/>
              </a:lnSpc>
              <a:spcBef>
                <a:spcPts val="10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123190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Price of 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19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product</a:t>
            </a:r>
            <a:endParaRPr sz="1900">
              <a:latin typeface="Tahoma"/>
              <a:cs typeface="Tahoma"/>
            </a:endParaRPr>
          </a:p>
          <a:p>
            <a:pPr marL="1231900" lvl="1" indent="-228600">
              <a:lnSpc>
                <a:spcPct val="100000"/>
              </a:lnSpc>
              <a:spcBef>
                <a:spcPts val="20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123190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Taste and</a:t>
            </a:r>
            <a:r>
              <a:rPr sz="19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Preference</a:t>
            </a:r>
            <a:endParaRPr sz="1900">
              <a:latin typeface="Tahoma"/>
              <a:cs typeface="Tahoma"/>
            </a:endParaRPr>
          </a:p>
          <a:p>
            <a:pPr marL="1231900" lvl="1" indent="-228600">
              <a:lnSpc>
                <a:spcPct val="100000"/>
              </a:lnSpc>
              <a:spcBef>
                <a:spcPts val="10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123190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Income</a:t>
            </a:r>
            <a:endParaRPr sz="1900">
              <a:latin typeface="Tahoma"/>
              <a:cs typeface="Tahoma"/>
            </a:endParaRPr>
          </a:p>
          <a:p>
            <a:pPr marL="1231900" lvl="1" indent="-228600">
              <a:lnSpc>
                <a:spcPct val="100000"/>
              </a:lnSpc>
              <a:spcBef>
                <a:spcPts val="20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123190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Prices of the 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related</a:t>
            </a:r>
            <a:r>
              <a:rPr sz="19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goods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34669" y="3312159"/>
            <a:ext cx="192405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50" spc="5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904239" y="3620770"/>
            <a:ext cx="6522720" cy="0"/>
          </a:xfrm>
          <a:custGeom>
            <a:avLst/>
            <a:gdLst/>
            <a:ahLst/>
            <a:cxnLst/>
            <a:rect l="l" t="t" r="r" b="b"/>
            <a:pathLst>
              <a:path w="6522720">
                <a:moveTo>
                  <a:pt x="0" y="0"/>
                </a:moveTo>
                <a:lnTo>
                  <a:pt x="652272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877569" y="3291840"/>
            <a:ext cx="65481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Additional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Factors: (Luxury </a:t>
            </a: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Goods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2200" b="1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Durables)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890269" y="3606800"/>
            <a:ext cx="6522720" cy="0"/>
          </a:xfrm>
          <a:custGeom>
            <a:avLst/>
            <a:gdLst/>
            <a:ahLst/>
            <a:cxnLst/>
            <a:rect l="l" t="t" r="r" b="b"/>
            <a:pathLst>
              <a:path w="6522720">
                <a:moveTo>
                  <a:pt x="0" y="0"/>
                </a:moveTo>
                <a:lnTo>
                  <a:pt x="6522720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1436369" y="3629659"/>
            <a:ext cx="5348605" cy="607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indent="-228600">
              <a:lnSpc>
                <a:spcPct val="100000"/>
              </a:lnSpc>
              <a:spcBef>
                <a:spcPts val="100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25400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Consumer’s Expectation of future</a:t>
            </a:r>
            <a:r>
              <a:rPr sz="19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price.</a:t>
            </a:r>
            <a:endParaRPr sz="1900">
              <a:latin typeface="Tahoma"/>
              <a:cs typeface="Tahoma"/>
            </a:endParaRPr>
          </a:p>
          <a:p>
            <a:pPr marL="254000" indent="-228600">
              <a:lnSpc>
                <a:spcPct val="100000"/>
              </a:lnSpc>
              <a:spcBef>
                <a:spcPts val="20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25400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Consumer’s Expectation of future</a:t>
            </a:r>
            <a:r>
              <a:rPr sz="19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income.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34669" y="4525009"/>
            <a:ext cx="192405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50" spc="5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904239" y="4833620"/>
            <a:ext cx="5207000" cy="0"/>
          </a:xfrm>
          <a:custGeom>
            <a:avLst/>
            <a:gdLst/>
            <a:ahLst/>
            <a:cxnLst/>
            <a:rect l="l" t="t" r="r" b="b"/>
            <a:pathLst>
              <a:path w="5207000">
                <a:moveTo>
                  <a:pt x="0" y="0"/>
                </a:moveTo>
                <a:lnTo>
                  <a:pt x="520700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877569" y="4504690"/>
            <a:ext cx="523303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Additional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Factors:( Market</a:t>
            </a:r>
            <a:r>
              <a:rPr sz="22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Demand)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890269" y="4819650"/>
            <a:ext cx="5207000" cy="0"/>
          </a:xfrm>
          <a:custGeom>
            <a:avLst/>
            <a:gdLst/>
            <a:ahLst/>
            <a:cxnLst/>
            <a:rect l="l" t="t" r="r" b="b"/>
            <a:pathLst>
              <a:path w="5207000">
                <a:moveTo>
                  <a:pt x="0" y="0"/>
                </a:moveTo>
                <a:lnTo>
                  <a:pt x="5207000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1436369" y="4842509"/>
            <a:ext cx="7416165" cy="83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indent="-228600">
              <a:lnSpc>
                <a:spcPct val="100000"/>
              </a:lnSpc>
              <a:spcBef>
                <a:spcPts val="100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25400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Population</a:t>
            </a:r>
            <a:endParaRPr sz="1900">
              <a:latin typeface="Tahoma"/>
              <a:cs typeface="Tahoma"/>
            </a:endParaRPr>
          </a:p>
          <a:p>
            <a:pPr marL="254000" marR="17780" indent="-228600">
              <a:lnSpc>
                <a:spcPts val="1830"/>
              </a:lnSpc>
              <a:spcBef>
                <a:spcPts val="445"/>
              </a:spcBef>
              <a:buClr>
                <a:srgbClr val="FFFFCC"/>
              </a:buClr>
              <a:buSzPct val="78947"/>
              <a:buFont typeface="Wingdings"/>
              <a:buChar char=""/>
              <a:tabLst>
                <a:tab pos="254000" algn="l"/>
                <a:tab pos="1394460" algn="l"/>
                <a:tab pos="2899410" algn="l"/>
                <a:tab pos="3434079" algn="l"/>
                <a:tab pos="5392420" algn="l"/>
                <a:tab pos="7148830" algn="l"/>
              </a:tabLst>
            </a:pP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Soc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,	E</a:t>
            </a:r>
            <a:r>
              <a:rPr sz="1900" b="1" spc="-1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b="1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c	&amp;	De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b="1" spc="-20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900" b="1" spc="-10" dirty="0">
                <a:solidFill>
                  <a:srgbClr val="FFFFFF"/>
                </a:solidFill>
                <a:latin typeface="Tahoma"/>
                <a:cs typeface="Tahoma"/>
              </a:rPr>
              <a:t>ph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c	</a:t>
            </a:r>
            <a:r>
              <a:rPr sz="1900" b="1" spc="-1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900" b="1" spc="-1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900" b="1" spc="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1900" b="1" spc="-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900" b="1" spc="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n	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b="1" dirty="0">
                <a:solidFill>
                  <a:srgbClr val="FFFFFF"/>
                </a:solidFill>
                <a:latin typeface="Tahoma"/>
                <a:cs typeface="Tahoma"/>
              </a:rPr>
              <a:t>f  </a:t>
            </a:r>
            <a:r>
              <a:rPr sz="1900" b="1" spc="-5" dirty="0">
                <a:solidFill>
                  <a:srgbClr val="FFFFFF"/>
                </a:solidFill>
                <a:latin typeface="Tahoma"/>
                <a:cs typeface="Tahoma"/>
              </a:rPr>
              <a:t>Consumer’s.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144" name="object 144"/>
          <p:cNvSpPr txBox="1">
            <a:spLocks noGrp="1"/>
          </p:cNvSpPr>
          <p:nvPr>
            <p:ph type="sldNum" sz="quarter" idx="7"/>
          </p:nvPr>
        </p:nvSpPr>
        <p:spPr>
          <a:xfrm>
            <a:off x="8421369" y="6277547"/>
            <a:ext cx="21335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endParaRPr dirty="0"/>
          </a:p>
        </p:txBody>
      </p:sp>
      <p:sp>
        <p:nvSpPr>
          <p:cNvPr id="145" name="object 145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88409" y="0"/>
            <a:ext cx="640080" cy="6860540"/>
            <a:chOff x="3788409" y="0"/>
            <a:chExt cx="640080" cy="6860540"/>
          </a:xfrm>
        </p:grpSpPr>
        <p:sp>
          <p:nvSpPr>
            <p:cNvPr id="3" name="object 3"/>
            <p:cNvSpPr/>
            <p:nvPr/>
          </p:nvSpPr>
          <p:spPr>
            <a:xfrm>
              <a:off x="4257040" y="0"/>
              <a:ext cx="33020" cy="6860540"/>
            </a:xfrm>
            <a:custGeom>
              <a:avLst/>
              <a:gdLst/>
              <a:ahLst/>
              <a:cxnLst/>
              <a:rect l="l" t="t" r="r" b="b"/>
              <a:pathLst>
                <a:path w="33020" h="6860540">
                  <a:moveTo>
                    <a:pt x="33020" y="0"/>
                  </a:moveTo>
                  <a:lnTo>
                    <a:pt x="1651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33020" y="686054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405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40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075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972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732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67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401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236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590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893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28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63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98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2208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55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890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725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60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826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217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052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887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722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57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3793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14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049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884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7190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1285874" y="28575"/>
            <a:ext cx="9145270" cy="6860540"/>
            <a:chOff x="0" y="0"/>
            <a:chExt cx="9145270" cy="6860540"/>
          </a:xfrm>
        </p:grpSpPr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70" y="6151879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589010" y="6189979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06160" y="6264909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9210" y="6244589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74820" y="6168389"/>
              <a:ext cx="24130" cy="7620"/>
            </a:xfrm>
            <a:custGeom>
              <a:avLst/>
              <a:gdLst/>
              <a:ahLst/>
              <a:cxnLst/>
              <a:rect l="l" t="t" r="r" b="b"/>
              <a:pathLst>
                <a:path w="24129" h="7620">
                  <a:moveTo>
                    <a:pt x="24130" y="6350"/>
                  </a:moveTo>
                  <a:lnTo>
                    <a:pt x="21590" y="6350"/>
                  </a:lnTo>
                  <a:lnTo>
                    <a:pt x="21590" y="5080"/>
                  </a:lnTo>
                  <a:lnTo>
                    <a:pt x="17780" y="508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130" y="7620"/>
                  </a:lnTo>
                  <a:lnTo>
                    <a:pt x="24130" y="635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65600" y="6170929"/>
              <a:ext cx="109220" cy="78740"/>
            </a:xfrm>
            <a:custGeom>
              <a:avLst/>
              <a:gdLst/>
              <a:ahLst/>
              <a:cxnLst/>
              <a:rect l="l" t="t" r="r" b="b"/>
              <a:pathLst>
                <a:path w="109220" h="78739">
                  <a:moveTo>
                    <a:pt x="109220" y="1270"/>
                  </a:moveTo>
                  <a:lnTo>
                    <a:pt x="104140" y="1270"/>
                  </a:lnTo>
                  <a:lnTo>
                    <a:pt x="99060" y="1270"/>
                  </a:lnTo>
                  <a:lnTo>
                    <a:pt x="99060" y="2540"/>
                  </a:lnTo>
                  <a:lnTo>
                    <a:pt x="95250" y="2540"/>
                  </a:lnTo>
                  <a:lnTo>
                    <a:pt x="95250" y="3810"/>
                  </a:lnTo>
                  <a:lnTo>
                    <a:pt x="90170" y="3810"/>
                  </a:lnTo>
                  <a:lnTo>
                    <a:pt x="90170" y="6350"/>
                  </a:lnTo>
                  <a:lnTo>
                    <a:pt x="80010" y="6350"/>
                  </a:lnTo>
                  <a:lnTo>
                    <a:pt x="80010" y="7620"/>
                  </a:lnTo>
                  <a:lnTo>
                    <a:pt x="77470" y="7620"/>
                  </a:lnTo>
                  <a:lnTo>
                    <a:pt x="77470" y="8890"/>
                  </a:lnTo>
                  <a:lnTo>
                    <a:pt x="76200" y="8890"/>
                  </a:lnTo>
                  <a:lnTo>
                    <a:pt x="76200" y="12700"/>
                  </a:lnTo>
                  <a:lnTo>
                    <a:pt x="73660" y="12700"/>
                  </a:lnTo>
                  <a:lnTo>
                    <a:pt x="73660" y="15240"/>
                  </a:lnTo>
                  <a:lnTo>
                    <a:pt x="72390" y="15240"/>
                  </a:lnTo>
                  <a:lnTo>
                    <a:pt x="72390" y="16510"/>
                  </a:lnTo>
                  <a:lnTo>
                    <a:pt x="71120" y="16510"/>
                  </a:lnTo>
                  <a:lnTo>
                    <a:pt x="71120" y="19050"/>
                  </a:lnTo>
                  <a:lnTo>
                    <a:pt x="69850" y="19050"/>
                  </a:lnTo>
                  <a:lnTo>
                    <a:pt x="69850" y="20320"/>
                  </a:lnTo>
                  <a:lnTo>
                    <a:pt x="68580" y="20320"/>
                  </a:lnTo>
                  <a:lnTo>
                    <a:pt x="68580" y="24130"/>
                  </a:lnTo>
                  <a:lnTo>
                    <a:pt x="67310" y="24130"/>
                  </a:lnTo>
                  <a:lnTo>
                    <a:pt x="67310" y="25400"/>
                  </a:lnTo>
                  <a:lnTo>
                    <a:pt x="64770" y="25400"/>
                  </a:lnTo>
                  <a:lnTo>
                    <a:pt x="64770" y="27940"/>
                  </a:lnTo>
                  <a:lnTo>
                    <a:pt x="63500" y="27940"/>
                  </a:lnTo>
                  <a:lnTo>
                    <a:pt x="63500" y="30480"/>
                  </a:lnTo>
                  <a:lnTo>
                    <a:pt x="62230" y="30480"/>
                  </a:lnTo>
                  <a:lnTo>
                    <a:pt x="62230" y="31750"/>
                  </a:lnTo>
                  <a:lnTo>
                    <a:pt x="60960" y="31750"/>
                  </a:lnTo>
                  <a:lnTo>
                    <a:pt x="60960" y="33020"/>
                  </a:lnTo>
                  <a:lnTo>
                    <a:pt x="59690" y="33020"/>
                  </a:lnTo>
                  <a:lnTo>
                    <a:pt x="59690" y="34290"/>
                  </a:lnTo>
                  <a:lnTo>
                    <a:pt x="5969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54610" y="38100"/>
                  </a:lnTo>
                  <a:lnTo>
                    <a:pt x="54610" y="39370"/>
                  </a:lnTo>
                  <a:lnTo>
                    <a:pt x="52070" y="3937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48260" y="43180"/>
                  </a:lnTo>
                  <a:lnTo>
                    <a:pt x="48260" y="44450"/>
                  </a:lnTo>
                  <a:lnTo>
                    <a:pt x="44450" y="44450"/>
                  </a:lnTo>
                  <a:lnTo>
                    <a:pt x="44450" y="45720"/>
                  </a:lnTo>
                  <a:lnTo>
                    <a:pt x="43180" y="45720"/>
                  </a:lnTo>
                  <a:lnTo>
                    <a:pt x="4318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9370" y="49530"/>
                  </a:lnTo>
                  <a:lnTo>
                    <a:pt x="39370" y="50800"/>
                  </a:lnTo>
                  <a:lnTo>
                    <a:pt x="35560" y="50800"/>
                  </a:lnTo>
                  <a:lnTo>
                    <a:pt x="35560" y="52070"/>
                  </a:lnTo>
                  <a:lnTo>
                    <a:pt x="34290" y="52070"/>
                  </a:lnTo>
                  <a:lnTo>
                    <a:pt x="34290" y="53340"/>
                  </a:lnTo>
                  <a:lnTo>
                    <a:pt x="31750" y="53340"/>
                  </a:lnTo>
                  <a:lnTo>
                    <a:pt x="31750" y="55880"/>
                  </a:lnTo>
                  <a:lnTo>
                    <a:pt x="30480" y="55880"/>
                  </a:lnTo>
                  <a:lnTo>
                    <a:pt x="30480" y="57150"/>
                  </a:lnTo>
                  <a:lnTo>
                    <a:pt x="26670" y="57150"/>
                  </a:lnTo>
                  <a:lnTo>
                    <a:pt x="26670" y="58420"/>
                  </a:lnTo>
                  <a:lnTo>
                    <a:pt x="25400" y="58420"/>
                  </a:lnTo>
                  <a:lnTo>
                    <a:pt x="25400" y="59690"/>
                  </a:lnTo>
                  <a:lnTo>
                    <a:pt x="24130" y="59690"/>
                  </a:lnTo>
                  <a:lnTo>
                    <a:pt x="24130" y="62230"/>
                  </a:lnTo>
                  <a:lnTo>
                    <a:pt x="21590" y="62230"/>
                  </a:lnTo>
                  <a:lnTo>
                    <a:pt x="21590" y="63500"/>
                  </a:lnTo>
                  <a:lnTo>
                    <a:pt x="19050" y="63500"/>
                  </a:lnTo>
                  <a:lnTo>
                    <a:pt x="19050" y="64770"/>
                  </a:lnTo>
                  <a:lnTo>
                    <a:pt x="16510" y="64770"/>
                  </a:lnTo>
                  <a:lnTo>
                    <a:pt x="16510" y="66040"/>
                  </a:lnTo>
                  <a:lnTo>
                    <a:pt x="15240" y="66040"/>
                  </a:lnTo>
                  <a:lnTo>
                    <a:pt x="15240" y="68580"/>
                  </a:lnTo>
                  <a:lnTo>
                    <a:pt x="13970" y="68580"/>
                  </a:lnTo>
                  <a:lnTo>
                    <a:pt x="13970" y="69850"/>
                  </a:lnTo>
                  <a:lnTo>
                    <a:pt x="10160" y="69850"/>
                  </a:lnTo>
                  <a:lnTo>
                    <a:pt x="10160" y="71120"/>
                  </a:lnTo>
                  <a:lnTo>
                    <a:pt x="8890" y="71120"/>
                  </a:lnTo>
                  <a:lnTo>
                    <a:pt x="8890" y="72390"/>
                  </a:lnTo>
                  <a:lnTo>
                    <a:pt x="7620" y="72390"/>
                  </a:lnTo>
                  <a:lnTo>
                    <a:pt x="7620" y="74930"/>
                  </a:lnTo>
                  <a:lnTo>
                    <a:pt x="5080" y="74930"/>
                  </a:lnTo>
                  <a:lnTo>
                    <a:pt x="5080" y="76200"/>
                  </a:lnTo>
                  <a:lnTo>
                    <a:pt x="2540" y="76200"/>
                  </a:lnTo>
                  <a:lnTo>
                    <a:pt x="254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41910" y="78740"/>
                  </a:lnTo>
                  <a:lnTo>
                    <a:pt x="41910" y="77470"/>
                  </a:lnTo>
                  <a:lnTo>
                    <a:pt x="43180" y="77470"/>
                  </a:lnTo>
                  <a:lnTo>
                    <a:pt x="43180" y="76200"/>
                  </a:lnTo>
                  <a:lnTo>
                    <a:pt x="46990" y="76200"/>
                  </a:lnTo>
                  <a:lnTo>
                    <a:pt x="46990" y="74930"/>
                  </a:lnTo>
                  <a:lnTo>
                    <a:pt x="48260" y="74930"/>
                  </a:lnTo>
                  <a:lnTo>
                    <a:pt x="48260" y="72390"/>
                  </a:lnTo>
                  <a:lnTo>
                    <a:pt x="50800" y="72390"/>
                  </a:lnTo>
                  <a:lnTo>
                    <a:pt x="50800" y="71120"/>
                  </a:lnTo>
                  <a:lnTo>
                    <a:pt x="52070" y="71120"/>
                  </a:lnTo>
                  <a:lnTo>
                    <a:pt x="52070" y="69850"/>
                  </a:lnTo>
                  <a:lnTo>
                    <a:pt x="55880" y="69850"/>
                  </a:lnTo>
                  <a:lnTo>
                    <a:pt x="55880" y="68580"/>
                  </a:lnTo>
                  <a:lnTo>
                    <a:pt x="58420" y="68580"/>
                  </a:lnTo>
                  <a:lnTo>
                    <a:pt x="58420" y="66040"/>
                  </a:lnTo>
                  <a:lnTo>
                    <a:pt x="59690" y="66040"/>
                  </a:lnTo>
                  <a:lnTo>
                    <a:pt x="59690" y="64770"/>
                  </a:lnTo>
                  <a:lnTo>
                    <a:pt x="60960" y="64770"/>
                  </a:lnTo>
                  <a:lnTo>
                    <a:pt x="60960" y="63500"/>
                  </a:lnTo>
                  <a:lnTo>
                    <a:pt x="62230" y="63500"/>
                  </a:lnTo>
                  <a:lnTo>
                    <a:pt x="62230" y="62230"/>
                  </a:lnTo>
                  <a:lnTo>
                    <a:pt x="63500" y="62230"/>
                  </a:lnTo>
                  <a:lnTo>
                    <a:pt x="63500" y="59690"/>
                  </a:lnTo>
                  <a:lnTo>
                    <a:pt x="63500" y="58420"/>
                  </a:lnTo>
                  <a:lnTo>
                    <a:pt x="64770" y="58420"/>
                  </a:lnTo>
                  <a:lnTo>
                    <a:pt x="64770" y="57150"/>
                  </a:lnTo>
                  <a:lnTo>
                    <a:pt x="66040" y="57150"/>
                  </a:lnTo>
                  <a:lnTo>
                    <a:pt x="66040" y="55880"/>
                  </a:lnTo>
                  <a:lnTo>
                    <a:pt x="67310" y="55880"/>
                  </a:lnTo>
                  <a:lnTo>
                    <a:pt x="67310" y="53340"/>
                  </a:lnTo>
                  <a:lnTo>
                    <a:pt x="68580" y="5334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49530"/>
                  </a:lnTo>
                  <a:lnTo>
                    <a:pt x="71120" y="49530"/>
                  </a:lnTo>
                  <a:lnTo>
                    <a:pt x="71120" y="46990"/>
                  </a:lnTo>
                  <a:lnTo>
                    <a:pt x="72390" y="46990"/>
                  </a:lnTo>
                  <a:lnTo>
                    <a:pt x="72390" y="45720"/>
                  </a:lnTo>
                  <a:lnTo>
                    <a:pt x="72390" y="44450"/>
                  </a:lnTo>
                  <a:lnTo>
                    <a:pt x="74930" y="44450"/>
                  </a:lnTo>
                  <a:lnTo>
                    <a:pt x="74930" y="43180"/>
                  </a:lnTo>
                  <a:lnTo>
                    <a:pt x="74930" y="40640"/>
                  </a:lnTo>
                  <a:lnTo>
                    <a:pt x="76200" y="40640"/>
                  </a:lnTo>
                  <a:lnTo>
                    <a:pt x="76200" y="39370"/>
                  </a:lnTo>
                  <a:lnTo>
                    <a:pt x="77470" y="39370"/>
                  </a:lnTo>
                  <a:lnTo>
                    <a:pt x="77470" y="38100"/>
                  </a:lnTo>
                  <a:lnTo>
                    <a:pt x="78740" y="38100"/>
                  </a:lnTo>
                  <a:lnTo>
                    <a:pt x="78740" y="36830"/>
                  </a:lnTo>
                  <a:lnTo>
                    <a:pt x="86360" y="36830"/>
                  </a:lnTo>
                  <a:lnTo>
                    <a:pt x="86360" y="34290"/>
                  </a:lnTo>
                  <a:lnTo>
                    <a:pt x="91440" y="34290"/>
                  </a:lnTo>
                  <a:lnTo>
                    <a:pt x="91440" y="33020"/>
                  </a:lnTo>
                  <a:lnTo>
                    <a:pt x="97790" y="33020"/>
                  </a:lnTo>
                  <a:lnTo>
                    <a:pt x="97790" y="31750"/>
                  </a:lnTo>
                  <a:lnTo>
                    <a:pt x="107950" y="31750"/>
                  </a:lnTo>
                  <a:lnTo>
                    <a:pt x="107950" y="30480"/>
                  </a:lnTo>
                  <a:lnTo>
                    <a:pt x="109220" y="30480"/>
                  </a:lnTo>
                  <a:lnTo>
                    <a:pt x="109220" y="27940"/>
                  </a:lnTo>
                  <a:lnTo>
                    <a:pt x="109220" y="2540"/>
                  </a:lnTo>
                  <a:lnTo>
                    <a:pt x="109220" y="1270"/>
                  </a:lnTo>
                  <a:close/>
                </a:path>
                <a:path w="109220" h="78739">
                  <a:moveTo>
                    <a:pt x="109220" y="0"/>
                  </a:moveTo>
                  <a:lnTo>
                    <a:pt x="104140" y="0"/>
                  </a:lnTo>
                  <a:lnTo>
                    <a:pt x="10414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53079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1340" y="6248400"/>
              <a:ext cx="610870" cy="86360"/>
            </a:xfrm>
            <a:custGeom>
              <a:avLst/>
              <a:gdLst/>
              <a:ahLst/>
              <a:cxnLst/>
              <a:rect l="l" t="t" r="r" b="b"/>
              <a:pathLst>
                <a:path w="610869" h="86360">
                  <a:moveTo>
                    <a:pt x="238760" y="0"/>
                  </a:moveTo>
                  <a:lnTo>
                    <a:pt x="162560" y="0"/>
                  </a:lnTo>
                  <a:lnTo>
                    <a:pt x="162560" y="1270"/>
                  </a:lnTo>
                  <a:lnTo>
                    <a:pt x="158750" y="1270"/>
                  </a:lnTo>
                  <a:lnTo>
                    <a:pt x="158750" y="2540"/>
                  </a:lnTo>
                  <a:lnTo>
                    <a:pt x="156210" y="2540"/>
                  </a:lnTo>
                  <a:lnTo>
                    <a:pt x="156210" y="3810"/>
                  </a:lnTo>
                  <a:lnTo>
                    <a:pt x="151130" y="3810"/>
                  </a:lnTo>
                  <a:lnTo>
                    <a:pt x="151130" y="6350"/>
                  </a:lnTo>
                  <a:lnTo>
                    <a:pt x="147320" y="6350"/>
                  </a:lnTo>
                  <a:lnTo>
                    <a:pt x="147320" y="7620"/>
                  </a:lnTo>
                  <a:lnTo>
                    <a:pt x="144780" y="7620"/>
                  </a:lnTo>
                  <a:lnTo>
                    <a:pt x="144780" y="8890"/>
                  </a:lnTo>
                  <a:lnTo>
                    <a:pt x="142240" y="8890"/>
                  </a:lnTo>
                  <a:lnTo>
                    <a:pt x="142240" y="10160"/>
                  </a:lnTo>
                  <a:lnTo>
                    <a:pt x="135890" y="10160"/>
                  </a:lnTo>
                  <a:lnTo>
                    <a:pt x="135890" y="13970"/>
                  </a:lnTo>
                  <a:lnTo>
                    <a:pt x="130810" y="13970"/>
                  </a:lnTo>
                  <a:lnTo>
                    <a:pt x="130810" y="15240"/>
                  </a:lnTo>
                  <a:lnTo>
                    <a:pt x="127000" y="15240"/>
                  </a:lnTo>
                  <a:lnTo>
                    <a:pt x="127000" y="16510"/>
                  </a:lnTo>
                  <a:lnTo>
                    <a:pt x="121920" y="16510"/>
                  </a:lnTo>
                  <a:lnTo>
                    <a:pt x="121920" y="20320"/>
                  </a:lnTo>
                  <a:lnTo>
                    <a:pt x="115570" y="20320"/>
                  </a:lnTo>
                  <a:lnTo>
                    <a:pt x="115570" y="21590"/>
                  </a:lnTo>
                  <a:lnTo>
                    <a:pt x="113030" y="21590"/>
                  </a:lnTo>
                  <a:lnTo>
                    <a:pt x="113030" y="22860"/>
                  </a:lnTo>
                  <a:lnTo>
                    <a:pt x="107950" y="22860"/>
                  </a:lnTo>
                  <a:lnTo>
                    <a:pt x="107950" y="26670"/>
                  </a:lnTo>
                  <a:lnTo>
                    <a:pt x="99060" y="26670"/>
                  </a:lnTo>
                  <a:lnTo>
                    <a:pt x="99060" y="27940"/>
                  </a:lnTo>
                  <a:lnTo>
                    <a:pt x="95250" y="27940"/>
                  </a:lnTo>
                  <a:lnTo>
                    <a:pt x="95250" y="29210"/>
                  </a:lnTo>
                  <a:lnTo>
                    <a:pt x="86360" y="29210"/>
                  </a:lnTo>
                  <a:lnTo>
                    <a:pt x="86360" y="33020"/>
                  </a:lnTo>
                  <a:lnTo>
                    <a:pt x="77470" y="33020"/>
                  </a:lnTo>
                  <a:lnTo>
                    <a:pt x="77470" y="34290"/>
                  </a:lnTo>
                  <a:lnTo>
                    <a:pt x="72390" y="34290"/>
                  </a:lnTo>
                  <a:lnTo>
                    <a:pt x="72390" y="35560"/>
                  </a:lnTo>
                  <a:lnTo>
                    <a:pt x="63500" y="35560"/>
                  </a:lnTo>
                  <a:lnTo>
                    <a:pt x="63500" y="39370"/>
                  </a:lnTo>
                  <a:lnTo>
                    <a:pt x="54610" y="39370"/>
                  </a:lnTo>
                  <a:lnTo>
                    <a:pt x="54610" y="40640"/>
                  </a:lnTo>
                  <a:lnTo>
                    <a:pt x="49530" y="40640"/>
                  </a:lnTo>
                  <a:lnTo>
                    <a:pt x="49530" y="41910"/>
                  </a:lnTo>
                  <a:lnTo>
                    <a:pt x="40640" y="41910"/>
                  </a:lnTo>
                  <a:lnTo>
                    <a:pt x="40640" y="45720"/>
                  </a:lnTo>
                  <a:lnTo>
                    <a:pt x="33020" y="45720"/>
                  </a:lnTo>
                  <a:lnTo>
                    <a:pt x="33020" y="46990"/>
                  </a:lnTo>
                  <a:lnTo>
                    <a:pt x="29210" y="46990"/>
                  </a:lnTo>
                  <a:lnTo>
                    <a:pt x="29210" y="48260"/>
                  </a:lnTo>
                  <a:lnTo>
                    <a:pt x="21590" y="48260"/>
                  </a:lnTo>
                  <a:lnTo>
                    <a:pt x="21590" y="52070"/>
                  </a:lnTo>
                  <a:lnTo>
                    <a:pt x="13970" y="52070"/>
                  </a:lnTo>
                  <a:lnTo>
                    <a:pt x="13970" y="53340"/>
                  </a:lnTo>
                  <a:lnTo>
                    <a:pt x="10160" y="53340"/>
                  </a:lnTo>
                  <a:lnTo>
                    <a:pt x="10160" y="54610"/>
                  </a:lnTo>
                  <a:lnTo>
                    <a:pt x="3810" y="54610"/>
                  </a:lnTo>
                  <a:lnTo>
                    <a:pt x="3810" y="58420"/>
                  </a:lnTo>
                  <a:lnTo>
                    <a:pt x="0" y="58420"/>
                  </a:lnTo>
                  <a:lnTo>
                    <a:pt x="0" y="5969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7620" y="85090"/>
                  </a:lnTo>
                  <a:lnTo>
                    <a:pt x="7620" y="83820"/>
                  </a:lnTo>
                  <a:lnTo>
                    <a:pt x="13970" y="83820"/>
                  </a:lnTo>
                  <a:lnTo>
                    <a:pt x="13970" y="80010"/>
                  </a:lnTo>
                  <a:lnTo>
                    <a:pt x="21590" y="80010"/>
                  </a:lnTo>
                  <a:lnTo>
                    <a:pt x="21590" y="78740"/>
                  </a:lnTo>
                  <a:lnTo>
                    <a:pt x="25400" y="78740"/>
                  </a:lnTo>
                  <a:lnTo>
                    <a:pt x="25400" y="77470"/>
                  </a:lnTo>
                  <a:lnTo>
                    <a:pt x="33020" y="77470"/>
                  </a:lnTo>
                  <a:lnTo>
                    <a:pt x="33020" y="73660"/>
                  </a:lnTo>
                  <a:lnTo>
                    <a:pt x="39370" y="73660"/>
                  </a:lnTo>
                  <a:lnTo>
                    <a:pt x="39370" y="72390"/>
                  </a:lnTo>
                  <a:lnTo>
                    <a:pt x="45720" y="72390"/>
                  </a:lnTo>
                  <a:lnTo>
                    <a:pt x="45720" y="71120"/>
                  </a:lnTo>
                  <a:lnTo>
                    <a:pt x="54610" y="71120"/>
                  </a:lnTo>
                  <a:lnTo>
                    <a:pt x="54610" y="67310"/>
                  </a:lnTo>
                  <a:lnTo>
                    <a:pt x="63500" y="67310"/>
                  </a:lnTo>
                  <a:lnTo>
                    <a:pt x="63500" y="66040"/>
                  </a:lnTo>
                  <a:lnTo>
                    <a:pt x="67310" y="66040"/>
                  </a:lnTo>
                  <a:lnTo>
                    <a:pt x="67310" y="64770"/>
                  </a:lnTo>
                  <a:lnTo>
                    <a:pt x="77470" y="64770"/>
                  </a:lnTo>
                  <a:lnTo>
                    <a:pt x="77470" y="60960"/>
                  </a:lnTo>
                  <a:lnTo>
                    <a:pt x="86360" y="60960"/>
                  </a:lnTo>
                  <a:lnTo>
                    <a:pt x="86360" y="59690"/>
                  </a:lnTo>
                  <a:lnTo>
                    <a:pt x="90170" y="59690"/>
                  </a:lnTo>
                  <a:lnTo>
                    <a:pt x="90170" y="58420"/>
                  </a:lnTo>
                  <a:lnTo>
                    <a:pt x="99060" y="58420"/>
                  </a:lnTo>
                  <a:lnTo>
                    <a:pt x="99060" y="54610"/>
                  </a:lnTo>
                  <a:lnTo>
                    <a:pt x="106680" y="54610"/>
                  </a:lnTo>
                  <a:lnTo>
                    <a:pt x="106680" y="53340"/>
                  </a:lnTo>
                  <a:lnTo>
                    <a:pt x="110490" y="53340"/>
                  </a:lnTo>
                  <a:lnTo>
                    <a:pt x="110490" y="52070"/>
                  </a:lnTo>
                  <a:lnTo>
                    <a:pt x="116840" y="52070"/>
                  </a:lnTo>
                  <a:lnTo>
                    <a:pt x="11684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5730" y="46990"/>
                  </a:lnTo>
                  <a:lnTo>
                    <a:pt x="125730" y="45720"/>
                  </a:lnTo>
                  <a:lnTo>
                    <a:pt x="132080" y="45720"/>
                  </a:lnTo>
                  <a:lnTo>
                    <a:pt x="132080" y="41910"/>
                  </a:lnTo>
                  <a:lnTo>
                    <a:pt x="137160" y="41910"/>
                  </a:lnTo>
                  <a:lnTo>
                    <a:pt x="137160" y="40640"/>
                  </a:lnTo>
                  <a:lnTo>
                    <a:pt x="140970" y="40640"/>
                  </a:lnTo>
                  <a:lnTo>
                    <a:pt x="140970" y="39370"/>
                  </a:lnTo>
                  <a:lnTo>
                    <a:pt x="146050" y="39370"/>
                  </a:lnTo>
                  <a:lnTo>
                    <a:pt x="146050" y="35560"/>
                  </a:lnTo>
                  <a:lnTo>
                    <a:pt x="152400" y="35560"/>
                  </a:lnTo>
                  <a:lnTo>
                    <a:pt x="152400" y="34290"/>
                  </a:lnTo>
                  <a:lnTo>
                    <a:pt x="156210" y="34290"/>
                  </a:lnTo>
                  <a:lnTo>
                    <a:pt x="156210" y="33020"/>
                  </a:lnTo>
                  <a:lnTo>
                    <a:pt x="161290" y="33020"/>
                  </a:lnTo>
                  <a:lnTo>
                    <a:pt x="161290" y="29210"/>
                  </a:lnTo>
                  <a:lnTo>
                    <a:pt x="167640" y="29210"/>
                  </a:lnTo>
                  <a:lnTo>
                    <a:pt x="167640" y="27940"/>
                  </a:lnTo>
                  <a:lnTo>
                    <a:pt x="170180" y="27940"/>
                  </a:lnTo>
                  <a:lnTo>
                    <a:pt x="170180" y="26670"/>
                  </a:lnTo>
                  <a:lnTo>
                    <a:pt x="176530" y="26670"/>
                  </a:lnTo>
                  <a:lnTo>
                    <a:pt x="176530" y="22860"/>
                  </a:lnTo>
                  <a:lnTo>
                    <a:pt x="182880" y="22860"/>
                  </a:lnTo>
                  <a:lnTo>
                    <a:pt x="182880" y="21590"/>
                  </a:lnTo>
                  <a:lnTo>
                    <a:pt x="186690" y="21590"/>
                  </a:lnTo>
                  <a:lnTo>
                    <a:pt x="186690" y="20320"/>
                  </a:lnTo>
                  <a:lnTo>
                    <a:pt x="193040" y="20320"/>
                  </a:lnTo>
                  <a:lnTo>
                    <a:pt x="193040" y="16510"/>
                  </a:lnTo>
                  <a:lnTo>
                    <a:pt x="199390" y="16510"/>
                  </a:lnTo>
                  <a:lnTo>
                    <a:pt x="199390" y="15240"/>
                  </a:lnTo>
                  <a:lnTo>
                    <a:pt x="203200" y="15240"/>
                  </a:lnTo>
                  <a:lnTo>
                    <a:pt x="203200" y="13970"/>
                  </a:lnTo>
                  <a:lnTo>
                    <a:pt x="209550" y="13970"/>
                  </a:lnTo>
                  <a:lnTo>
                    <a:pt x="209550" y="10160"/>
                  </a:lnTo>
                  <a:lnTo>
                    <a:pt x="215900" y="10160"/>
                  </a:lnTo>
                  <a:lnTo>
                    <a:pt x="215900" y="8890"/>
                  </a:lnTo>
                  <a:lnTo>
                    <a:pt x="219710" y="8890"/>
                  </a:lnTo>
                  <a:lnTo>
                    <a:pt x="219710" y="7620"/>
                  </a:lnTo>
                  <a:lnTo>
                    <a:pt x="222250" y="7620"/>
                  </a:lnTo>
                  <a:lnTo>
                    <a:pt x="222250" y="6350"/>
                  </a:lnTo>
                  <a:lnTo>
                    <a:pt x="226060" y="6350"/>
                  </a:lnTo>
                  <a:lnTo>
                    <a:pt x="226060" y="3810"/>
                  </a:lnTo>
                  <a:lnTo>
                    <a:pt x="232410" y="3810"/>
                  </a:lnTo>
                  <a:lnTo>
                    <a:pt x="232410" y="2540"/>
                  </a:lnTo>
                  <a:lnTo>
                    <a:pt x="236220" y="2540"/>
                  </a:lnTo>
                  <a:lnTo>
                    <a:pt x="236220" y="1270"/>
                  </a:lnTo>
                  <a:lnTo>
                    <a:pt x="238760" y="1270"/>
                  </a:lnTo>
                  <a:lnTo>
                    <a:pt x="238760" y="0"/>
                  </a:lnTo>
                  <a:close/>
                </a:path>
                <a:path w="610869" h="86360">
                  <a:moveTo>
                    <a:pt x="610857" y="29210"/>
                  </a:moveTo>
                  <a:lnTo>
                    <a:pt x="603250" y="29210"/>
                  </a:lnTo>
                  <a:lnTo>
                    <a:pt x="603250" y="27940"/>
                  </a:lnTo>
                  <a:lnTo>
                    <a:pt x="595630" y="27940"/>
                  </a:lnTo>
                  <a:lnTo>
                    <a:pt x="595630" y="26670"/>
                  </a:lnTo>
                  <a:lnTo>
                    <a:pt x="560070" y="26670"/>
                  </a:lnTo>
                  <a:lnTo>
                    <a:pt x="560070" y="22860"/>
                  </a:lnTo>
                  <a:lnTo>
                    <a:pt x="554990" y="22860"/>
                  </a:lnTo>
                  <a:lnTo>
                    <a:pt x="554990" y="21590"/>
                  </a:lnTo>
                  <a:lnTo>
                    <a:pt x="552450" y="21590"/>
                  </a:lnTo>
                  <a:lnTo>
                    <a:pt x="552450" y="20320"/>
                  </a:lnTo>
                  <a:lnTo>
                    <a:pt x="547370" y="20320"/>
                  </a:lnTo>
                  <a:lnTo>
                    <a:pt x="547370" y="16510"/>
                  </a:lnTo>
                  <a:lnTo>
                    <a:pt x="543560" y="16510"/>
                  </a:lnTo>
                  <a:lnTo>
                    <a:pt x="543560" y="15240"/>
                  </a:lnTo>
                  <a:lnTo>
                    <a:pt x="539750" y="15240"/>
                  </a:lnTo>
                  <a:lnTo>
                    <a:pt x="539750" y="13970"/>
                  </a:lnTo>
                  <a:lnTo>
                    <a:pt x="534670" y="13970"/>
                  </a:lnTo>
                  <a:lnTo>
                    <a:pt x="534670" y="10160"/>
                  </a:lnTo>
                  <a:lnTo>
                    <a:pt x="529590" y="10160"/>
                  </a:lnTo>
                  <a:lnTo>
                    <a:pt x="529590" y="8890"/>
                  </a:lnTo>
                  <a:lnTo>
                    <a:pt x="527050" y="889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6350"/>
                  </a:lnTo>
                  <a:lnTo>
                    <a:pt x="523240" y="6350"/>
                  </a:lnTo>
                  <a:lnTo>
                    <a:pt x="523240" y="3810"/>
                  </a:lnTo>
                  <a:lnTo>
                    <a:pt x="520700" y="3810"/>
                  </a:lnTo>
                  <a:lnTo>
                    <a:pt x="520700" y="2540"/>
                  </a:lnTo>
                  <a:lnTo>
                    <a:pt x="519430" y="2540"/>
                  </a:lnTo>
                  <a:lnTo>
                    <a:pt x="519430" y="1270"/>
                  </a:lnTo>
                  <a:lnTo>
                    <a:pt x="463550" y="1270"/>
                  </a:lnTo>
                  <a:lnTo>
                    <a:pt x="463550" y="2540"/>
                  </a:lnTo>
                  <a:lnTo>
                    <a:pt x="466090" y="2540"/>
                  </a:lnTo>
                  <a:lnTo>
                    <a:pt x="466090" y="3810"/>
                  </a:lnTo>
                  <a:lnTo>
                    <a:pt x="469900" y="3810"/>
                  </a:lnTo>
                  <a:lnTo>
                    <a:pt x="469900" y="6350"/>
                  </a:lnTo>
                  <a:lnTo>
                    <a:pt x="472440" y="6350"/>
                  </a:lnTo>
                  <a:lnTo>
                    <a:pt x="472440" y="7620"/>
                  </a:lnTo>
                  <a:lnTo>
                    <a:pt x="473710" y="7620"/>
                  </a:lnTo>
                  <a:lnTo>
                    <a:pt x="473710" y="8890"/>
                  </a:lnTo>
                  <a:lnTo>
                    <a:pt x="476250" y="8890"/>
                  </a:lnTo>
                  <a:lnTo>
                    <a:pt x="476250" y="10160"/>
                  </a:lnTo>
                  <a:lnTo>
                    <a:pt x="480060" y="10160"/>
                  </a:lnTo>
                  <a:lnTo>
                    <a:pt x="480060" y="13970"/>
                  </a:lnTo>
                  <a:lnTo>
                    <a:pt x="483870" y="13970"/>
                  </a:lnTo>
                  <a:lnTo>
                    <a:pt x="483870" y="15240"/>
                  </a:lnTo>
                  <a:lnTo>
                    <a:pt x="485140" y="1524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20320"/>
                  </a:lnTo>
                  <a:lnTo>
                    <a:pt x="500380" y="20320"/>
                  </a:lnTo>
                  <a:lnTo>
                    <a:pt x="500380" y="21590"/>
                  </a:lnTo>
                  <a:lnTo>
                    <a:pt x="504190" y="21590"/>
                  </a:lnTo>
                  <a:lnTo>
                    <a:pt x="504190" y="22860"/>
                  </a:lnTo>
                  <a:lnTo>
                    <a:pt x="510540" y="22860"/>
                  </a:lnTo>
                  <a:lnTo>
                    <a:pt x="510540" y="26670"/>
                  </a:lnTo>
                  <a:lnTo>
                    <a:pt x="514350" y="26670"/>
                  </a:lnTo>
                  <a:lnTo>
                    <a:pt x="514350" y="27940"/>
                  </a:lnTo>
                  <a:lnTo>
                    <a:pt x="515620" y="27940"/>
                  </a:lnTo>
                  <a:lnTo>
                    <a:pt x="515620" y="29210"/>
                  </a:lnTo>
                  <a:lnTo>
                    <a:pt x="519430" y="29210"/>
                  </a:lnTo>
                  <a:lnTo>
                    <a:pt x="519430" y="33020"/>
                  </a:lnTo>
                  <a:lnTo>
                    <a:pt x="521970" y="33020"/>
                  </a:lnTo>
                  <a:lnTo>
                    <a:pt x="521970" y="34290"/>
                  </a:lnTo>
                  <a:lnTo>
                    <a:pt x="523240" y="34290"/>
                  </a:lnTo>
                  <a:lnTo>
                    <a:pt x="523240" y="35560"/>
                  </a:lnTo>
                  <a:lnTo>
                    <a:pt x="528320" y="35560"/>
                  </a:lnTo>
                  <a:lnTo>
                    <a:pt x="528320" y="39370"/>
                  </a:lnTo>
                  <a:lnTo>
                    <a:pt x="533400" y="39370"/>
                  </a:lnTo>
                  <a:lnTo>
                    <a:pt x="533400" y="40640"/>
                  </a:lnTo>
                  <a:lnTo>
                    <a:pt x="535940" y="40640"/>
                  </a:lnTo>
                  <a:lnTo>
                    <a:pt x="535940" y="41910"/>
                  </a:lnTo>
                  <a:lnTo>
                    <a:pt x="541020" y="41910"/>
                  </a:lnTo>
                  <a:lnTo>
                    <a:pt x="541020" y="45720"/>
                  </a:lnTo>
                  <a:lnTo>
                    <a:pt x="546100" y="45720"/>
                  </a:lnTo>
                  <a:lnTo>
                    <a:pt x="546100" y="46990"/>
                  </a:lnTo>
                  <a:lnTo>
                    <a:pt x="548640" y="46990"/>
                  </a:lnTo>
                  <a:lnTo>
                    <a:pt x="548640" y="48260"/>
                  </a:lnTo>
                  <a:lnTo>
                    <a:pt x="553720" y="48260"/>
                  </a:lnTo>
                  <a:lnTo>
                    <a:pt x="553720" y="52070"/>
                  </a:lnTo>
                  <a:lnTo>
                    <a:pt x="558800" y="52070"/>
                  </a:lnTo>
                  <a:lnTo>
                    <a:pt x="558800" y="53340"/>
                  </a:lnTo>
                  <a:lnTo>
                    <a:pt x="561340" y="53340"/>
                  </a:lnTo>
                  <a:lnTo>
                    <a:pt x="561340" y="54610"/>
                  </a:lnTo>
                  <a:lnTo>
                    <a:pt x="607060" y="54610"/>
                  </a:lnTo>
                  <a:lnTo>
                    <a:pt x="607060" y="58420"/>
                  </a:lnTo>
                  <a:lnTo>
                    <a:pt x="610857" y="58420"/>
                  </a:lnTo>
                  <a:lnTo>
                    <a:pt x="610857" y="54610"/>
                  </a:lnTo>
                  <a:lnTo>
                    <a:pt x="610857" y="53340"/>
                  </a:lnTo>
                  <a:lnTo>
                    <a:pt x="610857" y="33020"/>
                  </a:lnTo>
                  <a:lnTo>
                    <a:pt x="610857" y="2921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0" y="6197600"/>
              <a:ext cx="355600" cy="52069"/>
            </a:xfrm>
            <a:custGeom>
              <a:avLst/>
              <a:gdLst/>
              <a:ahLst/>
              <a:cxnLst/>
              <a:rect l="l" t="t" r="r" b="b"/>
              <a:pathLst>
                <a:path w="355600" h="52070">
                  <a:moveTo>
                    <a:pt x="355600" y="50800"/>
                  </a:moveTo>
                  <a:lnTo>
                    <a:pt x="354330" y="50800"/>
                  </a:lnTo>
                  <a:lnTo>
                    <a:pt x="354330" y="48260"/>
                  </a:lnTo>
                  <a:lnTo>
                    <a:pt x="351790" y="48260"/>
                  </a:lnTo>
                  <a:lnTo>
                    <a:pt x="351790" y="46990"/>
                  </a:lnTo>
                  <a:lnTo>
                    <a:pt x="346710" y="46990"/>
                  </a:lnTo>
                  <a:lnTo>
                    <a:pt x="346710" y="45720"/>
                  </a:lnTo>
                  <a:lnTo>
                    <a:pt x="342900" y="45720"/>
                  </a:lnTo>
                  <a:lnTo>
                    <a:pt x="342900" y="44450"/>
                  </a:lnTo>
                  <a:lnTo>
                    <a:pt x="337820" y="44450"/>
                  </a:lnTo>
                  <a:lnTo>
                    <a:pt x="337820" y="41910"/>
                  </a:lnTo>
                  <a:lnTo>
                    <a:pt x="330200" y="41910"/>
                  </a:lnTo>
                  <a:lnTo>
                    <a:pt x="330200" y="40640"/>
                  </a:lnTo>
                  <a:lnTo>
                    <a:pt x="326390" y="40640"/>
                  </a:lnTo>
                  <a:lnTo>
                    <a:pt x="326390" y="39370"/>
                  </a:lnTo>
                  <a:lnTo>
                    <a:pt x="323850" y="39370"/>
                  </a:lnTo>
                  <a:lnTo>
                    <a:pt x="323850" y="38100"/>
                  </a:lnTo>
                  <a:lnTo>
                    <a:pt x="321310" y="38100"/>
                  </a:lnTo>
                  <a:lnTo>
                    <a:pt x="321310" y="35560"/>
                  </a:lnTo>
                  <a:lnTo>
                    <a:pt x="317500" y="35560"/>
                  </a:lnTo>
                  <a:lnTo>
                    <a:pt x="317500" y="34290"/>
                  </a:lnTo>
                  <a:lnTo>
                    <a:pt x="316230" y="34290"/>
                  </a:lnTo>
                  <a:lnTo>
                    <a:pt x="316230" y="33020"/>
                  </a:lnTo>
                  <a:lnTo>
                    <a:pt x="313690" y="33020"/>
                  </a:lnTo>
                  <a:lnTo>
                    <a:pt x="313690" y="31750"/>
                  </a:lnTo>
                  <a:lnTo>
                    <a:pt x="312420" y="31750"/>
                  </a:lnTo>
                  <a:lnTo>
                    <a:pt x="312420" y="29210"/>
                  </a:lnTo>
                  <a:lnTo>
                    <a:pt x="307340" y="29210"/>
                  </a:lnTo>
                  <a:lnTo>
                    <a:pt x="307340" y="27940"/>
                  </a:lnTo>
                  <a:lnTo>
                    <a:pt x="306070" y="27940"/>
                  </a:lnTo>
                  <a:lnTo>
                    <a:pt x="306070" y="26670"/>
                  </a:lnTo>
                  <a:lnTo>
                    <a:pt x="303530" y="26670"/>
                  </a:lnTo>
                  <a:lnTo>
                    <a:pt x="303530" y="25400"/>
                  </a:lnTo>
                  <a:lnTo>
                    <a:pt x="302260" y="25400"/>
                  </a:lnTo>
                  <a:lnTo>
                    <a:pt x="302260" y="22860"/>
                  </a:lnTo>
                  <a:lnTo>
                    <a:pt x="298450" y="22860"/>
                  </a:lnTo>
                  <a:lnTo>
                    <a:pt x="298450" y="21590"/>
                  </a:lnTo>
                  <a:lnTo>
                    <a:pt x="295910" y="21590"/>
                  </a:lnTo>
                  <a:lnTo>
                    <a:pt x="295910" y="20320"/>
                  </a:lnTo>
                  <a:lnTo>
                    <a:pt x="294640" y="20320"/>
                  </a:lnTo>
                  <a:lnTo>
                    <a:pt x="294640" y="19050"/>
                  </a:lnTo>
                  <a:lnTo>
                    <a:pt x="292100" y="19050"/>
                  </a:lnTo>
                  <a:lnTo>
                    <a:pt x="292100" y="16510"/>
                  </a:lnTo>
                  <a:lnTo>
                    <a:pt x="287020" y="16510"/>
                  </a:lnTo>
                  <a:lnTo>
                    <a:pt x="287020" y="15240"/>
                  </a:lnTo>
                  <a:lnTo>
                    <a:pt x="284480" y="15240"/>
                  </a:lnTo>
                  <a:lnTo>
                    <a:pt x="284480" y="13970"/>
                  </a:lnTo>
                  <a:lnTo>
                    <a:pt x="281940" y="13970"/>
                  </a:lnTo>
                  <a:lnTo>
                    <a:pt x="281940" y="12700"/>
                  </a:lnTo>
                  <a:lnTo>
                    <a:pt x="279400" y="12700"/>
                  </a:lnTo>
                  <a:lnTo>
                    <a:pt x="279400" y="10160"/>
                  </a:lnTo>
                  <a:lnTo>
                    <a:pt x="247650" y="10160"/>
                  </a:lnTo>
                  <a:lnTo>
                    <a:pt x="247650" y="8890"/>
                  </a:lnTo>
                  <a:lnTo>
                    <a:pt x="243840" y="8890"/>
                  </a:lnTo>
                  <a:lnTo>
                    <a:pt x="243840" y="7620"/>
                  </a:lnTo>
                  <a:lnTo>
                    <a:pt x="241300" y="7620"/>
                  </a:lnTo>
                  <a:lnTo>
                    <a:pt x="241300" y="6350"/>
                  </a:lnTo>
                  <a:lnTo>
                    <a:pt x="238760" y="6350"/>
                  </a:lnTo>
                  <a:lnTo>
                    <a:pt x="238760" y="3810"/>
                  </a:lnTo>
                  <a:lnTo>
                    <a:pt x="233680" y="3810"/>
                  </a:lnTo>
                  <a:lnTo>
                    <a:pt x="233680" y="2540"/>
                  </a:lnTo>
                  <a:lnTo>
                    <a:pt x="231140" y="2540"/>
                  </a:lnTo>
                  <a:lnTo>
                    <a:pt x="231140" y="1270"/>
                  </a:lnTo>
                  <a:lnTo>
                    <a:pt x="228600" y="1270"/>
                  </a:lnTo>
                  <a:lnTo>
                    <a:pt x="228600" y="0"/>
                  </a:lnTo>
                  <a:lnTo>
                    <a:pt x="140970" y="0"/>
                  </a:lnTo>
                  <a:lnTo>
                    <a:pt x="140970" y="1270"/>
                  </a:lnTo>
                  <a:lnTo>
                    <a:pt x="137160" y="1270"/>
                  </a:lnTo>
                  <a:lnTo>
                    <a:pt x="137160" y="2540"/>
                  </a:lnTo>
                  <a:lnTo>
                    <a:pt x="134620" y="2540"/>
                  </a:lnTo>
                  <a:lnTo>
                    <a:pt x="134620" y="3810"/>
                  </a:lnTo>
                  <a:lnTo>
                    <a:pt x="129540" y="3810"/>
                  </a:lnTo>
                  <a:lnTo>
                    <a:pt x="129540" y="6350"/>
                  </a:lnTo>
                  <a:lnTo>
                    <a:pt x="127000" y="6350"/>
                  </a:lnTo>
                  <a:lnTo>
                    <a:pt x="127000" y="7620"/>
                  </a:lnTo>
                  <a:lnTo>
                    <a:pt x="124460" y="7620"/>
                  </a:lnTo>
                  <a:lnTo>
                    <a:pt x="124460" y="8890"/>
                  </a:lnTo>
                  <a:lnTo>
                    <a:pt x="121920" y="8890"/>
                  </a:lnTo>
                  <a:lnTo>
                    <a:pt x="121920" y="10160"/>
                  </a:lnTo>
                  <a:lnTo>
                    <a:pt x="110490" y="10160"/>
                  </a:lnTo>
                  <a:lnTo>
                    <a:pt x="110490" y="12700"/>
                  </a:lnTo>
                  <a:lnTo>
                    <a:pt x="105410" y="12700"/>
                  </a:lnTo>
                  <a:lnTo>
                    <a:pt x="105410" y="13970"/>
                  </a:lnTo>
                  <a:lnTo>
                    <a:pt x="101600" y="13970"/>
                  </a:lnTo>
                  <a:lnTo>
                    <a:pt x="101600" y="15240"/>
                  </a:lnTo>
                  <a:lnTo>
                    <a:pt x="96520" y="15240"/>
                  </a:lnTo>
                  <a:lnTo>
                    <a:pt x="96520" y="16510"/>
                  </a:lnTo>
                  <a:lnTo>
                    <a:pt x="86360" y="16510"/>
                  </a:lnTo>
                  <a:lnTo>
                    <a:pt x="86360" y="19050"/>
                  </a:lnTo>
                  <a:lnTo>
                    <a:pt x="83820" y="19050"/>
                  </a:lnTo>
                  <a:lnTo>
                    <a:pt x="83820" y="20320"/>
                  </a:lnTo>
                  <a:lnTo>
                    <a:pt x="78740" y="20320"/>
                  </a:lnTo>
                  <a:lnTo>
                    <a:pt x="78740" y="21590"/>
                  </a:lnTo>
                  <a:lnTo>
                    <a:pt x="76200" y="21590"/>
                  </a:lnTo>
                  <a:lnTo>
                    <a:pt x="76200" y="22860"/>
                  </a:lnTo>
                  <a:lnTo>
                    <a:pt x="68580" y="22860"/>
                  </a:lnTo>
                  <a:lnTo>
                    <a:pt x="68580" y="25400"/>
                  </a:lnTo>
                  <a:lnTo>
                    <a:pt x="66040" y="25400"/>
                  </a:lnTo>
                  <a:lnTo>
                    <a:pt x="66040" y="26670"/>
                  </a:lnTo>
                  <a:lnTo>
                    <a:pt x="62230" y="26670"/>
                  </a:lnTo>
                  <a:lnTo>
                    <a:pt x="62230" y="27940"/>
                  </a:lnTo>
                  <a:lnTo>
                    <a:pt x="58420" y="27940"/>
                  </a:lnTo>
                  <a:lnTo>
                    <a:pt x="5842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5720" y="33020"/>
                  </a:lnTo>
                  <a:lnTo>
                    <a:pt x="45720" y="34290"/>
                  </a:lnTo>
                  <a:lnTo>
                    <a:pt x="41910" y="34290"/>
                  </a:lnTo>
                  <a:lnTo>
                    <a:pt x="41910" y="35560"/>
                  </a:lnTo>
                  <a:lnTo>
                    <a:pt x="35560" y="35560"/>
                  </a:lnTo>
                  <a:lnTo>
                    <a:pt x="35560" y="38100"/>
                  </a:lnTo>
                  <a:lnTo>
                    <a:pt x="31750" y="38100"/>
                  </a:lnTo>
                  <a:lnTo>
                    <a:pt x="31750" y="39370"/>
                  </a:lnTo>
                  <a:lnTo>
                    <a:pt x="27940" y="39370"/>
                  </a:lnTo>
                  <a:lnTo>
                    <a:pt x="27940" y="40640"/>
                  </a:lnTo>
                  <a:lnTo>
                    <a:pt x="25400" y="40640"/>
                  </a:lnTo>
                  <a:lnTo>
                    <a:pt x="25400" y="41910"/>
                  </a:lnTo>
                  <a:lnTo>
                    <a:pt x="17780" y="41910"/>
                  </a:lnTo>
                  <a:lnTo>
                    <a:pt x="17780" y="44450"/>
                  </a:lnTo>
                  <a:lnTo>
                    <a:pt x="15240" y="44450"/>
                  </a:lnTo>
                  <a:lnTo>
                    <a:pt x="15240" y="45720"/>
                  </a:lnTo>
                  <a:lnTo>
                    <a:pt x="11430" y="45720"/>
                  </a:lnTo>
                  <a:lnTo>
                    <a:pt x="11430" y="46990"/>
                  </a:lnTo>
                  <a:lnTo>
                    <a:pt x="8890" y="46990"/>
                  </a:lnTo>
                  <a:lnTo>
                    <a:pt x="8890" y="48260"/>
                  </a:lnTo>
                  <a:lnTo>
                    <a:pt x="2540" y="48260"/>
                  </a:lnTo>
                  <a:lnTo>
                    <a:pt x="2540" y="50800"/>
                  </a:lnTo>
                  <a:lnTo>
                    <a:pt x="0" y="50800"/>
                  </a:lnTo>
                  <a:lnTo>
                    <a:pt x="0" y="52070"/>
                  </a:lnTo>
                  <a:lnTo>
                    <a:pt x="76200" y="52070"/>
                  </a:lnTo>
                  <a:lnTo>
                    <a:pt x="76200" y="50800"/>
                  </a:lnTo>
                  <a:lnTo>
                    <a:pt x="80010" y="50800"/>
                  </a:lnTo>
                  <a:lnTo>
                    <a:pt x="80010" y="48260"/>
                  </a:lnTo>
                  <a:lnTo>
                    <a:pt x="85090" y="48260"/>
                  </a:lnTo>
                  <a:lnTo>
                    <a:pt x="85090" y="46990"/>
                  </a:lnTo>
                  <a:lnTo>
                    <a:pt x="92710" y="46990"/>
                  </a:lnTo>
                  <a:lnTo>
                    <a:pt x="92710" y="45720"/>
                  </a:lnTo>
                  <a:lnTo>
                    <a:pt x="97790" y="45720"/>
                  </a:lnTo>
                  <a:lnTo>
                    <a:pt x="97790" y="44450"/>
                  </a:lnTo>
                  <a:lnTo>
                    <a:pt x="104140" y="44450"/>
                  </a:lnTo>
                  <a:lnTo>
                    <a:pt x="10414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9380" y="40640"/>
                  </a:lnTo>
                  <a:lnTo>
                    <a:pt x="119380" y="39370"/>
                  </a:lnTo>
                  <a:lnTo>
                    <a:pt x="123190" y="39370"/>
                  </a:lnTo>
                  <a:lnTo>
                    <a:pt x="123190" y="38100"/>
                  </a:lnTo>
                  <a:lnTo>
                    <a:pt x="125730" y="38100"/>
                  </a:lnTo>
                  <a:lnTo>
                    <a:pt x="125730" y="35560"/>
                  </a:lnTo>
                  <a:lnTo>
                    <a:pt x="130810" y="35560"/>
                  </a:lnTo>
                  <a:lnTo>
                    <a:pt x="130810" y="34290"/>
                  </a:lnTo>
                  <a:lnTo>
                    <a:pt x="133350" y="34290"/>
                  </a:lnTo>
                  <a:lnTo>
                    <a:pt x="133350" y="33020"/>
                  </a:lnTo>
                  <a:lnTo>
                    <a:pt x="135890" y="33020"/>
                  </a:lnTo>
                  <a:lnTo>
                    <a:pt x="135890" y="31750"/>
                  </a:lnTo>
                  <a:lnTo>
                    <a:pt x="138430" y="31750"/>
                  </a:lnTo>
                  <a:lnTo>
                    <a:pt x="138430" y="29210"/>
                  </a:lnTo>
                  <a:lnTo>
                    <a:pt x="142240" y="29210"/>
                  </a:lnTo>
                  <a:lnTo>
                    <a:pt x="142240" y="27940"/>
                  </a:lnTo>
                  <a:lnTo>
                    <a:pt x="227330" y="27940"/>
                  </a:lnTo>
                  <a:lnTo>
                    <a:pt x="227330" y="29210"/>
                  </a:lnTo>
                  <a:lnTo>
                    <a:pt x="232410" y="29210"/>
                  </a:lnTo>
                  <a:lnTo>
                    <a:pt x="232410" y="31750"/>
                  </a:lnTo>
                  <a:lnTo>
                    <a:pt x="234950" y="31750"/>
                  </a:lnTo>
                  <a:lnTo>
                    <a:pt x="234950" y="33020"/>
                  </a:lnTo>
                  <a:lnTo>
                    <a:pt x="237490" y="33020"/>
                  </a:lnTo>
                  <a:lnTo>
                    <a:pt x="237490" y="34290"/>
                  </a:lnTo>
                  <a:lnTo>
                    <a:pt x="240030" y="34290"/>
                  </a:lnTo>
                  <a:lnTo>
                    <a:pt x="240030" y="35560"/>
                  </a:lnTo>
                  <a:lnTo>
                    <a:pt x="245110" y="35560"/>
                  </a:lnTo>
                  <a:lnTo>
                    <a:pt x="245110" y="38100"/>
                  </a:lnTo>
                  <a:lnTo>
                    <a:pt x="246380" y="38100"/>
                  </a:lnTo>
                  <a:lnTo>
                    <a:pt x="246380" y="39370"/>
                  </a:lnTo>
                  <a:lnTo>
                    <a:pt x="278130" y="39370"/>
                  </a:lnTo>
                  <a:lnTo>
                    <a:pt x="278130" y="40640"/>
                  </a:lnTo>
                  <a:lnTo>
                    <a:pt x="280670" y="40640"/>
                  </a:lnTo>
                  <a:lnTo>
                    <a:pt x="280670" y="41910"/>
                  </a:lnTo>
                  <a:lnTo>
                    <a:pt x="285750" y="41910"/>
                  </a:lnTo>
                  <a:lnTo>
                    <a:pt x="285750" y="44450"/>
                  </a:lnTo>
                  <a:lnTo>
                    <a:pt x="288290" y="44450"/>
                  </a:lnTo>
                  <a:lnTo>
                    <a:pt x="288290" y="45720"/>
                  </a:lnTo>
                  <a:lnTo>
                    <a:pt x="290830" y="45720"/>
                  </a:lnTo>
                  <a:lnTo>
                    <a:pt x="290830" y="46990"/>
                  </a:lnTo>
                  <a:lnTo>
                    <a:pt x="293370" y="46990"/>
                  </a:lnTo>
                  <a:lnTo>
                    <a:pt x="293370" y="48260"/>
                  </a:lnTo>
                  <a:lnTo>
                    <a:pt x="297180" y="48260"/>
                  </a:lnTo>
                  <a:lnTo>
                    <a:pt x="297180" y="50800"/>
                  </a:lnTo>
                  <a:lnTo>
                    <a:pt x="299720" y="50800"/>
                  </a:lnTo>
                  <a:lnTo>
                    <a:pt x="299720" y="52070"/>
                  </a:lnTo>
                  <a:lnTo>
                    <a:pt x="355600" y="52070"/>
                  </a:lnTo>
                  <a:lnTo>
                    <a:pt x="355600" y="508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20470" y="6313170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7870" y="6268720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9600" y="6178550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2646679" y="24130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grpSp>
        <p:nvGrpSpPr>
          <p:cNvPr id="60" name="object 60"/>
          <p:cNvGrpSpPr/>
          <p:nvPr/>
        </p:nvGrpSpPr>
        <p:grpSpPr>
          <a:xfrm>
            <a:off x="394970" y="1271269"/>
            <a:ext cx="4121150" cy="39370"/>
            <a:chOff x="394970" y="1271269"/>
            <a:chExt cx="4121150" cy="39370"/>
          </a:xfrm>
        </p:grpSpPr>
        <p:sp>
          <p:nvSpPr>
            <p:cNvPr id="61" name="object 61"/>
            <p:cNvSpPr/>
            <p:nvPr/>
          </p:nvSpPr>
          <p:spPr>
            <a:xfrm>
              <a:off x="414020" y="1300479"/>
              <a:ext cx="4102100" cy="0"/>
            </a:xfrm>
            <a:custGeom>
              <a:avLst/>
              <a:gdLst/>
              <a:ahLst/>
              <a:cxnLst/>
              <a:rect l="l" t="t" r="r" b="b"/>
              <a:pathLst>
                <a:path w="4102100">
                  <a:moveTo>
                    <a:pt x="0" y="0"/>
                  </a:moveTo>
                  <a:lnTo>
                    <a:pt x="4102100" y="0"/>
                  </a:lnTo>
                </a:path>
              </a:pathLst>
            </a:custGeom>
            <a:ln w="20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94970" y="1281429"/>
              <a:ext cx="4102100" cy="0"/>
            </a:xfrm>
            <a:custGeom>
              <a:avLst/>
              <a:gdLst/>
              <a:ahLst/>
              <a:cxnLst/>
              <a:rect l="l" t="t" r="r" b="b"/>
              <a:pathLst>
                <a:path w="4102100">
                  <a:moveTo>
                    <a:pt x="0" y="0"/>
                  </a:moveTo>
                  <a:lnTo>
                    <a:pt x="4102100" y="0"/>
                  </a:lnTo>
                </a:path>
              </a:pathLst>
            </a:custGeom>
            <a:ln w="2032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280670" y="857250"/>
            <a:ext cx="8657590" cy="4055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r>
              <a:rPr sz="30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Tahoma"/>
                <a:cs typeface="Tahoma"/>
              </a:rPr>
              <a:t>Distinctions:</a:t>
            </a:r>
            <a:endParaRPr sz="3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buClr>
                <a:srgbClr val="EBF25A"/>
              </a:buClr>
              <a:buSzPct val="78846"/>
              <a:buFont typeface="Wingdings"/>
              <a:buChar char=""/>
              <a:tabLst>
                <a:tab pos="456565" algn="l"/>
                <a:tab pos="457200" algn="l"/>
              </a:tabLst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Producer’s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Good and Consumer’s</a:t>
            </a:r>
            <a:r>
              <a:rPr sz="26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Good.</a:t>
            </a:r>
            <a:endParaRPr sz="26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spcBef>
                <a:spcPts val="20"/>
              </a:spcBef>
              <a:buClr>
                <a:srgbClr val="EBF25A"/>
              </a:buClr>
              <a:buSzPct val="78846"/>
              <a:buFont typeface="Wingdings"/>
              <a:buChar char=""/>
              <a:tabLst>
                <a:tab pos="456565" algn="l"/>
                <a:tab pos="457200" algn="l"/>
              </a:tabLst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Durable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and Perishable</a:t>
            </a:r>
            <a:r>
              <a:rPr sz="2600" b="1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Good.</a:t>
            </a:r>
            <a:endParaRPr sz="26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spcBef>
                <a:spcPts val="30"/>
              </a:spcBef>
              <a:buClr>
                <a:srgbClr val="EBF25A"/>
              </a:buClr>
              <a:buSzPct val="78846"/>
              <a:buFont typeface="Wingdings"/>
              <a:buChar char=""/>
              <a:tabLst>
                <a:tab pos="456565" algn="l"/>
                <a:tab pos="457200" algn="l"/>
              </a:tabLst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Derived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 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Autonomous</a:t>
            </a:r>
            <a:r>
              <a:rPr sz="26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Demand.</a:t>
            </a:r>
            <a:endParaRPr sz="26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spcBef>
                <a:spcPts val="20"/>
              </a:spcBef>
              <a:buClr>
                <a:srgbClr val="EBF25A"/>
              </a:buClr>
              <a:buSzPct val="78846"/>
              <a:buFont typeface="Wingdings"/>
              <a:buChar char=""/>
              <a:tabLst>
                <a:tab pos="456565" algn="l"/>
                <a:tab pos="457200" algn="l"/>
                <a:tab pos="4279265" algn="l"/>
              </a:tabLst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Industry</a:t>
            </a:r>
            <a:r>
              <a:rPr sz="2600" b="1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r>
              <a:rPr sz="2600" b="1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and	Firm (Company)</a:t>
            </a:r>
            <a:r>
              <a:rPr sz="26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Demand.</a:t>
            </a:r>
            <a:endParaRPr sz="26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spcBef>
                <a:spcPts val="20"/>
              </a:spcBef>
              <a:buClr>
                <a:srgbClr val="EBF25A"/>
              </a:buClr>
              <a:buSzPct val="78846"/>
              <a:buFont typeface="Wingdings"/>
              <a:buChar char=""/>
              <a:tabLst>
                <a:tab pos="456565" algn="l"/>
                <a:tab pos="457200" algn="l"/>
              </a:tabLst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Total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 and Market segment</a:t>
            </a:r>
            <a:r>
              <a:rPr sz="2600" b="1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endParaRPr sz="26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spcBef>
                <a:spcPts val="30"/>
              </a:spcBef>
              <a:buClr>
                <a:srgbClr val="EBF25A"/>
              </a:buClr>
              <a:buSzPct val="78846"/>
              <a:buFont typeface="Wingdings"/>
              <a:buChar char=""/>
              <a:tabLst>
                <a:tab pos="456565" algn="l"/>
                <a:tab pos="457200" algn="l"/>
              </a:tabLst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Short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Run Demand 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Long Run</a:t>
            </a:r>
            <a:r>
              <a:rPr sz="2600" b="1" spc="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Demand.</a:t>
            </a:r>
            <a:endParaRPr sz="2600">
              <a:latin typeface="Tahoma"/>
              <a:cs typeface="Tahoma"/>
            </a:endParaRPr>
          </a:p>
          <a:p>
            <a:pPr marL="457200" marR="30480" indent="-342900">
              <a:lnSpc>
                <a:spcPts val="2500"/>
              </a:lnSpc>
              <a:spcBef>
                <a:spcPts val="620"/>
              </a:spcBef>
              <a:buClr>
                <a:srgbClr val="EBF25A"/>
              </a:buClr>
              <a:buSzPct val="78846"/>
              <a:buFont typeface="Wingdings"/>
              <a:buChar char=""/>
              <a:tabLst>
                <a:tab pos="456565" algn="l"/>
                <a:tab pos="457200" algn="l"/>
                <a:tab pos="1539875" algn="l"/>
                <a:tab pos="2383155" algn="l"/>
                <a:tab pos="3942715" algn="l"/>
                <a:tab pos="6166485" algn="l"/>
                <a:tab pos="6962775" algn="l"/>
                <a:tab pos="7954009" algn="l"/>
              </a:tabLst>
            </a:pPr>
            <a:r>
              <a:rPr sz="2600" b="1" spc="-1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hort	</a:t>
            </a:r>
            <a:r>
              <a:rPr sz="2600" b="1" spc="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un	D</a:t>
            </a:r>
            <a:r>
              <a:rPr sz="26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mand	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2600" b="1" spc="-1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ct</a:t>
            </a:r>
            <a:r>
              <a:rPr sz="2600" b="1" spc="-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ti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ons	and	Long	</a:t>
            </a:r>
            <a:r>
              <a:rPr sz="2600" b="1" spc="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un  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r>
              <a:rPr sz="2600" b="1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Trends.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88409" y="0"/>
            <a:ext cx="640080" cy="6860540"/>
            <a:chOff x="3788409" y="0"/>
            <a:chExt cx="640080" cy="6860540"/>
          </a:xfrm>
        </p:grpSpPr>
        <p:sp>
          <p:nvSpPr>
            <p:cNvPr id="3" name="object 3"/>
            <p:cNvSpPr/>
            <p:nvPr/>
          </p:nvSpPr>
          <p:spPr>
            <a:xfrm>
              <a:off x="4257040" y="0"/>
              <a:ext cx="33020" cy="6860540"/>
            </a:xfrm>
            <a:custGeom>
              <a:avLst/>
              <a:gdLst/>
              <a:ahLst/>
              <a:cxnLst/>
              <a:rect l="l" t="t" r="r" b="b"/>
              <a:pathLst>
                <a:path w="33020" h="6860540">
                  <a:moveTo>
                    <a:pt x="33020" y="0"/>
                  </a:moveTo>
                  <a:lnTo>
                    <a:pt x="1651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33020" y="686054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405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40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075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972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732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67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401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236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590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893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28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63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98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2208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55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890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725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60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826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217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052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887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722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57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3793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14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049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884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7190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0" y="0"/>
            <a:ext cx="9145270" cy="6860540"/>
            <a:chOff x="0" y="0"/>
            <a:chExt cx="9145270" cy="6860540"/>
          </a:xfrm>
        </p:grpSpPr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70" y="6151879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589010" y="6189979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06160" y="6264909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9210" y="6244589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74820" y="6174739"/>
              <a:ext cx="610870" cy="204470"/>
            </a:xfrm>
            <a:custGeom>
              <a:avLst/>
              <a:gdLst/>
              <a:ahLst/>
              <a:cxnLst/>
              <a:rect l="l" t="t" r="r" b="b"/>
              <a:pathLst>
                <a:path w="610870" h="204470">
                  <a:moveTo>
                    <a:pt x="392430" y="198120"/>
                  </a:moveTo>
                  <a:lnTo>
                    <a:pt x="143510" y="198120"/>
                  </a:lnTo>
                  <a:lnTo>
                    <a:pt x="143510" y="201930"/>
                  </a:lnTo>
                  <a:lnTo>
                    <a:pt x="153670" y="201930"/>
                  </a:lnTo>
                  <a:lnTo>
                    <a:pt x="153670" y="203200"/>
                  </a:lnTo>
                  <a:lnTo>
                    <a:pt x="157480" y="203200"/>
                  </a:lnTo>
                  <a:lnTo>
                    <a:pt x="157480" y="204470"/>
                  </a:lnTo>
                  <a:lnTo>
                    <a:pt x="340360" y="204470"/>
                  </a:lnTo>
                  <a:lnTo>
                    <a:pt x="340360" y="203200"/>
                  </a:lnTo>
                  <a:lnTo>
                    <a:pt x="361950" y="203200"/>
                  </a:lnTo>
                  <a:lnTo>
                    <a:pt x="361950" y="201930"/>
                  </a:lnTo>
                  <a:lnTo>
                    <a:pt x="392430" y="201930"/>
                  </a:lnTo>
                  <a:lnTo>
                    <a:pt x="392430" y="198120"/>
                  </a:lnTo>
                  <a:close/>
                </a:path>
                <a:path w="610870" h="204470">
                  <a:moveTo>
                    <a:pt x="610870" y="139700"/>
                  </a:moveTo>
                  <a:lnTo>
                    <a:pt x="603250" y="139700"/>
                  </a:lnTo>
                  <a:lnTo>
                    <a:pt x="603250" y="140970"/>
                  </a:lnTo>
                  <a:lnTo>
                    <a:pt x="586740" y="140970"/>
                  </a:lnTo>
                  <a:lnTo>
                    <a:pt x="586740" y="144780"/>
                  </a:lnTo>
                  <a:lnTo>
                    <a:pt x="570230" y="144780"/>
                  </a:lnTo>
                  <a:lnTo>
                    <a:pt x="570230" y="146050"/>
                  </a:lnTo>
                  <a:lnTo>
                    <a:pt x="565150" y="146050"/>
                  </a:lnTo>
                  <a:lnTo>
                    <a:pt x="565150" y="147320"/>
                  </a:lnTo>
                  <a:lnTo>
                    <a:pt x="544830" y="147320"/>
                  </a:lnTo>
                  <a:lnTo>
                    <a:pt x="544830" y="151130"/>
                  </a:lnTo>
                  <a:lnTo>
                    <a:pt x="529590" y="151130"/>
                  </a:lnTo>
                  <a:lnTo>
                    <a:pt x="529590" y="152400"/>
                  </a:lnTo>
                  <a:lnTo>
                    <a:pt x="520700" y="152400"/>
                  </a:lnTo>
                  <a:lnTo>
                    <a:pt x="520700" y="153670"/>
                  </a:lnTo>
                  <a:lnTo>
                    <a:pt x="504190" y="153670"/>
                  </a:lnTo>
                  <a:lnTo>
                    <a:pt x="504190" y="157480"/>
                  </a:lnTo>
                  <a:lnTo>
                    <a:pt x="488950" y="157480"/>
                  </a:lnTo>
                  <a:lnTo>
                    <a:pt x="488950" y="158750"/>
                  </a:lnTo>
                  <a:lnTo>
                    <a:pt x="480060" y="158750"/>
                  </a:lnTo>
                  <a:lnTo>
                    <a:pt x="480060" y="160020"/>
                  </a:lnTo>
                  <a:lnTo>
                    <a:pt x="463550" y="160020"/>
                  </a:lnTo>
                  <a:lnTo>
                    <a:pt x="463550" y="163830"/>
                  </a:lnTo>
                  <a:lnTo>
                    <a:pt x="448310" y="163830"/>
                  </a:lnTo>
                  <a:lnTo>
                    <a:pt x="448310" y="165100"/>
                  </a:lnTo>
                  <a:lnTo>
                    <a:pt x="443230" y="165100"/>
                  </a:lnTo>
                  <a:lnTo>
                    <a:pt x="443230" y="166370"/>
                  </a:lnTo>
                  <a:lnTo>
                    <a:pt x="411480" y="166370"/>
                  </a:lnTo>
                  <a:lnTo>
                    <a:pt x="411480" y="170180"/>
                  </a:lnTo>
                  <a:lnTo>
                    <a:pt x="384810" y="170180"/>
                  </a:lnTo>
                  <a:lnTo>
                    <a:pt x="384810" y="171450"/>
                  </a:lnTo>
                  <a:lnTo>
                    <a:pt x="372110" y="171450"/>
                  </a:lnTo>
                  <a:lnTo>
                    <a:pt x="372110" y="172720"/>
                  </a:lnTo>
                  <a:lnTo>
                    <a:pt x="346710" y="172720"/>
                  </a:lnTo>
                  <a:lnTo>
                    <a:pt x="346710" y="176530"/>
                  </a:lnTo>
                  <a:lnTo>
                    <a:pt x="152400" y="176530"/>
                  </a:lnTo>
                  <a:lnTo>
                    <a:pt x="152400" y="172720"/>
                  </a:lnTo>
                  <a:lnTo>
                    <a:pt x="142240" y="172720"/>
                  </a:lnTo>
                  <a:lnTo>
                    <a:pt x="142240" y="171450"/>
                  </a:lnTo>
                  <a:lnTo>
                    <a:pt x="138430" y="171450"/>
                  </a:lnTo>
                  <a:lnTo>
                    <a:pt x="138430" y="170180"/>
                  </a:lnTo>
                  <a:lnTo>
                    <a:pt x="128270" y="170180"/>
                  </a:lnTo>
                  <a:lnTo>
                    <a:pt x="128270" y="166370"/>
                  </a:lnTo>
                  <a:lnTo>
                    <a:pt x="120650" y="166370"/>
                  </a:lnTo>
                  <a:lnTo>
                    <a:pt x="120650" y="165100"/>
                  </a:lnTo>
                  <a:lnTo>
                    <a:pt x="113030" y="165100"/>
                  </a:lnTo>
                  <a:lnTo>
                    <a:pt x="113030" y="163830"/>
                  </a:lnTo>
                  <a:lnTo>
                    <a:pt x="101600" y="163830"/>
                  </a:lnTo>
                  <a:lnTo>
                    <a:pt x="101600" y="160020"/>
                  </a:lnTo>
                  <a:lnTo>
                    <a:pt x="91440" y="160020"/>
                  </a:lnTo>
                  <a:lnTo>
                    <a:pt x="91440" y="158750"/>
                  </a:lnTo>
                  <a:lnTo>
                    <a:pt x="86360" y="158750"/>
                  </a:lnTo>
                  <a:lnTo>
                    <a:pt x="86360" y="157480"/>
                  </a:lnTo>
                  <a:lnTo>
                    <a:pt x="78740" y="157480"/>
                  </a:lnTo>
                  <a:lnTo>
                    <a:pt x="78740" y="153670"/>
                  </a:lnTo>
                  <a:lnTo>
                    <a:pt x="71120" y="153670"/>
                  </a:lnTo>
                  <a:lnTo>
                    <a:pt x="71120" y="152400"/>
                  </a:lnTo>
                  <a:lnTo>
                    <a:pt x="68580" y="152400"/>
                  </a:lnTo>
                  <a:lnTo>
                    <a:pt x="68580" y="151130"/>
                  </a:lnTo>
                  <a:lnTo>
                    <a:pt x="60960" y="151130"/>
                  </a:lnTo>
                  <a:lnTo>
                    <a:pt x="60960" y="147320"/>
                  </a:lnTo>
                  <a:lnTo>
                    <a:pt x="55880" y="147320"/>
                  </a:lnTo>
                  <a:lnTo>
                    <a:pt x="55880" y="146050"/>
                  </a:lnTo>
                  <a:lnTo>
                    <a:pt x="50800" y="146050"/>
                  </a:lnTo>
                  <a:lnTo>
                    <a:pt x="50800" y="144780"/>
                  </a:lnTo>
                  <a:lnTo>
                    <a:pt x="41910" y="144780"/>
                  </a:lnTo>
                  <a:lnTo>
                    <a:pt x="41910" y="140970"/>
                  </a:lnTo>
                  <a:lnTo>
                    <a:pt x="33020" y="140970"/>
                  </a:lnTo>
                  <a:lnTo>
                    <a:pt x="33020" y="139700"/>
                  </a:lnTo>
                  <a:lnTo>
                    <a:pt x="29210" y="139700"/>
                  </a:lnTo>
                  <a:lnTo>
                    <a:pt x="29210" y="138430"/>
                  </a:lnTo>
                  <a:lnTo>
                    <a:pt x="26670" y="138430"/>
                  </a:lnTo>
                  <a:lnTo>
                    <a:pt x="26670" y="134620"/>
                  </a:lnTo>
                  <a:lnTo>
                    <a:pt x="26670" y="128270"/>
                  </a:lnTo>
                  <a:lnTo>
                    <a:pt x="26670" y="87630"/>
                  </a:lnTo>
                  <a:lnTo>
                    <a:pt x="27940" y="87630"/>
                  </a:lnTo>
                  <a:lnTo>
                    <a:pt x="27940" y="83820"/>
                  </a:lnTo>
                  <a:lnTo>
                    <a:pt x="27940" y="81280"/>
                  </a:lnTo>
                  <a:lnTo>
                    <a:pt x="29210" y="81280"/>
                  </a:lnTo>
                  <a:lnTo>
                    <a:pt x="29210" y="77470"/>
                  </a:lnTo>
                  <a:lnTo>
                    <a:pt x="29210" y="74930"/>
                  </a:lnTo>
                  <a:lnTo>
                    <a:pt x="30480" y="74930"/>
                  </a:lnTo>
                  <a:lnTo>
                    <a:pt x="30480" y="68580"/>
                  </a:lnTo>
                  <a:lnTo>
                    <a:pt x="31750" y="68580"/>
                  </a:lnTo>
                  <a:lnTo>
                    <a:pt x="31750" y="63500"/>
                  </a:lnTo>
                  <a:lnTo>
                    <a:pt x="33020" y="63500"/>
                  </a:lnTo>
                  <a:lnTo>
                    <a:pt x="33020" y="6096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2070"/>
                  </a:lnTo>
                  <a:lnTo>
                    <a:pt x="34290" y="50800"/>
                  </a:lnTo>
                  <a:lnTo>
                    <a:pt x="35560" y="50800"/>
                  </a:lnTo>
                  <a:lnTo>
                    <a:pt x="35560" y="45720"/>
                  </a:lnTo>
                  <a:lnTo>
                    <a:pt x="36830" y="45720"/>
                  </a:lnTo>
                  <a:lnTo>
                    <a:pt x="36830" y="44450"/>
                  </a:lnTo>
                  <a:lnTo>
                    <a:pt x="36830" y="2540"/>
                  </a:lnTo>
                  <a:lnTo>
                    <a:pt x="31750" y="2540"/>
                  </a:lnTo>
                  <a:lnTo>
                    <a:pt x="31750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540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10160" y="24130"/>
                  </a:lnTo>
                  <a:lnTo>
                    <a:pt x="10160" y="25400"/>
                  </a:lnTo>
                  <a:lnTo>
                    <a:pt x="12700" y="25400"/>
                  </a:lnTo>
                  <a:lnTo>
                    <a:pt x="12700" y="26670"/>
                  </a:lnTo>
                  <a:lnTo>
                    <a:pt x="17780" y="26670"/>
                  </a:lnTo>
                  <a:lnTo>
                    <a:pt x="17780" y="2794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22860" y="30480"/>
                  </a:lnTo>
                  <a:lnTo>
                    <a:pt x="22860" y="31750"/>
                  </a:lnTo>
                  <a:lnTo>
                    <a:pt x="25400" y="3175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44450"/>
                  </a:lnTo>
                  <a:lnTo>
                    <a:pt x="22860" y="44450"/>
                  </a:lnTo>
                  <a:lnTo>
                    <a:pt x="22860" y="45720"/>
                  </a:lnTo>
                  <a:lnTo>
                    <a:pt x="22860" y="50800"/>
                  </a:lnTo>
                  <a:lnTo>
                    <a:pt x="22860" y="52070"/>
                  </a:lnTo>
                  <a:lnTo>
                    <a:pt x="21590" y="52070"/>
                  </a:lnTo>
                  <a:lnTo>
                    <a:pt x="21590" y="57150"/>
                  </a:lnTo>
                  <a:lnTo>
                    <a:pt x="21590" y="60960"/>
                  </a:lnTo>
                  <a:lnTo>
                    <a:pt x="20320" y="60960"/>
                  </a:lnTo>
                  <a:lnTo>
                    <a:pt x="20320" y="63500"/>
                  </a:lnTo>
                  <a:lnTo>
                    <a:pt x="20320" y="68580"/>
                  </a:lnTo>
                  <a:lnTo>
                    <a:pt x="19050" y="68580"/>
                  </a:lnTo>
                  <a:lnTo>
                    <a:pt x="19050" y="74930"/>
                  </a:lnTo>
                  <a:lnTo>
                    <a:pt x="19050" y="77470"/>
                  </a:lnTo>
                  <a:lnTo>
                    <a:pt x="17780" y="77470"/>
                  </a:lnTo>
                  <a:lnTo>
                    <a:pt x="17780" y="81280"/>
                  </a:lnTo>
                  <a:lnTo>
                    <a:pt x="17780" y="83820"/>
                  </a:lnTo>
                  <a:lnTo>
                    <a:pt x="16510" y="83820"/>
                  </a:lnTo>
                  <a:lnTo>
                    <a:pt x="16510" y="87630"/>
                  </a:lnTo>
                  <a:lnTo>
                    <a:pt x="16510" y="128270"/>
                  </a:lnTo>
                  <a:lnTo>
                    <a:pt x="19050" y="128270"/>
                  </a:lnTo>
                  <a:lnTo>
                    <a:pt x="19050" y="134620"/>
                  </a:lnTo>
                  <a:lnTo>
                    <a:pt x="20320" y="134620"/>
                  </a:lnTo>
                  <a:lnTo>
                    <a:pt x="20320" y="138430"/>
                  </a:lnTo>
                  <a:lnTo>
                    <a:pt x="20320" y="139700"/>
                  </a:lnTo>
                  <a:lnTo>
                    <a:pt x="20320" y="140970"/>
                  </a:lnTo>
                  <a:lnTo>
                    <a:pt x="21590" y="140970"/>
                  </a:lnTo>
                  <a:lnTo>
                    <a:pt x="21590" y="144780"/>
                  </a:lnTo>
                  <a:lnTo>
                    <a:pt x="21590" y="146050"/>
                  </a:lnTo>
                  <a:lnTo>
                    <a:pt x="21590" y="147320"/>
                  </a:lnTo>
                  <a:lnTo>
                    <a:pt x="22860" y="147320"/>
                  </a:lnTo>
                  <a:lnTo>
                    <a:pt x="22860" y="151130"/>
                  </a:lnTo>
                  <a:lnTo>
                    <a:pt x="22860" y="152400"/>
                  </a:lnTo>
                  <a:lnTo>
                    <a:pt x="22860" y="153670"/>
                  </a:lnTo>
                  <a:lnTo>
                    <a:pt x="22860" y="157480"/>
                  </a:lnTo>
                  <a:lnTo>
                    <a:pt x="24130" y="157480"/>
                  </a:lnTo>
                  <a:lnTo>
                    <a:pt x="24130" y="158750"/>
                  </a:lnTo>
                  <a:lnTo>
                    <a:pt x="24130" y="160020"/>
                  </a:lnTo>
                  <a:lnTo>
                    <a:pt x="24130" y="163830"/>
                  </a:lnTo>
                  <a:lnTo>
                    <a:pt x="25400" y="163830"/>
                  </a:lnTo>
                  <a:lnTo>
                    <a:pt x="25400" y="165100"/>
                  </a:lnTo>
                  <a:lnTo>
                    <a:pt x="25400" y="166370"/>
                  </a:lnTo>
                  <a:lnTo>
                    <a:pt x="34290" y="166370"/>
                  </a:lnTo>
                  <a:lnTo>
                    <a:pt x="34290" y="170180"/>
                  </a:lnTo>
                  <a:lnTo>
                    <a:pt x="40640" y="170180"/>
                  </a:lnTo>
                  <a:lnTo>
                    <a:pt x="40640" y="171450"/>
                  </a:lnTo>
                  <a:lnTo>
                    <a:pt x="44450" y="171450"/>
                  </a:lnTo>
                  <a:lnTo>
                    <a:pt x="44450" y="172720"/>
                  </a:lnTo>
                  <a:lnTo>
                    <a:pt x="52070" y="172720"/>
                  </a:lnTo>
                  <a:lnTo>
                    <a:pt x="52070" y="176530"/>
                  </a:lnTo>
                  <a:lnTo>
                    <a:pt x="59690" y="176530"/>
                  </a:lnTo>
                  <a:lnTo>
                    <a:pt x="59690" y="177800"/>
                  </a:lnTo>
                  <a:lnTo>
                    <a:pt x="63500" y="177800"/>
                  </a:lnTo>
                  <a:lnTo>
                    <a:pt x="63500" y="179070"/>
                  </a:lnTo>
                  <a:lnTo>
                    <a:pt x="71120" y="179070"/>
                  </a:lnTo>
                  <a:lnTo>
                    <a:pt x="71120" y="182880"/>
                  </a:lnTo>
                  <a:lnTo>
                    <a:pt x="78740" y="182880"/>
                  </a:lnTo>
                  <a:lnTo>
                    <a:pt x="78740" y="184150"/>
                  </a:lnTo>
                  <a:lnTo>
                    <a:pt x="81280" y="184150"/>
                  </a:lnTo>
                  <a:lnTo>
                    <a:pt x="81280" y="185420"/>
                  </a:lnTo>
                  <a:lnTo>
                    <a:pt x="92710" y="185420"/>
                  </a:lnTo>
                  <a:lnTo>
                    <a:pt x="92710" y="189230"/>
                  </a:lnTo>
                  <a:lnTo>
                    <a:pt x="101600" y="189230"/>
                  </a:lnTo>
                  <a:lnTo>
                    <a:pt x="101600" y="190500"/>
                  </a:lnTo>
                  <a:lnTo>
                    <a:pt x="480060" y="190500"/>
                  </a:lnTo>
                  <a:lnTo>
                    <a:pt x="480060" y="189230"/>
                  </a:lnTo>
                  <a:lnTo>
                    <a:pt x="496570" y="189230"/>
                  </a:lnTo>
                  <a:lnTo>
                    <a:pt x="496570" y="185420"/>
                  </a:lnTo>
                  <a:lnTo>
                    <a:pt x="513080" y="185420"/>
                  </a:lnTo>
                  <a:lnTo>
                    <a:pt x="513080" y="184150"/>
                  </a:lnTo>
                  <a:lnTo>
                    <a:pt x="520700" y="184150"/>
                  </a:lnTo>
                  <a:lnTo>
                    <a:pt x="520700" y="182880"/>
                  </a:lnTo>
                  <a:lnTo>
                    <a:pt x="537210" y="182880"/>
                  </a:lnTo>
                  <a:lnTo>
                    <a:pt x="537210" y="179070"/>
                  </a:lnTo>
                  <a:lnTo>
                    <a:pt x="553720" y="179070"/>
                  </a:lnTo>
                  <a:lnTo>
                    <a:pt x="553720" y="177800"/>
                  </a:lnTo>
                  <a:lnTo>
                    <a:pt x="561340" y="177800"/>
                  </a:lnTo>
                  <a:lnTo>
                    <a:pt x="561340" y="176530"/>
                  </a:lnTo>
                  <a:lnTo>
                    <a:pt x="577850" y="176530"/>
                  </a:lnTo>
                  <a:lnTo>
                    <a:pt x="577850" y="172720"/>
                  </a:lnTo>
                  <a:lnTo>
                    <a:pt x="594360" y="172720"/>
                  </a:lnTo>
                  <a:lnTo>
                    <a:pt x="594360" y="171450"/>
                  </a:lnTo>
                  <a:lnTo>
                    <a:pt x="603250" y="171450"/>
                  </a:lnTo>
                  <a:lnTo>
                    <a:pt x="603250" y="170180"/>
                  </a:lnTo>
                  <a:lnTo>
                    <a:pt x="610870" y="170180"/>
                  </a:lnTo>
                  <a:lnTo>
                    <a:pt x="610870" y="140970"/>
                  </a:lnTo>
                  <a:lnTo>
                    <a:pt x="610870" y="1397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74820" y="6168389"/>
              <a:ext cx="24130" cy="7620"/>
            </a:xfrm>
            <a:custGeom>
              <a:avLst/>
              <a:gdLst/>
              <a:ahLst/>
              <a:cxnLst/>
              <a:rect l="l" t="t" r="r" b="b"/>
              <a:pathLst>
                <a:path w="24129" h="7620">
                  <a:moveTo>
                    <a:pt x="24130" y="6350"/>
                  </a:moveTo>
                  <a:lnTo>
                    <a:pt x="21590" y="6350"/>
                  </a:lnTo>
                  <a:lnTo>
                    <a:pt x="21590" y="5080"/>
                  </a:lnTo>
                  <a:lnTo>
                    <a:pt x="17780" y="508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130" y="7620"/>
                  </a:lnTo>
                  <a:lnTo>
                    <a:pt x="24130" y="635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65600" y="6170929"/>
              <a:ext cx="109220" cy="78740"/>
            </a:xfrm>
            <a:custGeom>
              <a:avLst/>
              <a:gdLst/>
              <a:ahLst/>
              <a:cxnLst/>
              <a:rect l="l" t="t" r="r" b="b"/>
              <a:pathLst>
                <a:path w="109220" h="78739">
                  <a:moveTo>
                    <a:pt x="109220" y="1270"/>
                  </a:moveTo>
                  <a:lnTo>
                    <a:pt x="104140" y="1270"/>
                  </a:lnTo>
                  <a:lnTo>
                    <a:pt x="99060" y="1270"/>
                  </a:lnTo>
                  <a:lnTo>
                    <a:pt x="99060" y="2540"/>
                  </a:lnTo>
                  <a:lnTo>
                    <a:pt x="95250" y="2540"/>
                  </a:lnTo>
                  <a:lnTo>
                    <a:pt x="95250" y="3810"/>
                  </a:lnTo>
                  <a:lnTo>
                    <a:pt x="90170" y="3810"/>
                  </a:lnTo>
                  <a:lnTo>
                    <a:pt x="90170" y="6350"/>
                  </a:lnTo>
                  <a:lnTo>
                    <a:pt x="80010" y="6350"/>
                  </a:lnTo>
                  <a:lnTo>
                    <a:pt x="80010" y="7620"/>
                  </a:lnTo>
                  <a:lnTo>
                    <a:pt x="77470" y="7620"/>
                  </a:lnTo>
                  <a:lnTo>
                    <a:pt x="77470" y="8890"/>
                  </a:lnTo>
                  <a:lnTo>
                    <a:pt x="76200" y="8890"/>
                  </a:lnTo>
                  <a:lnTo>
                    <a:pt x="76200" y="12700"/>
                  </a:lnTo>
                  <a:lnTo>
                    <a:pt x="73660" y="12700"/>
                  </a:lnTo>
                  <a:lnTo>
                    <a:pt x="73660" y="15240"/>
                  </a:lnTo>
                  <a:lnTo>
                    <a:pt x="72390" y="15240"/>
                  </a:lnTo>
                  <a:lnTo>
                    <a:pt x="72390" y="16510"/>
                  </a:lnTo>
                  <a:lnTo>
                    <a:pt x="71120" y="16510"/>
                  </a:lnTo>
                  <a:lnTo>
                    <a:pt x="71120" y="19050"/>
                  </a:lnTo>
                  <a:lnTo>
                    <a:pt x="69850" y="19050"/>
                  </a:lnTo>
                  <a:lnTo>
                    <a:pt x="69850" y="20320"/>
                  </a:lnTo>
                  <a:lnTo>
                    <a:pt x="68580" y="20320"/>
                  </a:lnTo>
                  <a:lnTo>
                    <a:pt x="68580" y="24130"/>
                  </a:lnTo>
                  <a:lnTo>
                    <a:pt x="67310" y="24130"/>
                  </a:lnTo>
                  <a:lnTo>
                    <a:pt x="67310" y="25400"/>
                  </a:lnTo>
                  <a:lnTo>
                    <a:pt x="64770" y="25400"/>
                  </a:lnTo>
                  <a:lnTo>
                    <a:pt x="64770" y="27940"/>
                  </a:lnTo>
                  <a:lnTo>
                    <a:pt x="63500" y="27940"/>
                  </a:lnTo>
                  <a:lnTo>
                    <a:pt x="63500" y="30480"/>
                  </a:lnTo>
                  <a:lnTo>
                    <a:pt x="62230" y="30480"/>
                  </a:lnTo>
                  <a:lnTo>
                    <a:pt x="62230" y="31750"/>
                  </a:lnTo>
                  <a:lnTo>
                    <a:pt x="60960" y="31750"/>
                  </a:lnTo>
                  <a:lnTo>
                    <a:pt x="60960" y="33020"/>
                  </a:lnTo>
                  <a:lnTo>
                    <a:pt x="59690" y="33020"/>
                  </a:lnTo>
                  <a:lnTo>
                    <a:pt x="59690" y="34290"/>
                  </a:lnTo>
                  <a:lnTo>
                    <a:pt x="5969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54610" y="38100"/>
                  </a:lnTo>
                  <a:lnTo>
                    <a:pt x="54610" y="39370"/>
                  </a:lnTo>
                  <a:lnTo>
                    <a:pt x="52070" y="3937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48260" y="43180"/>
                  </a:lnTo>
                  <a:lnTo>
                    <a:pt x="48260" y="44450"/>
                  </a:lnTo>
                  <a:lnTo>
                    <a:pt x="44450" y="44450"/>
                  </a:lnTo>
                  <a:lnTo>
                    <a:pt x="44450" y="45720"/>
                  </a:lnTo>
                  <a:lnTo>
                    <a:pt x="43180" y="45720"/>
                  </a:lnTo>
                  <a:lnTo>
                    <a:pt x="4318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9370" y="49530"/>
                  </a:lnTo>
                  <a:lnTo>
                    <a:pt x="39370" y="50800"/>
                  </a:lnTo>
                  <a:lnTo>
                    <a:pt x="35560" y="50800"/>
                  </a:lnTo>
                  <a:lnTo>
                    <a:pt x="35560" y="52070"/>
                  </a:lnTo>
                  <a:lnTo>
                    <a:pt x="34290" y="52070"/>
                  </a:lnTo>
                  <a:lnTo>
                    <a:pt x="34290" y="53340"/>
                  </a:lnTo>
                  <a:lnTo>
                    <a:pt x="31750" y="53340"/>
                  </a:lnTo>
                  <a:lnTo>
                    <a:pt x="31750" y="55880"/>
                  </a:lnTo>
                  <a:lnTo>
                    <a:pt x="30480" y="55880"/>
                  </a:lnTo>
                  <a:lnTo>
                    <a:pt x="30480" y="57150"/>
                  </a:lnTo>
                  <a:lnTo>
                    <a:pt x="26670" y="57150"/>
                  </a:lnTo>
                  <a:lnTo>
                    <a:pt x="26670" y="58420"/>
                  </a:lnTo>
                  <a:lnTo>
                    <a:pt x="25400" y="58420"/>
                  </a:lnTo>
                  <a:lnTo>
                    <a:pt x="25400" y="59690"/>
                  </a:lnTo>
                  <a:lnTo>
                    <a:pt x="24130" y="59690"/>
                  </a:lnTo>
                  <a:lnTo>
                    <a:pt x="24130" y="62230"/>
                  </a:lnTo>
                  <a:lnTo>
                    <a:pt x="21590" y="62230"/>
                  </a:lnTo>
                  <a:lnTo>
                    <a:pt x="21590" y="63500"/>
                  </a:lnTo>
                  <a:lnTo>
                    <a:pt x="19050" y="63500"/>
                  </a:lnTo>
                  <a:lnTo>
                    <a:pt x="19050" y="64770"/>
                  </a:lnTo>
                  <a:lnTo>
                    <a:pt x="16510" y="64770"/>
                  </a:lnTo>
                  <a:lnTo>
                    <a:pt x="16510" y="66040"/>
                  </a:lnTo>
                  <a:lnTo>
                    <a:pt x="15240" y="66040"/>
                  </a:lnTo>
                  <a:lnTo>
                    <a:pt x="15240" y="68580"/>
                  </a:lnTo>
                  <a:lnTo>
                    <a:pt x="13970" y="68580"/>
                  </a:lnTo>
                  <a:lnTo>
                    <a:pt x="13970" y="69850"/>
                  </a:lnTo>
                  <a:lnTo>
                    <a:pt x="10160" y="69850"/>
                  </a:lnTo>
                  <a:lnTo>
                    <a:pt x="10160" y="71120"/>
                  </a:lnTo>
                  <a:lnTo>
                    <a:pt x="8890" y="71120"/>
                  </a:lnTo>
                  <a:lnTo>
                    <a:pt x="8890" y="72390"/>
                  </a:lnTo>
                  <a:lnTo>
                    <a:pt x="7620" y="72390"/>
                  </a:lnTo>
                  <a:lnTo>
                    <a:pt x="7620" y="74930"/>
                  </a:lnTo>
                  <a:lnTo>
                    <a:pt x="5080" y="74930"/>
                  </a:lnTo>
                  <a:lnTo>
                    <a:pt x="5080" y="76200"/>
                  </a:lnTo>
                  <a:lnTo>
                    <a:pt x="2540" y="76200"/>
                  </a:lnTo>
                  <a:lnTo>
                    <a:pt x="254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41910" y="78740"/>
                  </a:lnTo>
                  <a:lnTo>
                    <a:pt x="41910" y="77470"/>
                  </a:lnTo>
                  <a:lnTo>
                    <a:pt x="43180" y="77470"/>
                  </a:lnTo>
                  <a:lnTo>
                    <a:pt x="43180" y="76200"/>
                  </a:lnTo>
                  <a:lnTo>
                    <a:pt x="46990" y="76200"/>
                  </a:lnTo>
                  <a:lnTo>
                    <a:pt x="46990" y="74930"/>
                  </a:lnTo>
                  <a:lnTo>
                    <a:pt x="48260" y="74930"/>
                  </a:lnTo>
                  <a:lnTo>
                    <a:pt x="48260" y="72390"/>
                  </a:lnTo>
                  <a:lnTo>
                    <a:pt x="50800" y="72390"/>
                  </a:lnTo>
                  <a:lnTo>
                    <a:pt x="50800" y="71120"/>
                  </a:lnTo>
                  <a:lnTo>
                    <a:pt x="52070" y="71120"/>
                  </a:lnTo>
                  <a:lnTo>
                    <a:pt x="52070" y="69850"/>
                  </a:lnTo>
                  <a:lnTo>
                    <a:pt x="55880" y="69850"/>
                  </a:lnTo>
                  <a:lnTo>
                    <a:pt x="55880" y="68580"/>
                  </a:lnTo>
                  <a:lnTo>
                    <a:pt x="58420" y="68580"/>
                  </a:lnTo>
                  <a:lnTo>
                    <a:pt x="58420" y="66040"/>
                  </a:lnTo>
                  <a:lnTo>
                    <a:pt x="59690" y="66040"/>
                  </a:lnTo>
                  <a:lnTo>
                    <a:pt x="59690" y="64770"/>
                  </a:lnTo>
                  <a:lnTo>
                    <a:pt x="60960" y="64770"/>
                  </a:lnTo>
                  <a:lnTo>
                    <a:pt x="60960" y="63500"/>
                  </a:lnTo>
                  <a:lnTo>
                    <a:pt x="62230" y="63500"/>
                  </a:lnTo>
                  <a:lnTo>
                    <a:pt x="62230" y="62230"/>
                  </a:lnTo>
                  <a:lnTo>
                    <a:pt x="63500" y="62230"/>
                  </a:lnTo>
                  <a:lnTo>
                    <a:pt x="63500" y="59690"/>
                  </a:lnTo>
                  <a:lnTo>
                    <a:pt x="63500" y="58420"/>
                  </a:lnTo>
                  <a:lnTo>
                    <a:pt x="64770" y="58420"/>
                  </a:lnTo>
                  <a:lnTo>
                    <a:pt x="64770" y="57150"/>
                  </a:lnTo>
                  <a:lnTo>
                    <a:pt x="66040" y="57150"/>
                  </a:lnTo>
                  <a:lnTo>
                    <a:pt x="66040" y="55880"/>
                  </a:lnTo>
                  <a:lnTo>
                    <a:pt x="67310" y="55880"/>
                  </a:lnTo>
                  <a:lnTo>
                    <a:pt x="67310" y="53340"/>
                  </a:lnTo>
                  <a:lnTo>
                    <a:pt x="68580" y="5334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49530"/>
                  </a:lnTo>
                  <a:lnTo>
                    <a:pt x="71120" y="49530"/>
                  </a:lnTo>
                  <a:lnTo>
                    <a:pt x="71120" y="46990"/>
                  </a:lnTo>
                  <a:lnTo>
                    <a:pt x="72390" y="46990"/>
                  </a:lnTo>
                  <a:lnTo>
                    <a:pt x="72390" y="45720"/>
                  </a:lnTo>
                  <a:lnTo>
                    <a:pt x="72390" y="44450"/>
                  </a:lnTo>
                  <a:lnTo>
                    <a:pt x="74930" y="44450"/>
                  </a:lnTo>
                  <a:lnTo>
                    <a:pt x="74930" y="43180"/>
                  </a:lnTo>
                  <a:lnTo>
                    <a:pt x="74930" y="40640"/>
                  </a:lnTo>
                  <a:lnTo>
                    <a:pt x="76200" y="40640"/>
                  </a:lnTo>
                  <a:lnTo>
                    <a:pt x="76200" y="39370"/>
                  </a:lnTo>
                  <a:lnTo>
                    <a:pt x="77470" y="39370"/>
                  </a:lnTo>
                  <a:lnTo>
                    <a:pt x="77470" y="38100"/>
                  </a:lnTo>
                  <a:lnTo>
                    <a:pt x="78740" y="38100"/>
                  </a:lnTo>
                  <a:lnTo>
                    <a:pt x="78740" y="36830"/>
                  </a:lnTo>
                  <a:lnTo>
                    <a:pt x="86360" y="36830"/>
                  </a:lnTo>
                  <a:lnTo>
                    <a:pt x="86360" y="34290"/>
                  </a:lnTo>
                  <a:lnTo>
                    <a:pt x="91440" y="34290"/>
                  </a:lnTo>
                  <a:lnTo>
                    <a:pt x="91440" y="33020"/>
                  </a:lnTo>
                  <a:lnTo>
                    <a:pt x="97790" y="33020"/>
                  </a:lnTo>
                  <a:lnTo>
                    <a:pt x="97790" y="31750"/>
                  </a:lnTo>
                  <a:lnTo>
                    <a:pt x="107950" y="31750"/>
                  </a:lnTo>
                  <a:lnTo>
                    <a:pt x="107950" y="30480"/>
                  </a:lnTo>
                  <a:lnTo>
                    <a:pt x="109220" y="30480"/>
                  </a:lnTo>
                  <a:lnTo>
                    <a:pt x="109220" y="27940"/>
                  </a:lnTo>
                  <a:lnTo>
                    <a:pt x="109220" y="2540"/>
                  </a:lnTo>
                  <a:lnTo>
                    <a:pt x="109220" y="1270"/>
                  </a:lnTo>
                  <a:close/>
                </a:path>
                <a:path w="109220" h="78739">
                  <a:moveTo>
                    <a:pt x="109220" y="0"/>
                  </a:moveTo>
                  <a:lnTo>
                    <a:pt x="104140" y="0"/>
                  </a:lnTo>
                  <a:lnTo>
                    <a:pt x="10414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53079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1340" y="6248400"/>
              <a:ext cx="610870" cy="86360"/>
            </a:xfrm>
            <a:custGeom>
              <a:avLst/>
              <a:gdLst/>
              <a:ahLst/>
              <a:cxnLst/>
              <a:rect l="l" t="t" r="r" b="b"/>
              <a:pathLst>
                <a:path w="610869" h="86360">
                  <a:moveTo>
                    <a:pt x="238760" y="0"/>
                  </a:moveTo>
                  <a:lnTo>
                    <a:pt x="162560" y="0"/>
                  </a:lnTo>
                  <a:lnTo>
                    <a:pt x="162560" y="1270"/>
                  </a:lnTo>
                  <a:lnTo>
                    <a:pt x="158750" y="1270"/>
                  </a:lnTo>
                  <a:lnTo>
                    <a:pt x="158750" y="2540"/>
                  </a:lnTo>
                  <a:lnTo>
                    <a:pt x="156210" y="2540"/>
                  </a:lnTo>
                  <a:lnTo>
                    <a:pt x="156210" y="3810"/>
                  </a:lnTo>
                  <a:lnTo>
                    <a:pt x="151130" y="3810"/>
                  </a:lnTo>
                  <a:lnTo>
                    <a:pt x="151130" y="6350"/>
                  </a:lnTo>
                  <a:lnTo>
                    <a:pt x="147320" y="6350"/>
                  </a:lnTo>
                  <a:lnTo>
                    <a:pt x="147320" y="7620"/>
                  </a:lnTo>
                  <a:lnTo>
                    <a:pt x="144780" y="7620"/>
                  </a:lnTo>
                  <a:lnTo>
                    <a:pt x="144780" y="8890"/>
                  </a:lnTo>
                  <a:lnTo>
                    <a:pt x="142240" y="8890"/>
                  </a:lnTo>
                  <a:lnTo>
                    <a:pt x="142240" y="10160"/>
                  </a:lnTo>
                  <a:lnTo>
                    <a:pt x="135890" y="10160"/>
                  </a:lnTo>
                  <a:lnTo>
                    <a:pt x="135890" y="13970"/>
                  </a:lnTo>
                  <a:lnTo>
                    <a:pt x="130810" y="13970"/>
                  </a:lnTo>
                  <a:lnTo>
                    <a:pt x="130810" y="15240"/>
                  </a:lnTo>
                  <a:lnTo>
                    <a:pt x="127000" y="15240"/>
                  </a:lnTo>
                  <a:lnTo>
                    <a:pt x="127000" y="16510"/>
                  </a:lnTo>
                  <a:lnTo>
                    <a:pt x="121920" y="16510"/>
                  </a:lnTo>
                  <a:lnTo>
                    <a:pt x="121920" y="20320"/>
                  </a:lnTo>
                  <a:lnTo>
                    <a:pt x="115570" y="20320"/>
                  </a:lnTo>
                  <a:lnTo>
                    <a:pt x="115570" y="21590"/>
                  </a:lnTo>
                  <a:lnTo>
                    <a:pt x="113030" y="21590"/>
                  </a:lnTo>
                  <a:lnTo>
                    <a:pt x="113030" y="22860"/>
                  </a:lnTo>
                  <a:lnTo>
                    <a:pt x="107950" y="22860"/>
                  </a:lnTo>
                  <a:lnTo>
                    <a:pt x="107950" y="26670"/>
                  </a:lnTo>
                  <a:lnTo>
                    <a:pt x="99060" y="26670"/>
                  </a:lnTo>
                  <a:lnTo>
                    <a:pt x="99060" y="27940"/>
                  </a:lnTo>
                  <a:lnTo>
                    <a:pt x="95250" y="27940"/>
                  </a:lnTo>
                  <a:lnTo>
                    <a:pt x="95250" y="29210"/>
                  </a:lnTo>
                  <a:lnTo>
                    <a:pt x="86360" y="29210"/>
                  </a:lnTo>
                  <a:lnTo>
                    <a:pt x="86360" y="33020"/>
                  </a:lnTo>
                  <a:lnTo>
                    <a:pt x="77470" y="33020"/>
                  </a:lnTo>
                  <a:lnTo>
                    <a:pt x="77470" y="34290"/>
                  </a:lnTo>
                  <a:lnTo>
                    <a:pt x="72390" y="34290"/>
                  </a:lnTo>
                  <a:lnTo>
                    <a:pt x="72390" y="35560"/>
                  </a:lnTo>
                  <a:lnTo>
                    <a:pt x="63500" y="35560"/>
                  </a:lnTo>
                  <a:lnTo>
                    <a:pt x="63500" y="39370"/>
                  </a:lnTo>
                  <a:lnTo>
                    <a:pt x="54610" y="39370"/>
                  </a:lnTo>
                  <a:lnTo>
                    <a:pt x="54610" y="40640"/>
                  </a:lnTo>
                  <a:lnTo>
                    <a:pt x="49530" y="40640"/>
                  </a:lnTo>
                  <a:lnTo>
                    <a:pt x="49530" y="41910"/>
                  </a:lnTo>
                  <a:lnTo>
                    <a:pt x="40640" y="41910"/>
                  </a:lnTo>
                  <a:lnTo>
                    <a:pt x="40640" y="45720"/>
                  </a:lnTo>
                  <a:lnTo>
                    <a:pt x="33020" y="45720"/>
                  </a:lnTo>
                  <a:lnTo>
                    <a:pt x="33020" y="46990"/>
                  </a:lnTo>
                  <a:lnTo>
                    <a:pt x="29210" y="46990"/>
                  </a:lnTo>
                  <a:lnTo>
                    <a:pt x="29210" y="48260"/>
                  </a:lnTo>
                  <a:lnTo>
                    <a:pt x="21590" y="48260"/>
                  </a:lnTo>
                  <a:lnTo>
                    <a:pt x="21590" y="52070"/>
                  </a:lnTo>
                  <a:lnTo>
                    <a:pt x="13970" y="52070"/>
                  </a:lnTo>
                  <a:lnTo>
                    <a:pt x="13970" y="53340"/>
                  </a:lnTo>
                  <a:lnTo>
                    <a:pt x="10160" y="53340"/>
                  </a:lnTo>
                  <a:lnTo>
                    <a:pt x="10160" y="54610"/>
                  </a:lnTo>
                  <a:lnTo>
                    <a:pt x="3810" y="54610"/>
                  </a:lnTo>
                  <a:lnTo>
                    <a:pt x="3810" y="58420"/>
                  </a:lnTo>
                  <a:lnTo>
                    <a:pt x="0" y="58420"/>
                  </a:lnTo>
                  <a:lnTo>
                    <a:pt x="0" y="5969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7620" y="85090"/>
                  </a:lnTo>
                  <a:lnTo>
                    <a:pt x="7620" y="83820"/>
                  </a:lnTo>
                  <a:lnTo>
                    <a:pt x="13970" y="83820"/>
                  </a:lnTo>
                  <a:lnTo>
                    <a:pt x="13970" y="80010"/>
                  </a:lnTo>
                  <a:lnTo>
                    <a:pt x="21590" y="80010"/>
                  </a:lnTo>
                  <a:lnTo>
                    <a:pt x="21590" y="78740"/>
                  </a:lnTo>
                  <a:lnTo>
                    <a:pt x="25400" y="78740"/>
                  </a:lnTo>
                  <a:lnTo>
                    <a:pt x="25400" y="77470"/>
                  </a:lnTo>
                  <a:lnTo>
                    <a:pt x="33020" y="77470"/>
                  </a:lnTo>
                  <a:lnTo>
                    <a:pt x="33020" y="73660"/>
                  </a:lnTo>
                  <a:lnTo>
                    <a:pt x="39370" y="73660"/>
                  </a:lnTo>
                  <a:lnTo>
                    <a:pt x="39370" y="72390"/>
                  </a:lnTo>
                  <a:lnTo>
                    <a:pt x="45720" y="72390"/>
                  </a:lnTo>
                  <a:lnTo>
                    <a:pt x="45720" y="71120"/>
                  </a:lnTo>
                  <a:lnTo>
                    <a:pt x="54610" y="71120"/>
                  </a:lnTo>
                  <a:lnTo>
                    <a:pt x="54610" y="67310"/>
                  </a:lnTo>
                  <a:lnTo>
                    <a:pt x="63500" y="67310"/>
                  </a:lnTo>
                  <a:lnTo>
                    <a:pt x="63500" y="66040"/>
                  </a:lnTo>
                  <a:lnTo>
                    <a:pt x="67310" y="66040"/>
                  </a:lnTo>
                  <a:lnTo>
                    <a:pt x="67310" y="64770"/>
                  </a:lnTo>
                  <a:lnTo>
                    <a:pt x="77470" y="64770"/>
                  </a:lnTo>
                  <a:lnTo>
                    <a:pt x="77470" y="60960"/>
                  </a:lnTo>
                  <a:lnTo>
                    <a:pt x="86360" y="60960"/>
                  </a:lnTo>
                  <a:lnTo>
                    <a:pt x="86360" y="59690"/>
                  </a:lnTo>
                  <a:lnTo>
                    <a:pt x="90170" y="59690"/>
                  </a:lnTo>
                  <a:lnTo>
                    <a:pt x="90170" y="58420"/>
                  </a:lnTo>
                  <a:lnTo>
                    <a:pt x="99060" y="58420"/>
                  </a:lnTo>
                  <a:lnTo>
                    <a:pt x="99060" y="54610"/>
                  </a:lnTo>
                  <a:lnTo>
                    <a:pt x="106680" y="54610"/>
                  </a:lnTo>
                  <a:lnTo>
                    <a:pt x="106680" y="53340"/>
                  </a:lnTo>
                  <a:lnTo>
                    <a:pt x="110490" y="53340"/>
                  </a:lnTo>
                  <a:lnTo>
                    <a:pt x="110490" y="52070"/>
                  </a:lnTo>
                  <a:lnTo>
                    <a:pt x="116840" y="52070"/>
                  </a:lnTo>
                  <a:lnTo>
                    <a:pt x="11684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5730" y="46990"/>
                  </a:lnTo>
                  <a:lnTo>
                    <a:pt x="125730" y="45720"/>
                  </a:lnTo>
                  <a:lnTo>
                    <a:pt x="132080" y="45720"/>
                  </a:lnTo>
                  <a:lnTo>
                    <a:pt x="132080" y="41910"/>
                  </a:lnTo>
                  <a:lnTo>
                    <a:pt x="137160" y="41910"/>
                  </a:lnTo>
                  <a:lnTo>
                    <a:pt x="137160" y="40640"/>
                  </a:lnTo>
                  <a:lnTo>
                    <a:pt x="140970" y="40640"/>
                  </a:lnTo>
                  <a:lnTo>
                    <a:pt x="140970" y="39370"/>
                  </a:lnTo>
                  <a:lnTo>
                    <a:pt x="146050" y="39370"/>
                  </a:lnTo>
                  <a:lnTo>
                    <a:pt x="146050" y="35560"/>
                  </a:lnTo>
                  <a:lnTo>
                    <a:pt x="152400" y="35560"/>
                  </a:lnTo>
                  <a:lnTo>
                    <a:pt x="152400" y="34290"/>
                  </a:lnTo>
                  <a:lnTo>
                    <a:pt x="156210" y="34290"/>
                  </a:lnTo>
                  <a:lnTo>
                    <a:pt x="156210" y="33020"/>
                  </a:lnTo>
                  <a:lnTo>
                    <a:pt x="161290" y="33020"/>
                  </a:lnTo>
                  <a:lnTo>
                    <a:pt x="161290" y="29210"/>
                  </a:lnTo>
                  <a:lnTo>
                    <a:pt x="167640" y="29210"/>
                  </a:lnTo>
                  <a:lnTo>
                    <a:pt x="167640" y="27940"/>
                  </a:lnTo>
                  <a:lnTo>
                    <a:pt x="170180" y="27940"/>
                  </a:lnTo>
                  <a:lnTo>
                    <a:pt x="170180" y="26670"/>
                  </a:lnTo>
                  <a:lnTo>
                    <a:pt x="176530" y="26670"/>
                  </a:lnTo>
                  <a:lnTo>
                    <a:pt x="176530" y="22860"/>
                  </a:lnTo>
                  <a:lnTo>
                    <a:pt x="182880" y="22860"/>
                  </a:lnTo>
                  <a:lnTo>
                    <a:pt x="182880" y="21590"/>
                  </a:lnTo>
                  <a:lnTo>
                    <a:pt x="186690" y="21590"/>
                  </a:lnTo>
                  <a:lnTo>
                    <a:pt x="186690" y="20320"/>
                  </a:lnTo>
                  <a:lnTo>
                    <a:pt x="193040" y="20320"/>
                  </a:lnTo>
                  <a:lnTo>
                    <a:pt x="193040" y="16510"/>
                  </a:lnTo>
                  <a:lnTo>
                    <a:pt x="199390" y="16510"/>
                  </a:lnTo>
                  <a:lnTo>
                    <a:pt x="199390" y="15240"/>
                  </a:lnTo>
                  <a:lnTo>
                    <a:pt x="203200" y="15240"/>
                  </a:lnTo>
                  <a:lnTo>
                    <a:pt x="203200" y="13970"/>
                  </a:lnTo>
                  <a:lnTo>
                    <a:pt x="209550" y="13970"/>
                  </a:lnTo>
                  <a:lnTo>
                    <a:pt x="209550" y="10160"/>
                  </a:lnTo>
                  <a:lnTo>
                    <a:pt x="215900" y="10160"/>
                  </a:lnTo>
                  <a:lnTo>
                    <a:pt x="215900" y="8890"/>
                  </a:lnTo>
                  <a:lnTo>
                    <a:pt x="219710" y="8890"/>
                  </a:lnTo>
                  <a:lnTo>
                    <a:pt x="219710" y="7620"/>
                  </a:lnTo>
                  <a:lnTo>
                    <a:pt x="222250" y="7620"/>
                  </a:lnTo>
                  <a:lnTo>
                    <a:pt x="222250" y="6350"/>
                  </a:lnTo>
                  <a:lnTo>
                    <a:pt x="226060" y="6350"/>
                  </a:lnTo>
                  <a:lnTo>
                    <a:pt x="226060" y="3810"/>
                  </a:lnTo>
                  <a:lnTo>
                    <a:pt x="232410" y="3810"/>
                  </a:lnTo>
                  <a:lnTo>
                    <a:pt x="232410" y="2540"/>
                  </a:lnTo>
                  <a:lnTo>
                    <a:pt x="236220" y="2540"/>
                  </a:lnTo>
                  <a:lnTo>
                    <a:pt x="236220" y="1270"/>
                  </a:lnTo>
                  <a:lnTo>
                    <a:pt x="238760" y="1270"/>
                  </a:lnTo>
                  <a:lnTo>
                    <a:pt x="238760" y="0"/>
                  </a:lnTo>
                  <a:close/>
                </a:path>
                <a:path w="610869" h="86360">
                  <a:moveTo>
                    <a:pt x="610857" y="29210"/>
                  </a:moveTo>
                  <a:lnTo>
                    <a:pt x="603250" y="29210"/>
                  </a:lnTo>
                  <a:lnTo>
                    <a:pt x="603250" y="27940"/>
                  </a:lnTo>
                  <a:lnTo>
                    <a:pt x="595630" y="27940"/>
                  </a:lnTo>
                  <a:lnTo>
                    <a:pt x="595630" y="26670"/>
                  </a:lnTo>
                  <a:lnTo>
                    <a:pt x="560070" y="26670"/>
                  </a:lnTo>
                  <a:lnTo>
                    <a:pt x="560070" y="22860"/>
                  </a:lnTo>
                  <a:lnTo>
                    <a:pt x="554990" y="22860"/>
                  </a:lnTo>
                  <a:lnTo>
                    <a:pt x="554990" y="21590"/>
                  </a:lnTo>
                  <a:lnTo>
                    <a:pt x="552450" y="21590"/>
                  </a:lnTo>
                  <a:lnTo>
                    <a:pt x="552450" y="20320"/>
                  </a:lnTo>
                  <a:lnTo>
                    <a:pt x="547370" y="20320"/>
                  </a:lnTo>
                  <a:lnTo>
                    <a:pt x="547370" y="16510"/>
                  </a:lnTo>
                  <a:lnTo>
                    <a:pt x="543560" y="16510"/>
                  </a:lnTo>
                  <a:lnTo>
                    <a:pt x="543560" y="15240"/>
                  </a:lnTo>
                  <a:lnTo>
                    <a:pt x="539750" y="15240"/>
                  </a:lnTo>
                  <a:lnTo>
                    <a:pt x="539750" y="13970"/>
                  </a:lnTo>
                  <a:lnTo>
                    <a:pt x="534670" y="13970"/>
                  </a:lnTo>
                  <a:lnTo>
                    <a:pt x="534670" y="10160"/>
                  </a:lnTo>
                  <a:lnTo>
                    <a:pt x="529590" y="10160"/>
                  </a:lnTo>
                  <a:lnTo>
                    <a:pt x="529590" y="8890"/>
                  </a:lnTo>
                  <a:lnTo>
                    <a:pt x="527050" y="889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6350"/>
                  </a:lnTo>
                  <a:lnTo>
                    <a:pt x="523240" y="6350"/>
                  </a:lnTo>
                  <a:lnTo>
                    <a:pt x="523240" y="3810"/>
                  </a:lnTo>
                  <a:lnTo>
                    <a:pt x="520700" y="3810"/>
                  </a:lnTo>
                  <a:lnTo>
                    <a:pt x="520700" y="2540"/>
                  </a:lnTo>
                  <a:lnTo>
                    <a:pt x="519430" y="2540"/>
                  </a:lnTo>
                  <a:lnTo>
                    <a:pt x="519430" y="1270"/>
                  </a:lnTo>
                  <a:lnTo>
                    <a:pt x="463550" y="1270"/>
                  </a:lnTo>
                  <a:lnTo>
                    <a:pt x="463550" y="2540"/>
                  </a:lnTo>
                  <a:lnTo>
                    <a:pt x="466090" y="2540"/>
                  </a:lnTo>
                  <a:lnTo>
                    <a:pt x="466090" y="3810"/>
                  </a:lnTo>
                  <a:lnTo>
                    <a:pt x="469900" y="3810"/>
                  </a:lnTo>
                  <a:lnTo>
                    <a:pt x="469900" y="6350"/>
                  </a:lnTo>
                  <a:lnTo>
                    <a:pt x="472440" y="6350"/>
                  </a:lnTo>
                  <a:lnTo>
                    <a:pt x="472440" y="7620"/>
                  </a:lnTo>
                  <a:lnTo>
                    <a:pt x="473710" y="7620"/>
                  </a:lnTo>
                  <a:lnTo>
                    <a:pt x="473710" y="8890"/>
                  </a:lnTo>
                  <a:lnTo>
                    <a:pt x="476250" y="8890"/>
                  </a:lnTo>
                  <a:lnTo>
                    <a:pt x="476250" y="10160"/>
                  </a:lnTo>
                  <a:lnTo>
                    <a:pt x="480060" y="10160"/>
                  </a:lnTo>
                  <a:lnTo>
                    <a:pt x="480060" y="13970"/>
                  </a:lnTo>
                  <a:lnTo>
                    <a:pt x="483870" y="13970"/>
                  </a:lnTo>
                  <a:lnTo>
                    <a:pt x="483870" y="15240"/>
                  </a:lnTo>
                  <a:lnTo>
                    <a:pt x="485140" y="1524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20320"/>
                  </a:lnTo>
                  <a:lnTo>
                    <a:pt x="500380" y="20320"/>
                  </a:lnTo>
                  <a:lnTo>
                    <a:pt x="500380" y="21590"/>
                  </a:lnTo>
                  <a:lnTo>
                    <a:pt x="504190" y="21590"/>
                  </a:lnTo>
                  <a:lnTo>
                    <a:pt x="504190" y="22860"/>
                  </a:lnTo>
                  <a:lnTo>
                    <a:pt x="510540" y="22860"/>
                  </a:lnTo>
                  <a:lnTo>
                    <a:pt x="510540" y="26670"/>
                  </a:lnTo>
                  <a:lnTo>
                    <a:pt x="514350" y="26670"/>
                  </a:lnTo>
                  <a:lnTo>
                    <a:pt x="514350" y="27940"/>
                  </a:lnTo>
                  <a:lnTo>
                    <a:pt x="515620" y="27940"/>
                  </a:lnTo>
                  <a:lnTo>
                    <a:pt x="515620" y="29210"/>
                  </a:lnTo>
                  <a:lnTo>
                    <a:pt x="519430" y="29210"/>
                  </a:lnTo>
                  <a:lnTo>
                    <a:pt x="519430" y="33020"/>
                  </a:lnTo>
                  <a:lnTo>
                    <a:pt x="521970" y="33020"/>
                  </a:lnTo>
                  <a:lnTo>
                    <a:pt x="521970" y="34290"/>
                  </a:lnTo>
                  <a:lnTo>
                    <a:pt x="523240" y="34290"/>
                  </a:lnTo>
                  <a:lnTo>
                    <a:pt x="523240" y="35560"/>
                  </a:lnTo>
                  <a:lnTo>
                    <a:pt x="528320" y="35560"/>
                  </a:lnTo>
                  <a:lnTo>
                    <a:pt x="528320" y="39370"/>
                  </a:lnTo>
                  <a:lnTo>
                    <a:pt x="533400" y="39370"/>
                  </a:lnTo>
                  <a:lnTo>
                    <a:pt x="533400" y="40640"/>
                  </a:lnTo>
                  <a:lnTo>
                    <a:pt x="535940" y="40640"/>
                  </a:lnTo>
                  <a:lnTo>
                    <a:pt x="535940" y="41910"/>
                  </a:lnTo>
                  <a:lnTo>
                    <a:pt x="541020" y="41910"/>
                  </a:lnTo>
                  <a:lnTo>
                    <a:pt x="541020" y="45720"/>
                  </a:lnTo>
                  <a:lnTo>
                    <a:pt x="546100" y="45720"/>
                  </a:lnTo>
                  <a:lnTo>
                    <a:pt x="546100" y="46990"/>
                  </a:lnTo>
                  <a:lnTo>
                    <a:pt x="548640" y="46990"/>
                  </a:lnTo>
                  <a:lnTo>
                    <a:pt x="548640" y="48260"/>
                  </a:lnTo>
                  <a:lnTo>
                    <a:pt x="553720" y="48260"/>
                  </a:lnTo>
                  <a:lnTo>
                    <a:pt x="553720" y="52070"/>
                  </a:lnTo>
                  <a:lnTo>
                    <a:pt x="558800" y="52070"/>
                  </a:lnTo>
                  <a:lnTo>
                    <a:pt x="558800" y="53340"/>
                  </a:lnTo>
                  <a:lnTo>
                    <a:pt x="561340" y="53340"/>
                  </a:lnTo>
                  <a:lnTo>
                    <a:pt x="561340" y="54610"/>
                  </a:lnTo>
                  <a:lnTo>
                    <a:pt x="607060" y="54610"/>
                  </a:lnTo>
                  <a:lnTo>
                    <a:pt x="607060" y="58420"/>
                  </a:lnTo>
                  <a:lnTo>
                    <a:pt x="610857" y="58420"/>
                  </a:lnTo>
                  <a:lnTo>
                    <a:pt x="610857" y="54610"/>
                  </a:lnTo>
                  <a:lnTo>
                    <a:pt x="610857" y="53340"/>
                  </a:lnTo>
                  <a:lnTo>
                    <a:pt x="610857" y="33020"/>
                  </a:lnTo>
                  <a:lnTo>
                    <a:pt x="610857" y="2921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0" y="6197600"/>
              <a:ext cx="355600" cy="52069"/>
            </a:xfrm>
            <a:custGeom>
              <a:avLst/>
              <a:gdLst/>
              <a:ahLst/>
              <a:cxnLst/>
              <a:rect l="l" t="t" r="r" b="b"/>
              <a:pathLst>
                <a:path w="355600" h="52070">
                  <a:moveTo>
                    <a:pt x="355600" y="50800"/>
                  </a:moveTo>
                  <a:lnTo>
                    <a:pt x="354330" y="50800"/>
                  </a:lnTo>
                  <a:lnTo>
                    <a:pt x="354330" y="48260"/>
                  </a:lnTo>
                  <a:lnTo>
                    <a:pt x="351790" y="48260"/>
                  </a:lnTo>
                  <a:lnTo>
                    <a:pt x="351790" y="46990"/>
                  </a:lnTo>
                  <a:lnTo>
                    <a:pt x="346710" y="46990"/>
                  </a:lnTo>
                  <a:lnTo>
                    <a:pt x="346710" y="45720"/>
                  </a:lnTo>
                  <a:lnTo>
                    <a:pt x="342900" y="45720"/>
                  </a:lnTo>
                  <a:lnTo>
                    <a:pt x="342900" y="44450"/>
                  </a:lnTo>
                  <a:lnTo>
                    <a:pt x="337820" y="44450"/>
                  </a:lnTo>
                  <a:lnTo>
                    <a:pt x="337820" y="41910"/>
                  </a:lnTo>
                  <a:lnTo>
                    <a:pt x="330200" y="41910"/>
                  </a:lnTo>
                  <a:lnTo>
                    <a:pt x="330200" y="40640"/>
                  </a:lnTo>
                  <a:lnTo>
                    <a:pt x="326390" y="40640"/>
                  </a:lnTo>
                  <a:lnTo>
                    <a:pt x="326390" y="39370"/>
                  </a:lnTo>
                  <a:lnTo>
                    <a:pt x="323850" y="39370"/>
                  </a:lnTo>
                  <a:lnTo>
                    <a:pt x="323850" y="38100"/>
                  </a:lnTo>
                  <a:lnTo>
                    <a:pt x="321310" y="38100"/>
                  </a:lnTo>
                  <a:lnTo>
                    <a:pt x="321310" y="35560"/>
                  </a:lnTo>
                  <a:lnTo>
                    <a:pt x="317500" y="35560"/>
                  </a:lnTo>
                  <a:lnTo>
                    <a:pt x="317500" y="34290"/>
                  </a:lnTo>
                  <a:lnTo>
                    <a:pt x="316230" y="34290"/>
                  </a:lnTo>
                  <a:lnTo>
                    <a:pt x="316230" y="33020"/>
                  </a:lnTo>
                  <a:lnTo>
                    <a:pt x="313690" y="33020"/>
                  </a:lnTo>
                  <a:lnTo>
                    <a:pt x="313690" y="31750"/>
                  </a:lnTo>
                  <a:lnTo>
                    <a:pt x="312420" y="31750"/>
                  </a:lnTo>
                  <a:lnTo>
                    <a:pt x="312420" y="29210"/>
                  </a:lnTo>
                  <a:lnTo>
                    <a:pt x="307340" y="29210"/>
                  </a:lnTo>
                  <a:lnTo>
                    <a:pt x="307340" y="27940"/>
                  </a:lnTo>
                  <a:lnTo>
                    <a:pt x="306070" y="27940"/>
                  </a:lnTo>
                  <a:lnTo>
                    <a:pt x="306070" y="26670"/>
                  </a:lnTo>
                  <a:lnTo>
                    <a:pt x="303530" y="26670"/>
                  </a:lnTo>
                  <a:lnTo>
                    <a:pt x="303530" y="25400"/>
                  </a:lnTo>
                  <a:lnTo>
                    <a:pt x="302260" y="25400"/>
                  </a:lnTo>
                  <a:lnTo>
                    <a:pt x="302260" y="22860"/>
                  </a:lnTo>
                  <a:lnTo>
                    <a:pt x="298450" y="22860"/>
                  </a:lnTo>
                  <a:lnTo>
                    <a:pt x="298450" y="21590"/>
                  </a:lnTo>
                  <a:lnTo>
                    <a:pt x="295910" y="21590"/>
                  </a:lnTo>
                  <a:lnTo>
                    <a:pt x="295910" y="20320"/>
                  </a:lnTo>
                  <a:lnTo>
                    <a:pt x="294640" y="20320"/>
                  </a:lnTo>
                  <a:lnTo>
                    <a:pt x="294640" y="19050"/>
                  </a:lnTo>
                  <a:lnTo>
                    <a:pt x="292100" y="19050"/>
                  </a:lnTo>
                  <a:lnTo>
                    <a:pt x="292100" y="16510"/>
                  </a:lnTo>
                  <a:lnTo>
                    <a:pt x="287020" y="16510"/>
                  </a:lnTo>
                  <a:lnTo>
                    <a:pt x="287020" y="15240"/>
                  </a:lnTo>
                  <a:lnTo>
                    <a:pt x="284480" y="15240"/>
                  </a:lnTo>
                  <a:lnTo>
                    <a:pt x="284480" y="13970"/>
                  </a:lnTo>
                  <a:lnTo>
                    <a:pt x="281940" y="13970"/>
                  </a:lnTo>
                  <a:lnTo>
                    <a:pt x="281940" y="12700"/>
                  </a:lnTo>
                  <a:lnTo>
                    <a:pt x="279400" y="12700"/>
                  </a:lnTo>
                  <a:lnTo>
                    <a:pt x="279400" y="10160"/>
                  </a:lnTo>
                  <a:lnTo>
                    <a:pt x="247650" y="10160"/>
                  </a:lnTo>
                  <a:lnTo>
                    <a:pt x="247650" y="8890"/>
                  </a:lnTo>
                  <a:lnTo>
                    <a:pt x="243840" y="8890"/>
                  </a:lnTo>
                  <a:lnTo>
                    <a:pt x="243840" y="7620"/>
                  </a:lnTo>
                  <a:lnTo>
                    <a:pt x="241300" y="7620"/>
                  </a:lnTo>
                  <a:lnTo>
                    <a:pt x="241300" y="6350"/>
                  </a:lnTo>
                  <a:lnTo>
                    <a:pt x="238760" y="6350"/>
                  </a:lnTo>
                  <a:lnTo>
                    <a:pt x="238760" y="3810"/>
                  </a:lnTo>
                  <a:lnTo>
                    <a:pt x="233680" y="3810"/>
                  </a:lnTo>
                  <a:lnTo>
                    <a:pt x="233680" y="2540"/>
                  </a:lnTo>
                  <a:lnTo>
                    <a:pt x="231140" y="2540"/>
                  </a:lnTo>
                  <a:lnTo>
                    <a:pt x="231140" y="1270"/>
                  </a:lnTo>
                  <a:lnTo>
                    <a:pt x="228600" y="1270"/>
                  </a:lnTo>
                  <a:lnTo>
                    <a:pt x="228600" y="0"/>
                  </a:lnTo>
                  <a:lnTo>
                    <a:pt x="140970" y="0"/>
                  </a:lnTo>
                  <a:lnTo>
                    <a:pt x="140970" y="1270"/>
                  </a:lnTo>
                  <a:lnTo>
                    <a:pt x="137160" y="1270"/>
                  </a:lnTo>
                  <a:lnTo>
                    <a:pt x="137160" y="2540"/>
                  </a:lnTo>
                  <a:lnTo>
                    <a:pt x="134620" y="2540"/>
                  </a:lnTo>
                  <a:lnTo>
                    <a:pt x="134620" y="3810"/>
                  </a:lnTo>
                  <a:lnTo>
                    <a:pt x="129540" y="3810"/>
                  </a:lnTo>
                  <a:lnTo>
                    <a:pt x="129540" y="6350"/>
                  </a:lnTo>
                  <a:lnTo>
                    <a:pt x="127000" y="6350"/>
                  </a:lnTo>
                  <a:lnTo>
                    <a:pt x="127000" y="7620"/>
                  </a:lnTo>
                  <a:lnTo>
                    <a:pt x="124460" y="7620"/>
                  </a:lnTo>
                  <a:lnTo>
                    <a:pt x="124460" y="8890"/>
                  </a:lnTo>
                  <a:lnTo>
                    <a:pt x="121920" y="8890"/>
                  </a:lnTo>
                  <a:lnTo>
                    <a:pt x="121920" y="10160"/>
                  </a:lnTo>
                  <a:lnTo>
                    <a:pt x="110490" y="10160"/>
                  </a:lnTo>
                  <a:lnTo>
                    <a:pt x="110490" y="12700"/>
                  </a:lnTo>
                  <a:lnTo>
                    <a:pt x="105410" y="12700"/>
                  </a:lnTo>
                  <a:lnTo>
                    <a:pt x="105410" y="13970"/>
                  </a:lnTo>
                  <a:lnTo>
                    <a:pt x="101600" y="13970"/>
                  </a:lnTo>
                  <a:lnTo>
                    <a:pt x="101600" y="15240"/>
                  </a:lnTo>
                  <a:lnTo>
                    <a:pt x="96520" y="15240"/>
                  </a:lnTo>
                  <a:lnTo>
                    <a:pt x="96520" y="16510"/>
                  </a:lnTo>
                  <a:lnTo>
                    <a:pt x="86360" y="16510"/>
                  </a:lnTo>
                  <a:lnTo>
                    <a:pt x="86360" y="19050"/>
                  </a:lnTo>
                  <a:lnTo>
                    <a:pt x="83820" y="19050"/>
                  </a:lnTo>
                  <a:lnTo>
                    <a:pt x="83820" y="20320"/>
                  </a:lnTo>
                  <a:lnTo>
                    <a:pt x="78740" y="20320"/>
                  </a:lnTo>
                  <a:lnTo>
                    <a:pt x="78740" y="21590"/>
                  </a:lnTo>
                  <a:lnTo>
                    <a:pt x="76200" y="21590"/>
                  </a:lnTo>
                  <a:lnTo>
                    <a:pt x="76200" y="22860"/>
                  </a:lnTo>
                  <a:lnTo>
                    <a:pt x="68580" y="22860"/>
                  </a:lnTo>
                  <a:lnTo>
                    <a:pt x="68580" y="25400"/>
                  </a:lnTo>
                  <a:lnTo>
                    <a:pt x="66040" y="25400"/>
                  </a:lnTo>
                  <a:lnTo>
                    <a:pt x="66040" y="26670"/>
                  </a:lnTo>
                  <a:lnTo>
                    <a:pt x="62230" y="26670"/>
                  </a:lnTo>
                  <a:lnTo>
                    <a:pt x="62230" y="27940"/>
                  </a:lnTo>
                  <a:lnTo>
                    <a:pt x="58420" y="27940"/>
                  </a:lnTo>
                  <a:lnTo>
                    <a:pt x="5842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5720" y="33020"/>
                  </a:lnTo>
                  <a:lnTo>
                    <a:pt x="45720" y="34290"/>
                  </a:lnTo>
                  <a:lnTo>
                    <a:pt x="41910" y="34290"/>
                  </a:lnTo>
                  <a:lnTo>
                    <a:pt x="41910" y="35560"/>
                  </a:lnTo>
                  <a:lnTo>
                    <a:pt x="35560" y="35560"/>
                  </a:lnTo>
                  <a:lnTo>
                    <a:pt x="35560" y="38100"/>
                  </a:lnTo>
                  <a:lnTo>
                    <a:pt x="31750" y="38100"/>
                  </a:lnTo>
                  <a:lnTo>
                    <a:pt x="31750" y="39370"/>
                  </a:lnTo>
                  <a:lnTo>
                    <a:pt x="27940" y="39370"/>
                  </a:lnTo>
                  <a:lnTo>
                    <a:pt x="27940" y="40640"/>
                  </a:lnTo>
                  <a:lnTo>
                    <a:pt x="25400" y="40640"/>
                  </a:lnTo>
                  <a:lnTo>
                    <a:pt x="25400" y="41910"/>
                  </a:lnTo>
                  <a:lnTo>
                    <a:pt x="17780" y="41910"/>
                  </a:lnTo>
                  <a:lnTo>
                    <a:pt x="17780" y="44450"/>
                  </a:lnTo>
                  <a:lnTo>
                    <a:pt x="15240" y="44450"/>
                  </a:lnTo>
                  <a:lnTo>
                    <a:pt x="15240" y="45720"/>
                  </a:lnTo>
                  <a:lnTo>
                    <a:pt x="11430" y="45720"/>
                  </a:lnTo>
                  <a:lnTo>
                    <a:pt x="11430" y="46990"/>
                  </a:lnTo>
                  <a:lnTo>
                    <a:pt x="8890" y="46990"/>
                  </a:lnTo>
                  <a:lnTo>
                    <a:pt x="8890" y="48260"/>
                  </a:lnTo>
                  <a:lnTo>
                    <a:pt x="2540" y="48260"/>
                  </a:lnTo>
                  <a:lnTo>
                    <a:pt x="2540" y="50800"/>
                  </a:lnTo>
                  <a:lnTo>
                    <a:pt x="0" y="50800"/>
                  </a:lnTo>
                  <a:lnTo>
                    <a:pt x="0" y="52070"/>
                  </a:lnTo>
                  <a:lnTo>
                    <a:pt x="76200" y="52070"/>
                  </a:lnTo>
                  <a:lnTo>
                    <a:pt x="76200" y="50800"/>
                  </a:lnTo>
                  <a:lnTo>
                    <a:pt x="80010" y="50800"/>
                  </a:lnTo>
                  <a:lnTo>
                    <a:pt x="80010" y="48260"/>
                  </a:lnTo>
                  <a:lnTo>
                    <a:pt x="85090" y="48260"/>
                  </a:lnTo>
                  <a:lnTo>
                    <a:pt x="85090" y="46990"/>
                  </a:lnTo>
                  <a:lnTo>
                    <a:pt x="92710" y="46990"/>
                  </a:lnTo>
                  <a:lnTo>
                    <a:pt x="92710" y="45720"/>
                  </a:lnTo>
                  <a:lnTo>
                    <a:pt x="97790" y="45720"/>
                  </a:lnTo>
                  <a:lnTo>
                    <a:pt x="97790" y="44450"/>
                  </a:lnTo>
                  <a:lnTo>
                    <a:pt x="104140" y="44450"/>
                  </a:lnTo>
                  <a:lnTo>
                    <a:pt x="10414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9380" y="40640"/>
                  </a:lnTo>
                  <a:lnTo>
                    <a:pt x="119380" y="39370"/>
                  </a:lnTo>
                  <a:lnTo>
                    <a:pt x="123190" y="39370"/>
                  </a:lnTo>
                  <a:lnTo>
                    <a:pt x="123190" y="38100"/>
                  </a:lnTo>
                  <a:lnTo>
                    <a:pt x="125730" y="38100"/>
                  </a:lnTo>
                  <a:lnTo>
                    <a:pt x="125730" y="35560"/>
                  </a:lnTo>
                  <a:lnTo>
                    <a:pt x="130810" y="35560"/>
                  </a:lnTo>
                  <a:lnTo>
                    <a:pt x="130810" y="34290"/>
                  </a:lnTo>
                  <a:lnTo>
                    <a:pt x="133350" y="34290"/>
                  </a:lnTo>
                  <a:lnTo>
                    <a:pt x="133350" y="33020"/>
                  </a:lnTo>
                  <a:lnTo>
                    <a:pt x="135890" y="33020"/>
                  </a:lnTo>
                  <a:lnTo>
                    <a:pt x="135890" y="31750"/>
                  </a:lnTo>
                  <a:lnTo>
                    <a:pt x="138430" y="31750"/>
                  </a:lnTo>
                  <a:lnTo>
                    <a:pt x="138430" y="29210"/>
                  </a:lnTo>
                  <a:lnTo>
                    <a:pt x="142240" y="29210"/>
                  </a:lnTo>
                  <a:lnTo>
                    <a:pt x="142240" y="27940"/>
                  </a:lnTo>
                  <a:lnTo>
                    <a:pt x="227330" y="27940"/>
                  </a:lnTo>
                  <a:lnTo>
                    <a:pt x="227330" y="29210"/>
                  </a:lnTo>
                  <a:lnTo>
                    <a:pt x="232410" y="29210"/>
                  </a:lnTo>
                  <a:lnTo>
                    <a:pt x="232410" y="31750"/>
                  </a:lnTo>
                  <a:lnTo>
                    <a:pt x="234950" y="31750"/>
                  </a:lnTo>
                  <a:lnTo>
                    <a:pt x="234950" y="33020"/>
                  </a:lnTo>
                  <a:lnTo>
                    <a:pt x="237490" y="33020"/>
                  </a:lnTo>
                  <a:lnTo>
                    <a:pt x="237490" y="34290"/>
                  </a:lnTo>
                  <a:lnTo>
                    <a:pt x="240030" y="34290"/>
                  </a:lnTo>
                  <a:lnTo>
                    <a:pt x="240030" y="35560"/>
                  </a:lnTo>
                  <a:lnTo>
                    <a:pt x="245110" y="35560"/>
                  </a:lnTo>
                  <a:lnTo>
                    <a:pt x="245110" y="38100"/>
                  </a:lnTo>
                  <a:lnTo>
                    <a:pt x="246380" y="38100"/>
                  </a:lnTo>
                  <a:lnTo>
                    <a:pt x="246380" y="39370"/>
                  </a:lnTo>
                  <a:lnTo>
                    <a:pt x="278130" y="39370"/>
                  </a:lnTo>
                  <a:lnTo>
                    <a:pt x="278130" y="40640"/>
                  </a:lnTo>
                  <a:lnTo>
                    <a:pt x="280670" y="40640"/>
                  </a:lnTo>
                  <a:lnTo>
                    <a:pt x="280670" y="41910"/>
                  </a:lnTo>
                  <a:lnTo>
                    <a:pt x="285750" y="41910"/>
                  </a:lnTo>
                  <a:lnTo>
                    <a:pt x="285750" y="44450"/>
                  </a:lnTo>
                  <a:lnTo>
                    <a:pt x="288290" y="44450"/>
                  </a:lnTo>
                  <a:lnTo>
                    <a:pt x="288290" y="45720"/>
                  </a:lnTo>
                  <a:lnTo>
                    <a:pt x="290830" y="45720"/>
                  </a:lnTo>
                  <a:lnTo>
                    <a:pt x="290830" y="46990"/>
                  </a:lnTo>
                  <a:lnTo>
                    <a:pt x="293370" y="46990"/>
                  </a:lnTo>
                  <a:lnTo>
                    <a:pt x="293370" y="48260"/>
                  </a:lnTo>
                  <a:lnTo>
                    <a:pt x="297180" y="48260"/>
                  </a:lnTo>
                  <a:lnTo>
                    <a:pt x="297180" y="50800"/>
                  </a:lnTo>
                  <a:lnTo>
                    <a:pt x="299720" y="50800"/>
                  </a:lnTo>
                  <a:lnTo>
                    <a:pt x="299720" y="52070"/>
                  </a:lnTo>
                  <a:lnTo>
                    <a:pt x="355600" y="52070"/>
                  </a:lnTo>
                  <a:lnTo>
                    <a:pt x="355600" y="508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20470" y="6313170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7870" y="6268720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9600" y="6178550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2646679" y="27940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60" name="object 60"/>
          <p:cNvSpPr/>
          <p:nvPr/>
        </p:nvSpPr>
        <p:spPr>
          <a:xfrm>
            <a:off x="567690" y="1649729"/>
            <a:ext cx="2063750" cy="0"/>
          </a:xfrm>
          <a:custGeom>
            <a:avLst/>
            <a:gdLst/>
            <a:ahLst/>
            <a:cxnLst/>
            <a:rect l="l" t="t" r="r" b="b"/>
            <a:pathLst>
              <a:path w="2063750">
                <a:moveTo>
                  <a:pt x="0" y="0"/>
                </a:moveTo>
                <a:lnTo>
                  <a:pt x="2063750" y="0"/>
                </a:lnTo>
              </a:path>
            </a:pathLst>
          </a:custGeom>
          <a:ln w="215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34669" y="1177290"/>
            <a:ext cx="2088514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200" b="1" spc="5" dirty="0">
                <a:solidFill>
                  <a:srgbClr val="FFFFFF"/>
                </a:solidFill>
                <a:latin typeface="Tahoma"/>
                <a:cs typeface="Tahoma"/>
              </a:rPr>
              <a:t>ob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3200" b="1" spc="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200" b="1" spc="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3200" b="1" spc="-1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47369" y="1629410"/>
            <a:ext cx="2063750" cy="0"/>
          </a:xfrm>
          <a:custGeom>
            <a:avLst/>
            <a:gdLst/>
            <a:ahLst/>
            <a:cxnLst/>
            <a:rect l="l" t="t" r="r" b="b"/>
            <a:pathLst>
              <a:path w="2063750">
                <a:moveTo>
                  <a:pt x="0" y="0"/>
                </a:moveTo>
                <a:lnTo>
                  <a:pt x="2063750" y="0"/>
                </a:lnTo>
              </a:path>
            </a:pathLst>
          </a:custGeom>
          <a:ln w="215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534669" y="1728470"/>
            <a:ext cx="8533130" cy="344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665" marR="5080" indent="-609600" algn="just">
              <a:lnSpc>
                <a:spcPct val="100000"/>
              </a:lnSpc>
              <a:spcBef>
                <a:spcPts val="100"/>
              </a:spcBef>
              <a:buClr>
                <a:srgbClr val="EBF25A"/>
              </a:buClr>
              <a:buSzPct val="80000"/>
              <a:buAutoNum type="arabicPeriod" startAt="2"/>
              <a:tabLst>
                <a:tab pos="622300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demand equation is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Q =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90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– 3P. At what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price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would no  one be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willing to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buy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any of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commodity? 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If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commodity is given free,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what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is the quantity demanded? 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 price is reduced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by 1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unit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how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much the quantity  demanded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change?</a:t>
            </a:r>
            <a:endParaRPr sz="2000">
              <a:latin typeface="Tahoma"/>
              <a:cs typeface="Tahoma"/>
            </a:endParaRPr>
          </a:p>
          <a:p>
            <a:pPr marL="621665" marR="5080" indent="-609600" algn="just">
              <a:lnSpc>
                <a:spcPct val="100000"/>
              </a:lnSpc>
              <a:spcBef>
                <a:spcPts val="500"/>
              </a:spcBef>
              <a:buClr>
                <a:srgbClr val="EBF25A"/>
              </a:buClr>
              <a:buSzPct val="80000"/>
              <a:buAutoNum type="arabicPeriod" startAt="2"/>
              <a:tabLst>
                <a:tab pos="622300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demand equation is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Q =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25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– 5P. What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is the quantity </a:t>
            </a:r>
            <a:r>
              <a:rPr sz="2000" b="1" spc="5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demanded if the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price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is Rs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3? Assume 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demand is 18  units, then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what 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 corresponding price?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What would be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 demand if the commodity in question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were a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free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good?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What is the highest price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anybody will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pay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for the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commodity?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88409" y="0"/>
            <a:ext cx="640080" cy="6860540"/>
            <a:chOff x="3788409" y="0"/>
            <a:chExt cx="640080" cy="6860540"/>
          </a:xfrm>
        </p:grpSpPr>
        <p:sp>
          <p:nvSpPr>
            <p:cNvPr id="3" name="object 3"/>
            <p:cNvSpPr/>
            <p:nvPr/>
          </p:nvSpPr>
          <p:spPr>
            <a:xfrm>
              <a:off x="4257040" y="0"/>
              <a:ext cx="33020" cy="6860540"/>
            </a:xfrm>
            <a:custGeom>
              <a:avLst/>
              <a:gdLst/>
              <a:ahLst/>
              <a:cxnLst/>
              <a:rect l="l" t="t" r="r" b="b"/>
              <a:pathLst>
                <a:path w="33020" h="6860540">
                  <a:moveTo>
                    <a:pt x="33020" y="0"/>
                  </a:moveTo>
                  <a:lnTo>
                    <a:pt x="1651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33020" y="686054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405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40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075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972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732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67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401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236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590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893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28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63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98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2208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55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890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725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60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826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217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052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887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722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57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3793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14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049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884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7190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0" y="0"/>
            <a:ext cx="9144000" cy="6860540"/>
            <a:chOff x="0" y="0"/>
            <a:chExt cx="9144000" cy="6860540"/>
          </a:xfrm>
        </p:grpSpPr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589010" y="6189979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06160" y="6264909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9210" y="6244589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74820" y="6174739"/>
              <a:ext cx="610870" cy="204470"/>
            </a:xfrm>
            <a:custGeom>
              <a:avLst/>
              <a:gdLst/>
              <a:ahLst/>
              <a:cxnLst/>
              <a:rect l="l" t="t" r="r" b="b"/>
              <a:pathLst>
                <a:path w="610870" h="204470">
                  <a:moveTo>
                    <a:pt x="392430" y="198120"/>
                  </a:moveTo>
                  <a:lnTo>
                    <a:pt x="143510" y="198120"/>
                  </a:lnTo>
                  <a:lnTo>
                    <a:pt x="143510" y="201930"/>
                  </a:lnTo>
                  <a:lnTo>
                    <a:pt x="153670" y="201930"/>
                  </a:lnTo>
                  <a:lnTo>
                    <a:pt x="153670" y="203200"/>
                  </a:lnTo>
                  <a:lnTo>
                    <a:pt x="157480" y="203200"/>
                  </a:lnTo>
                  <a:lnTo>
                    <a:pt x="157480" y="204470"/>
                  </a:lnTo>
                  <a:lnTo>
                    <a:pt x="340360" y="204470"/>
                  </a:lnTo>
                  <a:lnTo>
                    <a:pt x="340360" y="203200"/>
                  </a:lnTo>
                  <a:lnTo>
                    <a:pt x="361950" y="203200"/>
                  </a:lnTo>
                  <a:lnTo>
                    <a:pt x="361950" y="201930"/>
                  </a:lnTo>
                  <a:lnTo>
                    <a:pt x="392430" y="201930"/>
                  </a:lnTo>
                  <a:lnTo>
                    <a:pt x="392430" y="198120"/>
                  </a:lnTo>
                  <a:close/>
                </a:path>
                <a:path w="610870" h="204470">
                  <a:moveTo>
                    <a:pt x="610870" y="139700"/>
                  </a:moveTo>
                  <a:lnTo>
                    <a:pt x="603250" y="139700"/>
                  </a:lnTo>
                  <a:lnTo>
                    <a:pt x="603250" y="140970"/>
                  </a:lnTo>
                  <a:lnTo>
                    <a:pt x="586740" y="140970"/>
                  </a:lnTo>
                  <a:lnTo>
                    <a:pt x="586740" y="144780"/>
                  </a:lnTo>
                  <a:lnTo>
                    <a:pt x="570230" y="144780"/>
                  </a:lnTo>
                  <a:lnTo>
                    <a:pt x="570230" y="146050"/>
                  </a:lnTo>
                  <a:lnTo>
                    <a:pt x="565150" y="146050"/>
                  </a:lnTo>
                  <a:lnTo>
                    <a:pt x="565150" y="147320"/>
                  </a:lnTo>
                  <a:lnTo>
                    <a:pt x="544830" y="147320"/>
                  </a:lnTo>
                  <a:lnTo>
                    <a:pt x="544830" y="151130"/>
                  </a:lnTo>
                  <a:lnTo>
                    <a:pt x="529590" y="151130"/>
                  </a:lnTo>
                  <a:lnTo>
                    <a:pt x="529590" y="152400"/>
                  </a:lnTo>
                  <a:lnTo>
                    <a:pt x="520700" y="152400"/>
                  </a:lnTo>
                  <a:lnTo>
                    <a:pt x="520700" y="153670"/>
                  </a:lnTo>
                  <a:lnTo>
                    <a:pt x="504190" y="153670"/>
                  </a:lnTo>
                  <a:lnTo>
                    <a:pt x="504190" y="157480"/>
                  </a:lnTo>
                  <a:lnTo>
                    <a:pt x="488950" y="157480"/>
                  </a:lnTo>
                  <a:lnTo>
                    <a:pt x="488950" y="158750"/>
                  </a:lnTo>
                  <a:lnTo>
                    <a:pt x="480060" y="158750"/>
                  </a:lnTo>
                  <a:lnTo>
                    <a:pt x="480060" y="160020"/>
                  </a:lnTo>
                  <a:lnTo>
                    <a:pt x="463550" y="160020"/>
                  </a:lnTo>
                  <a:lnTo>
                    <a:pt x="463550" y="163830"/>
                  </a:lnTo>
                  <a:lnTo>
                    <a:pt x="448310" y="163830"/>
                  </a:lnTo>
                  <a:lnTo>
                    <a:pt x="448310" y="165100"/>
                  </a:lnTo>
                  <a:lnTo>
                    <a:pt x="443230" y="165100"/>
                  </a:lnTo>
                  <a:lnTo>
                    <a:pt x="443230" y="166370"/>
                  </a:lnTo>
                  <a:lnTo>
                    <a:pt x="411480" y="166370"/>
                  </a:lnTo>
                  <a:lnTo>
                    <a:pt x="411480" y="170180"/>
                  </a:lnTo>
                  <a:lnTo>
                    <a:pt x="384810" y="170180"/>
                  </a:lnTo>
                  <a:lnTo>
                    <a:pt x="384810" y="171450"/>
                  </a:lnTo>
                  <a:lnTo>
                    <a:pt x="372110" y="171450"/>
                  </a:lnTo>
                  <a:lnTo>
                    <a:pt x="372110" y="172720"/>
                  </a:lnTo>
                  <a:lnTo>
                    <a:pt x="346710" y="172720"/>
                  </a:lnTo>
                  <a:lnTo>
                    <a:pt x="346710" y="176530"/>
                  </a:lnTo>
                  <a:lnTo>
                    <a:pt x="152400" y="176530"/>
                  </a:lnTo>
                  <a:lnTo>
                    <a:pt x="152400" y="172720"/>
                  </a:lnTo>
                  <a:lnTo>
                    <a:pt x="142240" y="172720"/>
                  </a:lnTo>
                  <a:lnTo>
                    <a:pt x="142240" y="171450"/>
                  </a:lnTo>
                  <a:lnTo>
                    <a:pt x="138430" y="171450"/>
                  </a:lnTo>
                  <a:lnTo>
                    <a:pt x="138430" y="170180"/>
                  </a:lnTo>
                  <a:lnTo>
                    <a:pt x="128270" y="170180"/>
                  </a:lnTo>
                  <a:lnTo>
                    <a:pt x="128270" y="166370"/>
                  </a:lnTo>
                  <a:lnTo>
                    <a:pt x="120650" y="166370"/>
                  </a:lnTo>
                  <a:lnTo>
                    <a:pt x="120650" y="165100"/>
                  </a:lnTo>
                  <a:lnTo>
                    <a:pt x="113030" y="165100"/>
                  </a:lnTo>
                  <a:lnTo>
                    <a:pt x="113030" y="163830"/>
                  </a:lnTo>
                  <a:lnTo>
                    <a:pt x="101600" y="163830"/>
                  </a:lnTo>
                  <a:lnTo>
                    <a:pt x="101600" y="160020"/>
                  </a:lnTo>
                  <a:lnTo>
                    <a:pt x="91440" y="160020"/>
                  </a:lnTo>
                  <a:lnTo>
                    <a:pt x="91440" y="158750"/>
                  </a:lnTo>
                  <a:lnTo>
                    <a:pt x="86360" y="158750"/>
                  </a:lnTo>
                  <a:lnTo>
                    <a:pt x="86360" y="157480"/>
                  </a:lnTo>
                  <a:lnTo>
                    <a:pt x="78740" y="157480"/>
                  </a:lnTo>
                  <a:lnTo>
                    <a:pt x="78740" y="153670"/>
                  </a:lnTo>
                  <a:lnTo>
                    <a:pt x="71120" y="153670"/>
                  </a:lnTo>
                  <a:lnTo>
                    <a:pt x="71120" y="152400"/>
                  </a:lnTo>
                  <a:lnTo>
                    <a:pt x="68580" y="152400"/>
                  </a:lnTo>
                  <a:lnTo>
                    <a:pt x="68580" y="151130"/>
                  </a:lnTo>
                  <a:lnTo>
                    <a:pt x="60960" y="151130"/>
                  </a:lnTo>
                  <a:lnTo>
                    <a:pt x="60960" y="147320"/>
                  </a:lnTo>
                  <a:lnTo>
                    <a:pt x="55880" y="147320"/>
                  </a:lnTo>
                  <a:lnTo>
                    <a:pt x="55880" y="146050"/>
                  </a:lnTo>
                  <a:lnTo>
                    <a:pt x="50800" y="146050"/>
                  </a:lnTo>
                  <a:lnTo>
                    <a:pt x="50800" y="144780"/>
                  </a:lnTo>
                  <a:lnTo>
                    <a:pt x="41910" y="144780"/>
                  </a:lnTo>
                  <a:lnTo>
                    <a:pt x="41910" y="140970"/>
                  </a:lnTo>
                  <a:lnTo>
                    <a:pt x="33020" y="140970"/>
                  </a:lnTo>
                  <a:lnTo>
                    <a:pt x="33020" y="139700"/>
                  </a:lnTo>
                  <a:lnTo>
                    <a:pt x="29210" y="139700"/>
                  </a:lnTo>
                  <a:lnTo>
                    <a:pt x="29210" y="138430"/>
                  </a:lnTo>
                  <a:lnTo>
                    <a:pt x="26670" y="138430"/>
                  </a:lnTo>
                  <a:lnTo>
                    <a:pt x="26670" y="134620"/>
                  </a:lnTo>
                  <a:lnTo>
                    <a:pt x="26670" y="128270"/>
                  </a:lnTo>
                  <a:lnTo>
                    <a:pt x="26670" y="87630"/>
                  </a:lnTo>
                  <a:lnTo>
                    <a:pt x="27940" y="87630"/>
                  </a:lnTo>
                  <a:lnTo>
                    <a:pt x="27940" y="83820"/>
                  </a:lnTo>
                  <a:lnTo>
                    <a:pt x="27940" y="81280"/>
                  </a:lnTo>
                  <a:lnTo>
                    <a:pt x="29210" y="81280"/>
                  </a:lnTo>
                  <a:lnTo>
                    <a:pt x="29210" y="77470"/>
                  </a:lnTo>
                  <a:lnTo>
                    <a:pt x="29210" y="74930"/>
                  </a:lnTo>
                  <a:lnTo>
                    <a:pt x="30480" y="74930"/>
                  </a:lnTo>
                  <a:lnTo>
                    <a:pt x="30480" y="68580"/>
                  </a:lnTo>
                  <a:lnTo>
                    <a:pt x="31750" y="68580"/>
                  </a:lnTo>
                  <a:lnTo>
                    <a:pt x="31750" y="63500"/>
                  </a:lnTo>
                  <a:lnTo>
                    <a:pt x="33020" y="63500"/>
                  </a:lnTo>
                  <a:lnTo>
                    <a:pt x="33020" y="6096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2070"/>
                  </a:lnTo>
                  <a:lnTo>
                    <a:pt x="34290" y="50800"/>
                  </a:lnTo>
                  <a:lnTo>
                    <a:pt x="35560" y="50800"/>
                  </a:lnTo>
                  <a:lnTo>
                    <a:pt x="35560" y="45720"/>
                  </a:lnTo>
                  <a:lnTo>
                    <a:pt x="36830" y="45720"/>
                  </a:lnTo>
                  <a:lnTo>
                    <a:pt x="36830" y="44450"/>
                  </a:lnTo>
                  <a:lnTo>
                    <a:pt x="36830" y="2540"/>
                  </a:lnTo>
                  <a:lnTo>
                    <a:pt x="31750" y="2540"/>
                  </a:lnTo>
                  <a:lnTo>
                    <a:pt x="31750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540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10160" y="24130"/>
                  </a:lnTo>
                  <a:lnTo>
                    <a:pt x="10160" y="25400"/>
                  </a:lnTo>
                  <a:lnTo>
                    <a:pt x="12700" y="25400"/>
                  </a:lnTo>
                  <a:lnTo>
                    <a:pt x="12700" y="26670"/>
                  </a:lnTo>
                  <a:lnTo>
                    <a:pt x="17780" y="26670"/>
                  </a:lnTo>
                  <a:lnTo>
                    <a:pt x="17780" y="2794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22860" y="30480"/>
                  </a:lnTo>
                  <a:lnTo>
                    <a:pt x="22860" y="31750"/>
                  </a:lnTo>
                  <a:lnTo>
                    <a:pt x="25400" y="3175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44450"/>
                  </a:lnTo>
                  <a:lnTo>
                    <a:pt x="22860" y="44450"/>
                  </a:lnTo>
                  <a:lnTo>
                    <a:pt x="22860" y="45720"/>
                  </a:lnTo>
                  <a:lnTo>
                    <a:pt x="22860" y="50800"/>
                  </a:lnTo>
                  <a:lnTo>
                    <a:pt x="22860" y="52070"/>
                  </a:lnTo>
                  <a:lnTo>
                    <a:pt x="21590" y="52070"/>
                  </a:lnTo>
                  <a:lnTo>
                    <a:pt x="21590" y="57150"/>
                  </a:lnTo>
                  <a:lnTo>
                    <a:pt x="21590" y="60960"/>
                  </a:lnTo>
                  <a:lnTo>
                    <a:pt x="20320" y="60960"/>
                  </a:lnTo>
                  <a:lnTo>
                    <a:pt x="20320" y="63500"/>
                  </a:lnTo>
                  <a:lnTo>
                    <a:pt x="20320" y="68580"/>
                  </a:lnTo>
                  <a:lnTo>
                    <a:pt x="19050" y="68580"/>
                  </a:lnTo>
                  <a:lnTo>
                    <a:pt x="19050" y="74930"/>
                  </a:lnTo>
                  <a:lnTo>
                    <a:pt x="19050" y="77470"/>
                  </a:lnTo>
                  <a:lnTo>
                    <a:pt x="17780" y="77470"/>
                  </a:lnTo>
                  <a:lnTo>
                    <a:pt x="17780" y="81280"/>
                  </a:lnTo>
                  <a:lnTo>
                    <a:pt x="17780" y="83820"/>
                  </a:lnTo>
                  <a:lnTo>
                    <a:pt x="16510" y="83820"/>
                  </a:lnTo>
                  <a:lnTo>
                    <a:pt x="16510" y="87630"/>
                  </a:lnTo>
                  <a:lnTo>
                    <a:pt x="16510" y="128270"/>
                  </a:lnTo>
                  <a:lnTo>
                    <a:pt x="19050" y="128270"/>
                  </a:lnTo>
                  <a:lnTo>
                    <a:pt x="19050" y="134620"/>
                  </a:lnTo>
                  <a:lnTo>
                    <a:pt x="20320" y="134620"/>
                  </a:lnTo>
                  <a:lnTo>
                    <a:pt x="20320" y="138430"/>
                  </a:lnTo>
                  <a:lnTo>
                    <a:pt x="20320" y="139700"/>
                  </a:lnTo>
                  <a:lnTo>
                    <a:pt x="20320" y="140970"/>
                  </a:lnTo>
                  <a:lnTo>
                    <a:pt x="21590" y="140970"/>
                  </a:lnTo>
                  <a:lnTo>
                    <a:pt x="21590" y="144780"/>
                  </a:lnTo>
                  <a:lnTo>
                    <a:pt x="21590" y="146050"/>
                  </a:lnTo>
                  <a:lnTo>
                    <a:pt x="21590" y="147320"/>
                  </a:lnTo>
                  <a:lnTo>
                    <a:pt x="22860" y="147320"/>
                  </a:lnTo>
                  <a:lnTo>
                    <a:pt x="22860" y="151130"/>
                  </a:lnTo>
                  <a:lnTo>
                    <a:pt x="22860" y="152400"/>
                  </a:lnTo>
                  <a:lnTo>
                    <a:pt x="22860" y="153670"/>
                  </a:lnTo>
                  <a:lnTo>
                    <a:pt x="22860" y="157480"/>
                  </a:lnTo>
                  <a:lnTo>
                    <a:pt x="24130" y="157480"/>
                  </a:lnTo>
                  <a:lnTo>
                    <a:pt x="24130" y="158750"/>
                  </a:lnTo>
                  <a:lnTo>
                    <a:pt x="24130" y="160020"/>
                  </a:lnTo>
                  <a:lnTo>
                    <a:pt x="24130" y="163830"/>
                  </a:lnTo>
                  <a:lnTo>
                    <a:pt x="25400" y="163830"/>
                  </a:lnTo>
                  <a:lnTo>
                    <a:pt x="25400" y="165100"/>
                  </a:lnTo>
                  <a:lnTo>
                    <a:pt x="25400" y="166370"/>
                  </a:lnTo>
                  <a:lnTo>
                    <a:pt x="34290" y="166370"/>
                  </a:lnTo>
                  <a:lnTo>
                    <a:pt x="34290" y="170180"/>
                  </a:lnTo>
                  <a:lnTo>
                    <a:pt x="40640" y="170180"/>
                  </a:lnTo>
                  <a:lnTo>
                    <a:pt x="40640" y="171450"/>
                  </a:lnTo>
                  <a:lnTo>
                    <a:pt x="44450" y="171450"/>
                  </a:lnTo>
                  <a:lnTo>
                    <a:pt x="44450" y="172720"/>
                  </a:lnTo>
                  <a:lnTo>
                    <a:pt x="52070" y="172720"/>
                  </a:lnTo>
                  <a:lnTo>
                    <a:pt x="52070" y="176530"/>
                  </a:lnTo>
                  <a:lnTo>
                    <a:pt x="59690" y="176530"/>
                  </a:lnTo>
                  <a:lnTo>
                    <a:pt x="59690" y="177800"/>
                  </a:lnTo>
                  <a:lnTo>
                    <a:pt x="63500" y="177800"/>
                  </a:lnTo>
                  <a:lnTo>
                    <a:pt x="63500" y="179070"/>
                  </a:lnTo>
                  <a:lnTo>
                    <a:pt x="71120" y="179070"/>
                  </a:lnTo>
                  <a:lnTo>
                    <a:pt x="71120" y="182880"/>
                  </a:lnTo>
                  <a:lnTo>
                    <a:pt x="78740" y="182880"/>
                  </a:lnTo>
                  <a:lnTo>
                    <a:pt x="78740" y="184150"/>
                  </a:lnTo>
                  <a:lnTo>
                    <a:pt x="81280" y="184150"/>
                  </a:lnTo>
                  <a:lnTo>
                    <a:pt x="81280" y="185420"/>
                  </a:lnTo>
                  <a:lnTo>
                    <a:pt x="92710" y="185420"/>
                  </a:lnTo>
                  <a:lnTo>
                    <a:pt x="92710" y="189230"/>
                  </a:lnTo>
                  <a:lnTo>
                    <a:pt x="101600" y="189230"/>
                  </a:lnTo>
                  <a:lnTo>
                    <a:pt x="101600" y="190500"/>
                  </a:lnTo>
                  <a:lnTo>
                    <a:pt x="480060" y="190500"/>
                  </a:lnTo>
                  <a:lnTo>
                    <a:pt x="480060" y="189230"/>
                  </a:lnTo>
                  <a:lnTo>
                    <a:pt x="496570" y="189230"/>
                  </a:lnTo>
                  <a:lnTo>
                    <a:pt x="496570" y="185420"/>
                  </a:lnTo>
                  <a:lnTo>
                    <a:pt x="513080" y="185420"/>
                  </a:lnTo>
                  <a:lnTo>
                    <a:pt x="513080" y="184150"/>
                  </a:lnTo>
                  <a:lnTo>
                    <a:pt x="520700" y="184150"/>
                  </a:lnTo>
                  <a:lnTo>
                    <a:pt x="520700" y="182880"/>
                  </a:lnTo>
                  <a:lnTo>
                    <a:pt x="537210" y="182880"/>
                  </a:lnTo>
                  <a:lnTo>
                    <a:pt x="537210" y="179070"/>
                  </a:lnTo>
                  <a:lnTo>
                    <a:pt x="553720" y="179070"/>
                  </a:lnTo>
                  <a:lnTo>
                    <a:pt x="553720" y="177800"/>
                  </a:lnTo>
                  <a:lnTo>
                    <a:pt x="561340" y="177800"/>
                  </a:lnTo>
                  <a:lnTo>
                    <a:pt x="561340" y="176530"/>
                  </a:lnTo>
                  <a:lnTo>
                    <a:pt x="577850" y="176530"/>
                  </a:lnTo>
                  <a:lnTo>
                    <a:pt x="577850" y="172720"/>
                  </a:lnTo>
                  <a:lnTo>
                    <a:pt x="594360" y="172720"/>
                  </a:lnTo>
                  <a:lnTo>
                    <a:pt x="594360" y="171450"/>
                  </a:lnTo>
                  <a:lnTo>
                    <a:pt x="603250" y="171450"/>
                  </a:lnTo>
                  <a:lnTo>
                    <a:pt x="603250" y="170180"/>
                  </a:lnTo>
                  <a:lnTo>
                    <a:pt x="610870" y="170180"/>
                  </a:lnTo>
                  <a:lnTo>
                    <a:pt x="610870" y="140970"/>
                  </a:lnTo>
                  <a:lnTo>
                    <a:pt x="610870" y="1397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74820" y="6168389"/>
              <a:ext cx="24130" cy="7620"/>
            </a:xfrm>
            <a:custGeom>
              <a:avLst/>
              <a:gdLst/>
              <a:ahLst/>
              <a:cxnLst/>
              <a:rect l="l" t="t" r="r" b="b"/>
              <a:pathLst>
                <a:path w="24129" h="7620">
                  <a:moveTo>
                    <a:pt x="24130" y="6350"/>
                  </a:moveTo>
                  <a:lnTo>
                    <a:pt x="21590" y="6350"/>
                  </a:lnTo>
                  <a:lnTo>
                    <a:pt x="21590" y="5080"/>
                  </a:lnTo>
                  <a:lnTo>
                    <a:pt x="17780" y="508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130" y="7620"/>
                  </a:lnTo>
                  <a:lnTo>
                    <a:pt x="24130" y="635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65600" y="6170929"/>
              <a:ext cx="109220" cy="78740"/>
            </a:xfrm>
            <a:custGeom>
              <a:avLst/>
              <a:gdLst/>
              <a:ahLst/>
              <a:cxnLst/>
              <a:rect l="l" t="t" r="r" b="b"/>
              <a:pathLst>
                <a:path w="109220" h="78739">
                  <a:moveTo>
                    <a:pt x="109220" y="1270"/>
                  </a:moveTo>
                  <a:lnTo>
                    <a:pt x="104140" y="1270"/>
                  </a:lnTo>
                  <a:lnTo>
                    <a:pt x="99060" y="1270"/>
                  </a:lnTo>
                  <a:lnTo>
                    <a:pt x="99060" y="2540"/>
                  </a:lnTo>
                  <a:lnTo>
                    <a:pt x="95250" y="2540"/>
                  </a:lnTo>
                  <a:lnTo>
                    <a:pt x="95250" y="3810"/>
                  </a:lnTo>
                  <a:lnTo>
                    <a:pt x="90170" y="3810"/>
                  </a:lnTo>
                  <a:lnTo>
                    <a:pt x="90170" y="6350"/>
                  </a:lnTo>
                  <a:lnTo>
                    <a:pt x="80010" y="6350"/>
                  </a:lnTo>
                  <a:lnTo>
                    <a:pt x="80010" y="7620"/>
                  </a:lnTo>
                  <a:lnTo>
                    <a:pt x="77470" y="7620"/>
                  </a:lnTo>
                  <a:lnTo>
                    <a:pt x="77470" y="8890"/>
                  </a:lnTo>
                  <a:lnTo>
                    <a:pt x="76200" y="8890"/>
                  </a:lnTo>
                  <a:lnTo>
                    <a:pt x="76200" y="12700"/>
                  </a:lnTo>
                  <a:lnTo>
                    <a:pt x="73660" y="12700"/>
                  </a:lnTo>
                  <a:lnTo>
                    <a:pt x="73660" y="15240"/>
                  </a:lnTo>
                  <a:lnTo>
                    <a:pt x="72390" y="15240"/>
                  </a:lnTo>
                  <a:lnTo>
                    <a:pt x="72390" y="16510"/>
                  </a:lnTo>
                  <a:lnTo>
                    <a:pt x="71120" y="16510"/>
                  </a:lnTo>
                  <a:lnTo>
                    <a:pt x="71120" y="19050"/>
                  </a:lnTo>
                  <a:lnTo>
                    <a:pt x="69850" y="19050"/>
                  </a:lnTo>
                  <a:lnTo>
                    <a:pt x="69850" y="20320"/>
                  </a:lnTo>
                  <a:lnTo>
                    <a:pt x="68580" y="20320"/>
                  </a:lnTo>
                  <a:lnTo>
                    <a:pt x="68580" y="24130"/>
                  </a:lnTo>
                  <a:lnTo>
                    <a:pt x="67310" y="24130"/>
                  </a:lnTo>
                  <a:lnTo>
                    <a:pt x="67310" y="25400"/>
                  </a:lnTo>
                  <a:lnTo>
                    <a:pt x="64770" y="25400"/>
                  </a:lnTo>
                  <a:lnTo>
                    <a:pt x="64770" y="27940"/>
                  </a:lnTo>
                  <a:lnTo>
                    <a:pt x="63500" y="27940"/>
                  </a:lnTo>
                  <a:lnTo>
                    <a:pt x="63500" y="30480"/>
                  </a:lnTo>
                  <a:lnTo>
                    <a:pt x="62230" y="30480"/>
                  </a:lnTo>
                  <a:lnTo>
                    <a:pt x="62230" y="31750"/>
                  </a:lnTo>
                  <a:lnTo>
                    <a:pt x="60960" y="31750"/>
                  </a:lnTo>
                  <a:lnTo>
                    <a:pt x="60960" y="33020"/>
                  </a:lnTo>
                  <a:lnTo>
                    <a:pt x="59690" y="33020"/>
                  </a:lnTo>
                  <a:lnTo>
                    <a:pt x="59690" y="34290"/>
                  </a:lnTo>
                  <a:lnTo>
                    <a:pt x="5969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54610" y="38100"/>
                  </a:lnTo>
                  <a:lnTo>
                    <a:pt x="54610" y="39370"/>
                  </a:lnTo>
                  <a:lnTo>
                    <a:pt x="52070" y="3937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48260" y="43180"/>
                  </a:lnTo>
                  <a:lnTo>
                    <a:pt x="48260" y="44450"/>
                  </a:lnTo>
                  <a:lnTo>
                    <a:pt x="44450" y="44450"/>
                  </a:lnTo>
                  <a:lnTo>
                    <a:pt x="44450" y="45720"/>
                  </a:lnTo>
                  <a:lnTo>
                    <a:pt x="43180" y="45720"/>
                  </a:lnTo>
                  <a:lnTo>
                    <a:pt x="4318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9370" y="49530"/>
                  </a:lnTo>
                  <a:lnTo>
                    <a:pt x="39370" y="50800"/>
                  </a:lnTo>
                  <a:lnTo>
                    <a:pt x="35560" y="50800"/>
                  </a:lnTo>
                  <a:lnTo>
                    <a:pt x="35560" y="52070"/>
                  </a:lnTo>
                  <a:lnTo>
                    <a:pt x="34290" y="52070"/>
                  </a:lnTo>
                  <a:lnTo>
                    <a:pt x="34290" y="53340"/>
                  </a:lnTo>
                  <a:lnTo>
                    <a:pt x="31750" y="53340"/>
                  </a:lnTo>
                  <a:lnTo>
                    <a:pt x="31750" y="55880"/>
                  </a:lnTo>
                  <a:lnTo>
                    <a:pt x="30480" y="55880"/>
                  </a:lnTo>
                  <a:lnTo>
                    <a:pt x="30480" y="57150"/>
                  </a:lnTo>
                  <a:lnTo>
                    <a:pt x="26670" y="57150"/>
                  </a:lnTo>
                  <a:lnTo>
                    <a:pt x="26670" y="58420"/>
                  </a:lnTo>
                  <a:lnTo>
                    <a:pt x="25400" y="58420"/>
                  </a:lnTo>
                  <a:lnTo>
                    <a:pt x="25400" y="59690"/>
                  </a:lnTo>
                  <a:lnTo>
                    <a:pt x="24130" y="59690"/>
                  </a:lnTo>
                  <a:lnTo>
                    <a:pt x="24130" y="62230"/>
                  </a:lnTo>
                  <a:lnTo>
                    <a:pt x="21590" y="62230"/>
                  </a:lnTo>
                  <a:lnTo>
                    <a:pt x="21590" y="63500"/>
                  </a:lnTo>
                  <a:lnTo>
                    <a:pt x="19050" y="63500"/>
                  </a:lnTo>
                  <a:lnTo>
                    <a:pt x="19050" y="64770"/>
                  </a:lnTo>
                  <a:lnTo>
                    <a:pt x="16510" y="64770"/>
                  </a:lnTo>
                  <a:lnTo>
                    <a:pt x="16510" y="66040"/>
                  </a:lnTo>
                  <a:lnTo>
                    <a:pt x="15240" y="66040"/>
                  </a:lnTo>
                  <a:lnTo>
                    <a:pt x="15240" y="68580"/>
                  </a:lnTo>
                  <a:lnTo>
                    <a:pt x="13970" y="68580"/>
                  </a:lnTo>
                  <a:lnTo>
                    <a:pt x="13970" y="69850"/>
                  </a:lnTo>
                  <a:lnTo>
                    <a:pt x="10160" y="69850"/>
                  </a:lnTo>
                  <a:lnTo>
                    <a:pt x="10160" y="71120"/>
                  </a:lnTo>
                  <a:lnTo>
                    <a:pt x="8890" y="71120"/>
                  </a:lnTo>
                  <a:lnTo>
                    <a:pt x="8890" y="72390"/>
                  </a:lnTo>
                  <a:lnTo>
                    <a:pt x="7620" y="72390"/>
                  </a:lnTo>
                  <a:lnTo>
                    <a:pt x="7620" y="74930"/>
                  </a:lnTo>
                  <a:lnTo>
                    <a:pt x="5080" y="74930"/>
                  </a:lnTo>
                  <a:lnTo>
                    <a:pt x="5080" y="76200"/>
                  </a:lnTo>
                  <a:lnTo>
                    <a:pt x="2540" y="76200"/>
                  </a:lnTo>
                  <a:lnTo>
                    <a:pt x="254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41910" y="78740"/>
                  </a:lnTo>
                  <a:lnTo>
                    <a:pt x="41910" y="77470"/>
                  </a:lnTo>
                  <a:lnTo>
                    <a:pt x="43180" y="77470"/>
                  </a:lnTo>
                  <a:lnTo>
                    <a:pt x="43180" y="76200"/>
                  </a:lnTo>
                  <a:lnTo>
                    <a:pt x="46990" y="76200"/>
                  </a:lnTo>
                  <a:lnTo>
                    <a:pt x="46990" y="74930"/>
                  </a:lnTo>
                  <a:lnTo>
                    <a:pt x="48260" y="74930"/>
                  </a:lnTo>
                  <a:lnTo>
                    <a:pt x="48260" y="72390"/>
                  </a:lnTo>
                  <a:lnTo>
                    <a:pt x="50800" y="72390"/>
                  </a:lnTo>
                  <a:lnTo>
                    <a:pt x="50800" y="71120"/>
                  </a:lnTo>
                  <a:lnTo>
                    <a:pt x="52070" y="71120"/>
                  </a:lnTo>
                  <a:lnTo>
                    <a:pt x="52070" y="69850"/>
                  </a:lnTo>
                  <a:lnTo>
                    <a:pt x="55880" y="69850"/>
                  </a:lnTo>
                  <a:lnTo>
                    <a:pt x="55880" y="68580"/>
                  </a:lnTo>
                  <a:lnTo>
                    <a:pt x="58420" y="68580"/>
                  </a:lnTo>
                  <a:lnTo>
                    <a:pt x="58420" y="66040"/>
                  </a:lnTo>
                  <a:lnTo>
                    <a:pt x="59690" y="66040"/>
                  </a:lnTo>
                  <a:lnTo>
                    <a:pt x="59690" y="64770"/>
                  </a:lnTo>
                  <a:lnTo>
                    <a:pt x="60960" y="64770"/>
                  </a:lnTo>
                  <a:lnTo>
                    <a:pt x="60960" y="63500"/>
                  </a:lnTo>
                  <a:lnTo>
                    <a:pt x="62230" y="63500"/>
                  </a:lnTo>
                  <a:lnTo>
                    <a:pt x="62230" y="62230"/>
                  </a:lnTo>
                  <a:lnTo>
                    <a:pt x="63500" y="62230"/>
                  </a:lnTo>
                  <a:lnTo>
                    <a:pt x="63500" y="59690"/>
                  </a:lnTo>
                  <a:lnTo>
                    <a:pt x="63500" y="58420"/>
                  </a:lnTo>
                  <a:lnTo>
                    <a:pt x="64770" y="58420"/>
                  </a:lnTo>
                  <a:lnTo>
                    <a:pt x="64770" y="57150"/>
                  </a:lnTo>
                  <a:lnTo>
                    <a:pt x="66040" y="57150"/>
                  </a:lnTo>
                  <a:lnTo>
                    <a:pt x="66040" y="55880"/>
                  </a:lnTo>
                  <a:lnTo>
                    <a:pt x="67310" y="55880"/>
                  </a:lnTo>
                  <a:lnTo>
                    <a:pt x="67310" y="53340"/>
                  </a:lnTo>
                  <a:lnTo>
                    <a:pt x="68580" y="5334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49530"/>
                  </a:lnTo>
                  <a:lnTo>
                    <a:pt x="71120" y="49530"/>
                  </a:lnTo>
                  <a:lnTo>
                    <a:pt x="71120" y="46990"/>
                  </a:lnTo>
                  <a:lnTo>
                    <a:pt x="72390" y="46990"/>
                  </a:lnTo>
                  <a:lnTo>
                    <a:pt x="72390" y="45720"/>
                  </a:lnTo>
                  <a:lnTo>
                    <a:pt x="72390" y="44450"/>
                  </a:lnTo>
                  <a:lnTo>
                    <a:pt x="74930" y="44450"/>
                  </a:lnTo>
                  <a:lnTo>
                    <a:pt x="74930" y="43180"/>
                  </a:lnTo>
                  <a:lnTo>
                    <a:pt x="74930" y="40640"/>
                  </a:lnTo>
                  <a:lnTo>
                    <a:pt x="76200" y="40640"/>
                  </a:lnTo>
                  <a:lnTo>
                    <a:pt x="76200" y="39370"/>
                  </a:lnTo>
                  <a:lnTo>
                    <a:pt x="77470" y="39370"/>
                  </a:lnTo>
                  <a:lnTo>
                    <a:pt x="77470" y="38100"/>
                  </a:lnTo>
                  <a:lnTo>
                    <a:pt x="78740" y="38100"/>
                  </a:lnTo>
                  <a:lnTo>
                    <a:pt x="78740" y="36830"/>
                  </a:lnTo>
                  <a:lnTo>
                    <a:pt x="86360" y="36830"/>
                  </a:lnTo>
                  <a:lnTo>
                    <a:pt x="86360" y="34290"/>
                  </a:lnTo>
                  <a:lnTo>
                    <a:pt x="91440" y="34290"/>
                  </a:lnTo>
                  <a:lnTo>
                    <a:pt x="91440" y="33020"/>
                  </a:lnTo>
                  <a:lnTo>
                    <a:pt x="97790" y="33020"/>
                  </a:lnTo>
                  <a:lnTo>
                    <a:pt x="97790" y="31750"/>
                  </a:lnTo>
                  <a:lnTo>
                    <a:pt x="107950" y="31750"/>
                  </a:lnTo>
                  <a:lnTo>
                    <a:pt x="107950" y="30480"/>
                  </a:lnTo>
                  <a:lnTo>
                    <a:pt x="109220" y="30480"/>
                  </a:lnTo>
                  <a:lnTo>
                    <a:pt x="109220" y="27940"/>
                  </a:lnTo>
                  <a:lnTo>
                    <a:pt x="109220" y="2540"/>
                  </a:lnTo>
                  <a:lnTo>
                    <a:pt x="109220" y="1270"/>
                  </a:lnTo>
                  <a:close/>
                </a:path>
                <a:path w="109220" h="78739">
                  <a:moveTo>
                    <a:pt x="109220" y="0"/>
                  </a:moveTo>
                  <a:lnTo>
                    <a:pt x="104140" y="0"/>
                  </a:lnTo>
                  <a:lnTo>
                    <a:pt x="10414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53079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1340" y="6248400"/>
              <a:ext cx="610870" cy="86360"/>
            </a:xfrm>
            <a:custGeom>
              <a:avLst/>
              <a:gdLst/>
              <a:ahLst/>
              <a:cxnLst/>
              <a:rect l="l" t="t" r="r" b="b"/>
              <a:pathLst>
                <a:path w="610869" h="86360">
                  <a:moveTo>
                    <a:pt x="238760" y="0"/>
                  </a:moveTo>
                  <a:lnTo>
                    <a:pt x="162560" y="0"/>
                  </a:lnTo>
                  <a:lnTo>
                    <a:pt x="162560" y="1270"/>
                  </a:lnTo>
                  <a:lnTo>
                    <a:pt x="158750" y="1270"/>
                  </a:lnTo>
                  <a:lnTo>
                    <a:pt x="158750" y="2540"/>
                  </a:lnTo>
                  <a:lnTo>
                    <a:pt x="156210" y="2540"/>
                  </a:lnTo>
                  <a:lnTo>
                    <a:pt x="156210" y="3810"/>
                  </a:lnTo>
                  <a:lnTo>
                    <a:pt x="151130" y="3810"/>
                  </a:lnTo>
                  <a:lnTo>
                    <a:pt x="151130" y="6350"/>
                  </a:lnTo>
                  <a:lnTo>
                    <a:pt x="147320" y="6350"/>
                  </a:lnTo>
                  <a:lnTo>
                    <a:pt x="147320" y="7620"/>
                  </a:lnTo>
                  <a:lnTo>
                    <a:pt x="144780" y="7620"/>
                  </a:lnTo>
                  <a:lnTo>
                    <a:pt x="144780" y="8890"/>
                  </a:lnTo>
                  <a:lnTo>
                    <a:pt x="142240" y="8890"/>
                  </a:lnTo>
                  <a:lnTo>
                    <a:pt x="142240" y="10160"/>
                  </a:lnTo>
                  <a:lnTo>
                    <a:pt x="135890" y="10160"/>
                  </a:lnTo>
                  <a:lnTo>
                    <a:pt x="135890" y="13970"/>
                  </a:lnTo>
                  <a:lnTo>
                    <a:pt x="130810" y="13970"/>
                  </a:lnTo>
                  <a:lnTo>
                    <a:pt x="130810" y="15240"/>
                  </a:lnTo>
                  <a:lnTo>
                    <a:pt x="127000" y="15240"/>
                  </a:lnTo>
                  <a:lnTo>
                    <a:pt x="127000" y="16510"/>
                  </a:lnTo>
                  <a:lnTo>
                    <a:pt x="121920" y="16510"/>
                  </a:lnTo>
                  <a:lnTo>
                    <a:pt x="121920" y="20320"/>
                  </a:lnTo>
                  <a:lnTo>
                    <a:pt x="115570" y="20320"/>
                  </a:lnTo>
                  <a:lnTo>
                    <a:pt x="115570" y="21590"/>
                  </a:lnTo>
                  <a:lnTo>
                    <a:pt x="113030" y="21590"/>
                  </a:lnTo>
                  <a:lnTo>
                    <a:pt x="113030" y="22860"/>
                  </a:lnTo>
                  <a:lnTo>
                    <a:pt x="107950" y="22860"/>
                  </a:lnTo>
                  <a:lnTo>
                    <a:pt x="107950" y="26670"/>
                  </a:lnTo>
                  <a:lnTo>
                    <a:pt x="99060" y="26670"/>
                  </a:lnTo>
                  <a:lnTo>
                    <a:pt x="99060" y="27940"/>
                  </a:lnTo>
                  <a:lnTo>
                    <a:pt x="95250" y="27940"/>
                  </a:lnTo>
                  <a:lnTo>
                    <a:pt x="95250" y="29210"/>
                  </a:lnTo>
                  <a:lnTo>
                    <a:pt x="86360" y="29210"/>
                  </a:lnTo>
                  <a:lnTo>
                    <a:pt x="86360" y="33020"/>
                  </a:lnTo>
                  <a:lnTo>
                    <a:pt x="77470" y="33020"/>
                  </a:lnTo>
                  <a:lnTo>
                    <a:pt x="77470" y="34290"/>
                  </a:lnTo>
                  <a:lnTo>
                    <a:pt x="72390" y="34290"/>
                  </a:lnTo>
                  <a:lnTo>
                    <a:pt x="72390" y="35560"/>
                  </a:lnTo>
                  <a:lnTo>
                    <a:pt x="63500" y="35560"/>
                  </a:lnTo>
                  <a:lnTo>
                    <a:pt x="63500" y="39370"/>
                  </a:lnTo>
                  <a:lnTo>
                    <a:pt x="54610" y="39370"/>
                  </a:lnTo>
                  <a:lnTo>
                    <a:pt x="54610" y="40640"/>
                  </a:lnTo>
                  <a:lnTo>
                    <a:pt x="49530" y="40640"/>
                  </a:lnTo>
                  <a:lnTo>
                    <a:pt x="49530" y="41910"/>
                  </a:lnTo>
                  <a:lnTo>
                    <a:pt x="40640" y="41910"/>
                  </a:lnTo>
                  <a:lnTo>
                    <a:pt x="40640" y="45720"/>
                  </a:lnTo>
                  <a:lnTo>
                    <a:pt x="33020" y="45720"/>
                  </a:lnTo>
                  <a:lnTo>
                    <a:pt x="33020" y="46990"/>
                  </a:lnTo>
                  <a:lnTo>
                    <a:pt x="29210" y="46990"/>
                  </a:lnTo>
                  <a:lnTo>
                    <a:pt x="29210" y="48260"/>
                  </a:lnTo>
                  <a:lnTo>
                    <a:pt x="21590" y="48260"/>
                  </a:lnTo>
                  <a:lnTo>
                    <a:pt x="21590" y="52070"/>
                  </a:lnTo>
                  <a:lnTo>
                    <a:pt x="13970" y="52070"/>
                  </a:lnTo>
                  <a:lnTo>
                    <a:pt x="13970" y="53340"/>
                  </a:lnTo>
                  <a:lnTo>
                    <a:pt x="10160" y="53340"/>
                  </a:lnTo>
                  <a:lnTo>
                    <a:pt x="10160" y="54610"/>
                  </a:lnTo>
                  <a:lnTo>
                    <a:pt x="3810" y="54610"/>
                  </a:lnTo>
                  <a:lnTo>
                    <a:pt x="3810" y="58420"/>
                  </a:lnTo>
                  <a:lnTo>
                    <a:pt x="0" y="58420"/>
                  </a:lnTo>
                  <a:lnTo>
                    <a:pt x="0" y="5969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7620" y="85090"/>
                  </a:lnTo>
                  <a:lnTo>
                    <a:pt x="7620" y="83820"/>
                  </a:lnTo>
                  <a:lnTo>
                    <a:pt x="13970" y="83820"/>
                  </a:lnTo>
                  <a:lnTo>
                    <a:pt x="13970" y="80010"/>
                  </a:lnTo>
                  <a:lnTo>
                    <a:pt x="21590" y="80010"/>
                  </a:lnTo>
                  <a:lnTo>
                    <a:pt x="21590" y="78740"/>
                  </a:lnTo>
                  <a:lnTo>
                    <a:pt x="25400" y="78740"/>
                  </a:lnTo>
                  <a:lnTo>
                    <a:pt x="25400" y="77470"/>
                  </a:lnTo>
                  <a:lnTo>
                    <a:pt x="33020" y="77470"/>
                  </a:lnTo>
                  <a:lnTo>
                    <a:pt x="33020" y="73660"/>
                  </a:lnTo>
                  <a:lnTo>
                    <a:pt x="39370" y="73660"/>
                  </a:lnTo>
                  <a:lnTo>
                    <a:pt x="39370" y="72390"/>
                  </a:lnTo>
                  <a:lnTo>
                    <a:pt x="45720" y="72390"/>
                  </a:lnTo>
                  <a:lnTo>
                    <a:pt x="45720" y="71120"/>
                  </a:lnTo>
                  <a:lnTo>
                    <a:pt x="54610" y="71120"/>
                  </a:lnTo>
                  <a:lnTo>
                    <a:pt x="54610" y="67310"/>
                  </a:lnTo>
                  <a:lnTo>
                    <a:pt x="63500" y="67310"/>
                  </a:lnTo>
                  <a:lnTo>
                    <a:pt x="63500" y="66040"/>
                  </a:lnTo>
                  <a:lnTo>
                    <a:pt x="67310" y="66040"/>
                  </a:lnTo>
                  <a:lnTo>
                    <a:pt x="67310" y="64770"/>
                  </a:lnTo>
                  <a:lnTo>
                    <a:pt x="77470" y="64770"/>
                  </a:lnTo>
                  <a:lnTo>
                    <a:pt x="77470" y="60960"/>
                  </a:lnTo>
                  <a:lnTo>
                    <a:pt x="86360" y="60960"/>
                  </a:lnTo>
                  <a:lnTo>
                    <a:pt x="86360" y="59690"/>
                  </a:lnTo>
                  <a:lnTo>
                    <a:pt x="90170" y="59690"/>
                  </a:lnTo>
                  <a:lnTo>
                    <a:pt x="90170" y="58420"/>
                  </a:lnTo>
                  <a:lnTo>
                    <a:pt x="99060" y="58420"/>
                  </a:lnTo>
                  <a:lnTo>
                    <a:pt x="99060" y="54610"/>
                  </a:lnTo>
                  <a:lnTo>
                    <a:pt x="106680" y="54610"/>
                  </a:lnTo>
                  <a:lnTo>
                    <a:pt x="106680" y="53340"/>
                  </a:lnTo>
                  <a:lnTo>
                    <a:pt x="110490" y="53340"/>
                  </a:lnTo>
                  <a:lnTo>
                    <a:pt x="110490" y="52070"/>
                  </a:lnTo>
                  <a:lnTo>
                    <a:pt x="116840" y="52070"/>
                  </a:lnTo>
                  <a:lnTo>
                    <a:pt x="11684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5730" y="46990"/>
                  </a:lnTo>
                  <a:lnTo>
                    <a:pt x="125730" y="45720"/>
                  </a:lnTo>
                  <a:lnTo>
                    <a:pt x="132080" y="45720"/>
                  </a:lnTo>
                  <a:lnTo>
                    <a:pt x="132080" y="41910"/>
                  </a:lnTo>
                  <a:lnTo>
                    <a:pt x="137160" y="41910"/>
                  </a:lnTo>
                  <a:lnTo>
                    <a:pt x="137160" y="40640"/>
                  </a:lnTo>
                  <a:lnTo>
                    <a:pt x="140970" y="40640"/>
                  </a:lnTo>
                  <a:lnTo>
                    <a:pt x="140970" y="39370"/>
                  </a:lnTo>
                  <a:lnTo>
                    <a:pt x="146050" y="39370"/>
                  </a:lnTo>
                  <a:lnTo>
                    <a:pt x="146050" y="35560"/>
                  </a:lnTo>
                  <a:lnTo>
                    <a:pt x="152400" y="35560"/>
                  </a:lnTo>
                  <a:lnTo>
                    <a:pt x="152400" y="34290"/>
                  </a:lnTo>
                  <a:lnTo>
                    <a:pt x="156210" y="34290"/>
                  </a:lnTo>
                  <a:lnTo>
                    <a:pt x="156210" y="33020"/>
                  </a:lnTo>
                  <a:lnTo>
                    <a:pt x="161290" y="33020"/>
                  </a:lnTo>
                  <a:lnTo>
                    <a:pt x="161290" y="29210"/>
                  </a:lnTo>
                  <a:lnTo>
                    <a:pt x="167640" y="29210"/>
                  </a:lnTo>
                  <a:lnTo>
                    <a:pt x="167640" y="27940"/>
                  </a:lnTo>
                  <a:lnTo>
                    <a:pt x="170180" y="27940"/>
                  </a:lnTo>
                  <a:lnTo>
                    <a:pt x="170180" y="26670"/>
                  </a:lnTo>
                  <a:lnTo>
                    <a:pt x="176530" y="26670"/>
                  </a:lnTo>
                  <a:lnTo>
                    <a:pt x="176530" y="22860"/>
                  </a:lnTo>
                  <a:lnTo>
                    <a:pt x="182880" y="22860"/>
                  </a:lnTo>
                  <a:lnTo>
                    <a:pt x="182880" y="21590"/>
                  </a:lnTo>
                  <a:lnTo>
                    <a:pt x="186690" y="21590"/>
                  </a:lnTo>
                  <a:lnTo>
                    <a:pt x="186690" y="20320"/>
                  </a:lnTo>
                  <a:lnTo>
                    <a:pt x="193040" y="20320"/>
                  </a:lnTo>
                  <a:lnTo>
                    <a:pt x="193040" y="16510"/>
                  </a:lnTo>
                  <a:lnTo>
                    <a:pt x="199390" y="16510"/>
                  </a:lnTo>
                  <a:lnTo>
                    <a:pt x="199390" y="15240"/>
                  </a:lnTo>
                  <a:lnTo>
                    <a:pt x="203200" y="15240"/>
                  </a:lnTo>
                  <a:lnTo>
                    <a:pt x="203200" y="13970"/>
                  </a:lnTo>
                  <a:lnTo>
                    <a:pt x="209550" y="13970"/>
                  </a:lnTo>
                  <a:lnTo>
                    <a:pt x="209550" y="10160"/>
                  </a:lnTo>
                  <a:lnTo>
                    <a:pt x="215900" y="10160"/>
                  </a:lnTo>
                  <a:lnTo>
                    <a:pt x="215900" y="8890"/>
                  </a:lnTo>
                  <a:lnTo>
                    <a:pt x="219710" y="8890"/>
                  </a:lnTo>
                  <a:lnTo>
                    <a:pt x="219710" y="7620"/>
                  </a:lnTo>
                  <a:lnTo>
                    <a:pt x="222250" y="7620"/>
                  </a:lnTo>
                  <a:lnTo>
                    <a:pt x="222250" y="6350"/>
                  </a:lnTo>
                  <a:lnTo>
                    <a:pt x="226060" y="6350"/>
                  </a:lnTo>
                  <a:lnTo>
                    <a:pt x="226060" y="3810"/>
                  </a:lnTo>
                  <a:lnTo>
                    <a:pt x="232410" y="3810"/>
                  </a:lnTo>
                  <a:lnTo>
                    <a:pt x="232410" y="2540"/>
                  </a:lnTo>
                  <a:lnTo>
                    <a:pt x="236220" y="2540"/>
                  </a:lnTo>
                  <a:lnTo>
                    <a:pt x="236220" y="1270"/>
                  </a:lnTo>
                  <a:lnTo>
                    <a:pt x="238760" y="1270"/>
                  </a:lnTo>
                  <a:lnTo>
                    <a:pt x="238760" y="0"/>
                  </a:lnTo>
                  <a:close/>
                </a:path>
                <a:path w="610869" h="86360">
                  <a:moveTo>
                    <a:pt x="610857" y="29210"/>
                  </a:moveTo>
                  <a:lnTo>
                    <a:pt x="603250" y="29210"/>
                  </a:lnTo>
                  <a:lnTo>
                    <a:pt x="603250" y="27940"/>
                  </a:lnTo>
                  <a:lnTo>
                    <a:pt x="595630" y="27940"/>
                  </a:lnTo>
                  <a:lnTo>
                    <a:pt x="595630" y="26670"/>
                  </a:lnTo>
                  <a:lnTo>
                    <a:pt x="560070" y="26670"/>
                  </a:lnTo>
                  <a:lnTo>
                    <a:pt x="560070" y="22860"/>
                  </a:lnTo>
                  <a:lnTo>
                    <a:pt x="554990" y="22860"/>
                  </a:lnTo>
                  <a:lnTo>
                    <a:pt x="554990" y="21590"/>
                  </a:lnTo>
                  <a:lnTo>
                    <a:pt x="552450" y="21590"/>
                  </a:lnTo>
                  <a:lnTo>
                    <a:pt x="552450" y="20320"/>
                  </a:lnTo>
                  <a:lnTo>
                    <a:pt x="547370" y="20320"/>
                  </a:lnTo>
                  <a:lnTo>
                    <a:pt x="547370" y="16510"/>
                  </a:lnTo>
                  <a:lnTo>
                    <a:pt x="543560" y="16510"/>
                  </a:lnTo>
                  <a:lnTo>
                    <a:pt x="543560" y="15240"/>
                  </a:lnTo>
                  <a:lnTo>
                    <a:pt x="539750" y="15240"/>
                  </a:lnTo>
                  <a:lnTo>
                    <a:pt x="539750" y="13970"/>
                  </a:lnTo>
                  <a:lnTo>
                    <a:pt x="534670" y="13970"/>
                  </a:lnTo>
                  <a:lnTo>
                    <a:pt x="534670" y="10160"/>
                  </a:lnTo>
                  <a:lnTo>
                    <a:pt x="529590" y="10160"/>
                  </a:lnTo>
                  <a:lnTo>
                    <a:pt x="529590" y="8890"/>
                  </a:lnTo>
                  <a:lnTo>
                    <a:pt x="527050" y="889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6350"/>
                  </a:lnTo>
                  <a:lnTo>
                    <a:pt x="523240" y="6350"/>
                  </a:lnTo>
                  <a:lnTo>
                    <a:pt x="523240" y="3810"/>
                  </a:lnTo>
                  <a:lnTo>
                    <a:pt x="520700" y="3810"/>
                  </a:lnTo>
                  <a:lnTo>
                    <a:pt x="520700" y="2540"/>
                  </a:lnTo>
                  <a:lnTo>
                    <a:pt x="519430" y="2540"/>
                  </a:lnTo>
                  <a:lnTo>
                    <a:pt x="519430" y="1270"/>
                  </a:lnTo>
                  <a:lnTo>
                    <a:pt x="463550" y="1270"/>
                  </a:lnTo>
                  <a:lnTo>
                    <a:pt x="463550" y="2540"/>
                  </a:lnTo>
                  <a:lnTo>
                    <a:pt x="466090" y="2540"/>
                  </a:lnTo>
                  <a:lnTo>
                    <a:pt x="466090" y="3810"/>
                  </a:lnTo>
                  <a:lnTo>
                    <a:pt x="469900" y="3810"/>
                  </a:lnTo>
                  <a:lnTo>
                    <a:pt x="469900" y="6350"/>
                  </a:lnTo>
                  <a:lnTo>
                    <a:pt x="472440" y="6350"/>
                  </a:lnTo>
                  <a:lnTo>
                    <a:pt x="472440" y="7620"/>
                  </a:lnTo>
                  <a:lnTo>
                    <a:pt x="473710" y="7620"/>
                  </a:lnTo>
                  <a:lnTo>
                    <a:pt x="473710" y="8890"/>
                  </a:lnTo>
                  <a:lnTo>
                    <a:pt x="476250" y="8890"/>
                  </a:lnTo>
                  <a:lnTo>
                    <a:pt x="476250" y="10160"/>
                  </a:lnTo>
                  <a:lnTo>
                    <a:pt x="480060" y="10160"/>
                  </a:lnTo>
                  <a:lnTo>
                    <a:pt x="480060" y="13970"/>
                  </a:lnTo>
                  <a:lnTo>
                    <a:pt x="483870" y="13970"/>
                  </a:lnTo>
                  <a:lnTo>
                    <a:pt x="483870" y="15240"/>
                  </a:lnTo>
                  <a:lnTo>
                    <a:pt x="485140" y="1524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20320"/>
                  </a:lnTo>
                  <a:lnTo>
                    <a:pt x="500380" y="20320"/>
                  </a:lnTo>
                  <a:lnTo>
                    <a:pt x="500380" y="21590"/>
                  </a:lnTo>
                  <a:lnTo>
                    <a:pt x="504190" y="21590"/>
                  </a:lnTo>
                  <a:lnTo>
                    <a:pt x="504190" y="22860"/>
                  </a:lnTo>
                  <a:lnTo>
                    <a:pt x="510540" y="22860"/>
                  </a:lnTo>
                  <a:lnTo>
                    <a:pt x="510540" y="26670"/>
                  </a:lnTo>
                  <a:lnTo>
                    <a:pt x="514350" y="26670"/>
                  </a:lnTo>
                  <a:lnTo>
                    <a:pt x="514350" y="27940"/>
                  </a:lnTo>
                  <a:lnTo>
                    <a:pt x="515620" y="27940"/>
                  </a:lnTo>
                  <a:lnTo>
                    <a:pt x="515620" y="29210"/>
                  </a:lnTo>
                  <a:lnTo>
                    <a:pt x="519430" y="29210"/>
                  </a:lnTo>
                  <a:lnTo>
                    <a:pt x="519430" y="33020"/>
                  </a:lnTo>
                  <a:lnTo>
                    <a:pt x="521970" y="33020"/>
                  </a:lnTo>
                  <a:lnTo>
                    <a:pt x="521970" y="34290"/>
                  </a:lnTo>
                  <a:lnTo>
                    <a:pt x="523240" y="34290"/>
                  </a:lnTo>
                  <a:lnTo>
                    <a:pt x="523240" y="35560"/>
                  </a:lnTo>
                  <a:lnTo>
                    <a:pt x="528320" y="35560"/>
                  </a:lnTo>
                  <a:lnTo>
                    <a:pt x="528320" y="39370"/>
                  </a:lnTo>
                  <a:lnTo>
                    <a:pt x="533400" y="39370"/>
                  </a:lnTo>
                  <a:lnTo>
                    <a:pt x="533400" y="40640"/>
                  </a:lnTo>
                  <a:lnTo>
                    <a:pt x="535940" y="40640"/>
                  </a:lnTo>
                  <a:lnTo>
                    <a:pt x="535940" y="41910"/>
                  </a:lnTo>
                  <a:lnTo>
                    <a:pt x="541020" y="41910"/>
                  </a:lnTo>
                  <a:lnTo>
                    <a:pt x="541020" y="45720"/>
                  </a:lnTo>
                  <a:lnTo>
                    <a:pt x="546100" y="45720"/>
                  </a:lnTo>
                  <a:lnTo>
                    <a:pt x="546100" y="46990"/>
                  </a:lnTo>
                  <a:lnTo>
                    <a:pt x="548640" y="46990"/>
                  </a:lnTo>
                  <a:lnTo>
                    <a:pt x="548640" y="48260"/>
                  </a:lnTo>
                  <a:lnTo>
                    <a:pt x="553720" y="48260"/>
                  </a:lnTo>
                  <a:lnTo>
                    <a:pt x="553720" y="52070"/>
                  </a:lnTo>
                  <a:lnTo>
                    <a:pt x="558800" y="52070"/>
                  </a:lnTo>
                  <a:lnTo>
                    <a:pt x="558800" y="53340"/>
                  </a:lnTo>
                  <a:lnTo>
                    <a:pt x="561340" y="53340"/>
                  </a:lnTo>
                  <a:lnTo>
                    <a:pt x="561340" y="54610"/>
                  </a:lnTo>
                  <a:lnTo>
                    <a:pt x="607060" y="54610"/>
                  </a:lnTo>
                  <a:lnTo>
                    <a:pt x="607060" y="58420"/>
                  </a:lnTo>
                  <a:lnTo>
                    <a:pt x="610857" y="58420"/>
                  </a:lnTo>
                  <a:lnTo>
                    <a:pt x="610857" y="54610"/>
                  </a:lnTo>
                  <a:lnTo>
                    <a:pt x="610857" y="53340"/>
                  </a:lnTo>
                  <a:lnTo>
                    <a:pt x="610857" y="33020"/>
                  </a:lnTo>
                  <a:lnTo>
                    <a:pt x="610857" y="2921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0" y="6197600"/>
              <a:ext cx="355600" cy="52069"/>
            </a:xfrm>
            <a:custGeom>
              <a:avLst/>
              <a:gdLst/>
              <a:ahLst/>
              <a:cxnLst/>
              <a:rect l="l" t="t" r="r" b="b"/>
              <a:pathLst>
                <a:path w="355600" h="52070">
                  <a:moveTo>
                    <a:pt x="355600" y="50800"/>
                  </a:moveTo>
                  <a:lnTo>
                    <a:pt x="354330" y="50800"/>
                  </a:lnTo>
                  <a:lnTo>
                    <a:pt x="354330" y="48260"/>
                  </a:lnTo>
                  <a:lnTo>
                    <a:pt x="351790" y="48260"/>
                  </a:lnTo>
                  <a:lnTo>
                    <a:pt x="351790" y="46990"/>
                  </a:lnTo>
                  <a:lnTo>
                    <a:pt x="346710" y="46990"/>
                  </a:lnTo>
                  <a:lnTo>
                    <a:pt x="346710" y="45720"/>
                  </a:lnTo>
                  <a:lnTo>
                    <a:pt x="342900" y="45720"/>
                  </a:lnTo>
                  <a:lnTo>
                    <a:pt x="342900" y="44450"/>
                  </a:lnTo>
                  <a:lnTo>
                    <a:pt x="337820" y="44450"/>
                  </a:lnTo>
                  <a:lnTo>
                    <a:pt x="337820" y="41910"/>
                  </a:lnTo>
                  <a:lnTo>
                    <a:pt x="330200" y="41910"/>
                  </a:lnTo>
                  <a:lnTo>
                    <a:pt x="330200" y="40640"/>
                  </a:lnTo>
                  <a:lnTo>
                    <a:pt x="326390" y="40640"/>
                  </a:lnTo>
                  <a:lnTo>
                    <a:pt x="326390" y="39370"/>
                  </a:lnTo>
                  <a:lnTo>
                    <a:pt x="323850" y="39370"/>
                  </a:lnTo>
                  <a:lnTo>
                    <a:pt x="323850" y="38100"/>
                  </a:lnTo>
                  <a:lnTo>
                    <a:pt x="321310" y="38100"/>
                  </a:lnTo>
                  <a:lnTo>
                    <a:pt x="321310" y="35560"/>
                  </a:lnTo>
                  <a:lnTo>
                    <a:pt x="317500" y="35560"/>
                  </a:lnTo>
                  <a:lnTo>
                    <a:pt x="317500" y="34290"/>
                  </a:lnTo>
                  <a:lnTo>
                    <a:pt x="316230" y="34290"/>
                  </a:lnTo>
                  <a:lnTo>
                    <a:pt x="316230" y="33020"/>
                  </a:lnTo>
                  <a:lnTo>
                    <a:pt x="313690" y="33020"/>
                  </a:lnTo>
                  <a:lnTo>
                    <a:pt x="313690" y="31750"/>
                  </a:lnTo>
                  <a:lnTo>
                    <a:pt x="312420" y="31750"/>
                  </a:lnTo>
                  <a:lnTo>
                    <a:pt x="312420" y="29210"/>
                  </a:lnTo>
                  <a:lnTo>
                    <a:pt x="307340" y="29210"/>
                  </a:lnTo>
                  <a:lnTo>
                    <a:pt x="307340" y="27940"/>
                  </a:lnTo>
                  <a:lnTo>
                    <a:pt x="306070" y="27940"/>
                  </a:lnTo>
                  <a:lnTo>
                    <a:pt x="306070" y="26670"/>
                  </a:lnTo>
                  <a:lnTo>
                    <a:pt x="303530" y="26670"/>
                  </a:lnTo>
                  <a:lnTo>
                    <a:pt x="303530" y="25400"/>
                  </a:lnTo>
                  <a:lnTo>
                    <a:pt x="302260" y="25400"/>
                  </a:lnTo>
                  <a:lnTo>
                    <a:pt x="302260" y="22860"/>
                  </a:lnTo>
                  <a:lnTo>
                    <a:pt x="298450" y="22860"/>
                  </a:lnTo>
                  <a:lnTo>
                    <a:pt x="298450" y="21590"/>
                  </a:lnTo>
                  <a:lnTo>
                    <a:pt x="295910" y="21590"/>
                  </a:lnTo>
                  <a:lnTo>
                    <a:pt x="295910" y="20320"/>
                  </a:lnTo>
                  <a:lnTo>
                    <a:pt x="294640" y="20320"/>
                  </a:lnTo>
                  <a:lnTo>
                    <a:pt x="294640" y="19050"/>
                  </a:lnTo>
                  <a:lnTo>
                    <a:pt x="292100" y="19050"/>
                  </a:lnTo>
                  <a:lnTo>
                    <a:pt x="292100" y="16510"/>
                  </a:lnTo>
                  <a:lnTo>
                    <a:pt x="287020" y="16510"/>
                  </a:lnTo>
                  <a:lnTo>
                    <a:pt x="287020" y="15240"/>
                  </a:lnTo>
                  <a:lnTo>
                    <a:pt x="284480" y="15240"/>
                  </a:lnTo>
                  <a:lnTo>
                    <a:pt x="284480" y="13970"/>
                  </a:lnTo>
                  <a:lnTo>
                    <a:pt x="281940" y="13970"/>
                  </a:lnTo>
                  <a:lnTo>
                    <a:pt x="281940" y="12700"/>
                  </a:lnTo>
                  <a:lnTo>
                    <a:pt x="279400" y="12700"/>
                  </a:lnTo>
                  <a:lnTo>
                    <a:pt x="279400" y="10160"/>
                  </a:lnTo>
                  <a:lnTo>
                    <a:pt x="247650" y="10160"/>
                  </a:lnTo>
                  <a:lnTo>
                    <a:pt x="247650" y="8890"/>
                  </a:lnTo>
                  <a:lnTo>
                    <a:pt x="243840" y="8890"/>
                  </a:lnTo>
                  <a:lnTo>
                    <a:pt x="243840" y="7620"/>
                  </a:lnTo>
                  <a:lnTo>
                    <a:pt x="241300" y="7620"/>
                  </a:lnTo>
                  <a:lnTo>
                    <a:pt x="241300" y="6350"/>
                  </a:lnTo>
                  <a:lnTo>
                    <a:pt x="238760" y="6350"/>
                  </a:lnTo>
                  <a:lnTo>
                    <a:pt x="238760" y="3810"/>
                  </a:lnTo>
                  <a:lnTo>
                    <a:pt x="233680" y="3810"/>
                  </a:lnTo>
                  <a:lnTo>
                    <a:pt x="233680" y="2540"/>
                  </a:lnTo>
                  <a:lnTo>
                    <a:pt x="231140" y="2540"/>
                  </a:lnTo>
                  <a:lnTo>
                    <a:pt x="231140" y="1270"/>
                  </a:lnTo>
                  <a:lnTo>
                    <a:pt x="228600" y="1270"/>
                  </a:lnTo>
                  <a:lnTo>
                    <a:pt x="228600" y="0"/>
                  </a:lnTo>
                  <a:lnTo>
                    <a:pt x="140970" y="0"/>
                  </a:lnTo>
                  <a:lnTo>
                    <a:pt x="140970" y="1270"/>
                  </a:lnTo>
                  <a:lnTo>
                    <a:pt x="137160" y="1270"/>
                  </a:lnTo>
                  <a:lnTo>
                    <a:pt x="137160" y="2540"/>
                  </a:lnTo>
                  <a:lnTo>
                    <a:pt x="134620" y="2540"/>
                  </a:lnTo>
                  <a:lnTo>
                    <a:pt x="134620" y="3810"/>
                  </a:lnTo>
                  <a:lnTo>
                    <a:pt x="129540" y="3810"/>
                  </a:lnTo>
                  <a:lnTo>
                    <a:pt x="129540" y="6350"/>
                  </a:lnTo>
                  <a:lnTo>
                    <a:pt x="127000" y="6350"/>
                  </a:lnTo>
                  <a:lnTo>
                    <a:pt x="127000" y="7620"/>
                  </a:lnTo>
                  <a:lnTo>
                    <a:pt x="124460" y="7620"/>
                  </a:lnTo>
                  <a:lnTo>
                    <a:pt x="124460" y="8890"/>
                  </a:lnTo>
                  <a:lnTo>
                    <a:pt x="121920" y="8890"/>
                  </a:lnTo>
                  <a:lnTo>
                    <a:pt x="121920" y="10160"/>
                  </a:lnTo>
                  <a:lnTo>
                    <a:pt x="110490" y="10160"/>
                  </a:lnTo>
                  <a:lnTo>
                    <a:pt x="110490" y="12700"/>
                  </a:lnTo>
                  <a:lnTo>
                    <a:pt x="105410" y="12700"/>
                  </a:lnTo>
                  <a:lnTo>
                    <a:pt x="105410" y="13970"/>
                  </a:lnTo>
                  <a:lnTo>
                    <a:pt x="101600" y="13970"/>
                  </a:lnTo>
                  <a:lnTo>
                    <a:pt x="101600" y="15240"/>
                  </a:lnTo>
                  <a:lnTo>
                    <a:pt x="96520" y="15240"/>
                  </a:lnTo>
                  <a:lnTo>
                    <a:pt x="96520" y="16510"/>
                  </a:lnTo>
                  <a:lnTo>
                    <a:pt x="86360" y="16510"/>
                  </a:lnTo>
                  <a:lnTo>
                    <a:pt x="86360" y="19050"/>
                  </a:lnTo>
                  <a:lnTo>
                    <a:pt x="83820" y="19050"/>
                  </a:lnTo>
                  <a:lnTo>
                    <a:pt x="83820" y="20320"/>
                  </a:lnTo>
                  <a:lnTo>
                    <a:pt x="78740" y="20320"/>
                  </a:lnTo>
                  <a:lnTo>
                    <a:pt x="78740" y="21590"/>
                  </a:lnTo>
                  <a:lnTo>
                    <a:pt x="76200" y="21590"/>
                  </a:lnTo>
                  <a:lnTo>
                    <a:pt x="76200" y="22860"/>
                  </a:lnTo>
                  <a:lnTo>
                    <a:pt x="68580" y="22860"/>
                  </a:lnTo>
                  <a:lnTo>
                    <a:pt x="68580" y="25400"/>
                  </a:lnTo>
                  <a:lnTo>
                    <a:pt x="66040" y="25400"/>
                  </a:lnTo>
                  <a:lnTo>
                    <a:pt x="66040" y="26670"/>
                  </a:lnTo>
                  <a:lnTo>
                    <a:pt x="62230" y="26670"/>
                  </a:lnTo>
                  <a:lnTo>
                    <a:pt x="62230" y="27940"/>
                  </a:lnTo>
                  <a:lnTo>
                    <a:pt x="58420" y="27940"/>
                  </a:lnTo>
                  <a:lnTo>
                    <a:pt x="5842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5720" y="33020"/>
                  </a:lnTo>
                  <a:lnTo>
                    <a:pt x="45720" y="34290"/>
                  </a:lnTo>
                  <a:lnTo>
                    <a:pt x="41910" y="34290"/>
                  </a:lnTo>
                  <a:lnTo>
                    <a:pt x="41910" y="35560"/>
                  </a:lnTo>
                  <a:lnTo>
                    <a:pt x="35560" y="35560"/>
                  </a:lnTo>
                  <a:lnTo>
                    <a:pt x="35560" y="38100"/>
                  </a:lnTo>
                  <a:lnTo>
                    <a:pt x="31750" y="38100"/>
                  </a:lnTo>
                  <a:lnTo>
                    <a:pt x="31750" y="39370"/>
                  </a:lnTo>
                  <a:lnTo>
                    <a:pt x="27940" y="39370"/>
                  </a:lnTo>
                  <a:lnTo>
                    <a:pt x="27940" y="40640"/>
                  </a:lnTo>
                  <a:lnTo>
                    <a:pt x="25400" y="40640"/>
                  </a:lnTo>
                  <a:lnTo>
                    <a:pt x="25400" y="41910"/>
                  </a:lnTo>
                  <a:lnTo>
                    <a:pt x="17780" y="41910"/>
                  </a:lnTo>
                  <a:lnTo>
                    <a:pt x="17780" y="44450"/>
                  </a:lnTo>
                  <a:lnTo>
                    <a:pt x="15240" y="44450"/>
                  </a:lnTo>
                  <a:lnTo>
                    <a:pt x="15240" y="45720"/>
                  </a:lnTo>
                  <a:lnTo>
                    <a:pt x="11430" y="45720"/>
                  </a:lnTo>
                  <a:lnTo>
                    <a:pt x="11430" y="46990"/>
                  </a:lnTo>
                  <a:lnTo>
                    <a:pt x="8890" y="46990"/>
                  </a:lnTo>
                  <a:lnTo>
                    <a:pt x="8890" y="48260"/>
                  </a:lnTo>
                  <a:lnTo>
                    <a:pt x="2540" y="48260"/>
                  </a:lnTo>
                  <a:lnTo>
                    <a:pt x="2540" y="50800"/>
                  </a:lnTo>
                  <a:lnTo>
                    <a:pt x="0" y="50800"/>
                  </a:lnTo>
                  <a:lnTo>
                    <a:pt x="0" y="52070"/>
                  </a:lnTo>
                  <a:lnTo>
                    <a:pt x="76200" y="52070"/>
                  </a:lnTo>
                  <a:lnTo>
                    <a:pt x="76200" y="50800"/>
                  </a:lnTo>
                  <a:lnTo>
                    <a:pt x="80010" y="50800"/>
                  </a:lnTo>
                  <a:lnTo>
                    <a:pt x="80010" y="48260"/>
                  </a:lnTo>
                  <a:lnTo>
                    <a:pt x="85090" y="48260"/>
                  </a:lnTo>
                  <a:lnTo>
                    <a:pt x="85090" y="46990"/>
                  </a:lnTo>
                  <a:lnTo>
                    <a:pt x="92710" y="46990"/>
                  </a:lnTo>
                  <a:lnTo>
                    <a:pt x="92710" y="45720"/>
                  </a:lnTo>
                  <a:lnTo>
                    <a:pt x="97790" y="45720"/>
                  </a:lnTo>
                  <a:lnTo>
                    <a:pt x="97790" y="44450"/>
                  </a:lnTo>
                  <a:lnTo>
                    <a:pt x="104140" y="44450"/>
                  </a:lnTo>
                  <a:lnTo>
                    <a:pt x="10414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9380" y="40640"/>
                  </a:lnTo>
                  <a:lnTo>
                    <a:pt x="119380" y="39370"/>
                  </a:lnTo>
                  <a:lnTo>
                    <a:pt x="123190" y="39370"/>
                  </a:lnTo>
                  <a:lnTo>
                    <a:pt x="123190" y="38100"/>
                  </a:lnTo>
                  <a:lnTo>
                    <a:pt x="125730" y="38100"/>
                  </a:lnTo>
                  <a:lnTo>
                    <a:pt x="125730" y="35560"/>
                  </a:lnTo>
                  <a:lnTo>
                    <a:pt x="130810" y="35560"/>
                  </a:lnTo>
                  <a:lnTo>
                    <a:pt x="130810" y="34290"/>
                  </a:lnTo>
                  <a:lnTo>
                    <a:pt x="133350" y="34290"/>
                  </a:lnTo>
                  <a:lnTo>
                    <a:pt x="133350" y="33020"/>
                  </a:lnTo>
                  <a:lnTo>
                    <a:pt x="135890" y="33020"/>
                  </a:lnTo>
                  <a:lnTo>
                    <a:pt x="135890" y="31750"/>
                  </a:lnTo>
                  <a:lnTo>
                    <a:pt x="138430" y="31750"/>
                  </a:lnTo>
                  <a:lnTo>
                    <a:pt x="138430" y="29210"/>
                  </a:lnTo>
                  <a:lnTo>
                    <a:pt x="142240" y="29210"/>
                  </a:lnTo>
                  <a:lnTo>
                    <a:pt x="142240" y="27940"/>
                  </a:lnTo>
                  <a:lnTo>
                    <a:pt x="227330" y="27940"/>
                  </a:lnTo>
                  <a:lnTo>
                    <a:pt x="227330" y="29210"/>
                  </a:lnTo>
                  <a:lnTo>
                    <a:pt x="232410" y="29210"/>
                  </a:lnTo>
                  <a:lnTo>
                    <a:pt x="232410" y="31750"/>
                  </a:lnTo>
                  <a:lnTo>
                    <a:pt x="234950" y="31750"/>
                  </a:lnTo>
                  <a:lnTo>
                    <a:pt x="234950" y="33020"/>
                  </a:lnTo>
                  <a:lnTo>
                    <a:pt x="237490" y="33020"/>
                  </a:lnTo>
                  <a:lnTo>
                    <a:pt x="237490" y="34290"/>
                  </a:lnTo>
                  <a:lnTo>
                    <a:pt x="240030" y="34290"/>
                  </a:lnTo>
                  <a:lnTo>
                    <a:pt x="240030" y="35560"/>
                  </a:lnTo>
                  <a:lnTo>
                    <a:pt x="245110" y="35560"/>
                  </a:lnTo>
                  <a:lnTo>
                    <a:pt x="245110" y="38100"/>
                  </a:lnTo>
                  <a:lnTo>
                    <a:pt x="246380" y="38100"/>
                  </a:lnTo>
                  <a:lnTo>
                    <a:pt x="246380" y="39370"/>
                  </a:lnTo>
                  <a:lnTo>
                    <a:pt x="278130" y="39370"/>
                  </a:lnTo>
                  <a:lnTo>
                    <a:pt x="278130" y="40640"/>
                  </a:lnTo>
                  <a:lnTo>
                    <a:pt x="280670" y="40640"/>
                  </a:lnTo>
                  <a:lnTo>
                    <a:pt x="280670" y="41910"/>
                  </a:lnTo>
                  <a:lnTo>
                    <a:pt x="285750" y="41910"/>
                  </a:lnTo>
                  <a:lnTo>
                    <a:pt x="285750" y="44450"/>
                  </a:lnTo>
                  <a:lnTo>
                    <a:pt x="288290" y="44450"/>
                  </a:lnTo>
                  <a:lnTo>
                    <a:pt x="288290" y="45720"/>
                  </a:lnTo>
                  <a:lnTo>
                    <a:pt x="290830" y="45720"/>
                  </a:lnTo>
                  <a:lnTo>
                    <a:pt x="290830" y="46990"/>
                  </a:lnTo>
                  <a:lnTo>
                    <a:pt x="293370" y="46990"/>
                  </a:lnTo>
                  <a:lnTo>
                    <a:pt x="293370" y="48260"/>
                  </a:lnTo>
                  <a:lnTo>
                    <a:pt x="297180" y="48260"/>
                  </a:lnTo>
                  <a:lnTo>
                    <a:pt x="297180" y="50800"/>
                  </a:lnTo>
                  <a:lnTo>
                    <a:pt x="299720" y="50800"/>
                  </a:lnTo>
                  <a:lnTo>
                    <a:pt x="299720" y="52070"/>
                  </a:lnTo>
                  <a:lnTo>
                    <a:pt x="355600" y="52070"/>
                  </a:lnTo>
                  <a:lnTo>
                    <a:pt x="355600" y="508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20470" y="6313170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7870" y="6268720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9600" y="6178550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2868929" y="233679"/>
            <a:ext cx="340677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00" spc="-10" dirty="0"/>
              <a:t>Demand</a:t>
            </a:r>
            <a:r>
              <a:rPr sz="3100" spc="-65" dirty="0"/>
              <a:t> </a:t>
            </a:r>
            <a:r>
              <a:rPr sz="3100" spc="-5" dirty="0"/>
              <a:t>Analysis</a:t>
            </a:r>
            <a:endParaRPr sz="3100"/>
          </a:p>
        </p:txBody>
      </p:sp>
      <p:grpSp>
        <p:nvGrpSpPr>
          <p:cNvPr id="60" name="object 60"/>
          <p:cNvGrpSpPr/>
          <p:nvPr/>
        </p:nvGrpSpPr>
        <p:grpSpPr>
          <a:xfrm>
            <a:off x="539115" y="1259205"/>
            <a:ext cx="3338829" cy="31750"/>
            <a:chOff x="539115" y="1259205"/>
            <a:chExt cx="3338829" cy="31750"/>
          </a:xfrm>
        </p:grpSpPr>
        <p:sp>
          <p:nvSpPr>
            <p:cNvPr id="61" name="object 61"/>
            <p:cNvSpPr/>
            <p:nvPr/>
          </p:nvSpPr>
          <p:spPr>
            <a:xfrm>
              <a:off x="562610" y="1282700"/>
              <a:ext cx="3307079" cy="0"/>
            </a:xfrm>
            <a:custGeom>
              <a:avLst/>
              <a:gdLst/>
              <a:ahLst/>
              <a:cxnLst/>
              <a:rect l="l" t="t" r="r" b="b"/>
              <a:pathLst>
                <a:path w="3307079">
                  <a:moveTo>
                    <a:pt x="0" y="0"/>
                  </a:moveTo>
                  <a:lnTo>
                    <a:pt x="3307079" y="0"/>
                  </a:lnTo>
                </a:path>
              </a:pathLst>
            </a:custGeom>
            <a:ln w="165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47370" y="1267460"/>
              <a:ext cx="3307079" cy="0"/>
            </a:xfrm>
            <a:custGeom>
              <a:avLst/>
              <a:gdLst/>
              <a:ahLst/>
              <a:cxnLst/>
              <a:rect l="l" t="t" r="r" b="b"/>
              <a:pathLst>
                <a:path w="3307079">
                  <a:moveTo>
                    <a:pt x="0" y="0"/>
                  </a:moveTo>
                  <a:lnTo>
                    <a:pt x="3307079" y="0"/>
                  </a:lnTo>
                </a:path>
              </a:pathLst>
            </a:custGeom>
            <a:ln w="165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483869" y="869580"/>
            <a:ext cx="8407400" cy="183959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63500" algn="just">
              <a:lnSpc>
                <a:spcPct val="100000"/>
              </a:lnSpc>
              <a:spcBef>
                <a:spcPts val="420"/>
              </a:spcBef>
            </a:pP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Meaning of Demand:</a:t>
            </a:r>
            <a:endParaRPr sz="2500">
              <a:latin typeface="Tahoma"/>
              <a:cs typeface="Tahoma"/>
            </a:endParaRPr>
          </a:p>
          <a:p>
            <a:pPr marL="405765" marR="54610" indent="-342900" algn="just">
              <a:lnSpc>
                <a:spcPts val="2590"/>
              </a:lnSpc>
              <a:spcBef>
                <a:spcPts val="640"/>
              </a:spcBef>
              <a:buClr>
                <a:srgbClr val="EBF25A"/>
              </a:buClr>
              <a:buSzPct val="79166"/>
              <a:buFont typeface="Wingdings"/>
              <a:buChar char=""/>
              <a:tabLst>
                <a:tab pos="406400" algn="l"/>
              </a:tabLst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Demand for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particular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commodity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refers to the 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commodity which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an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individual consumer or  household is willing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purchase per unit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time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at  a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particular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price.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34669" y="274573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77569" y="2722879"/>
            <a:ext cx="6762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Demand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particular commodity</a:t>
            </a:r>
            <a:r>
              <a:rPr sz="2400" b="1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implies: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890269" y="3402329"/>
            <a:ext cx="3700779" cy="701040"/>
            <a:chOff x="890269" y="3402329"/>
            <a:chExt cx="3700779" cy="701040"/>
          </a:xfrm>
        </p:grpSpPr>
        <p:sp>
          <p:nvSpPr>
            <p:cNvPr id="67" name="object 67"/>
            <p:cNvSpPr/>
            <p:nvPr/>
          </p:nvSpPr>
          <p:spPr>
            <a:xfrm>
              <a:off x="902969" y="3421379"/>
              <a:ext cx="810260" cy="0"/>
            </a:xfrm>
            <a:custGeom>
              <a:avLst/>
              <a:gdLst/>
              <a:ahLst/>
              <a:cxnLst/>
              <a:rect l="l" t="t" r="r" b="b"/>
              <a:pathLst>
                <a:path w="810260">
                  <a:moveTo>
                    <a:pt x="0" y="0"/>
                  </a:moveTo>
                  <a:lnTo>
                    <a:pt x="81026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90269" y="3408679"/>
              <a:ext cx="810260" cy="0"/>
            </a:xfrm>
            <a:custGeom>
              <a:avLst/>
              <a:gdLst/>
              <a:ahLst/>
              <a:cxnLst/>
              <a:rect l="l" t="t" r="r" b="b"/>
              <a:pathLst>
                <a:path w="810260">
                  <a:moveTo>
                    <a:pt x="0" y="0"/>
                  </a:moveTo>
                  <a:lnTo>
                    <a:pt x="81026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846069" y="3759199"/>
              <a:ext cx="1431290" cy="0"/>
            </a:xfrm>
            <a:custGeom>
              <a:avLst/>
              <a:gdLst/>
              <a:ahLst/>
              <a:cxnLst/>
              <a:rect l="l" t="t" r="r" b="b"/>
              <a:pathLst>
                <a:path w="1431289">
                  <a:moveTo>
                    <a:pt x="0" y="0"/>
                  </a:moveTo>
                  <a:lnTo>
                    <a:pt x="143129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833369" y="3746499"/>
              <a:ext cx="1431290" cy="0"/>
            </a:xfrm>
            <a:custGeom>
              <a:avLst/>
              <a:gdLst/>
              <a:ahLst/>
              <a:cxnLst/>
              <a:rect l="l" t="t" r="r" b="b"/>
              <a:pathLst>
                <a:path w="1431289">
                  <a:moveTo>
                    <a:pt x="0" y="0"/>
                  </a:moveTo>
                  <a:lnTo>
                    <a:pt x="143129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250439" y="4097019"/>
              <a:ext cx="2340610" cy="0"/>
            </a:xfrm>
            <a:custGeom>
              <a:avLst/>
              <a:gdLst/>
              <a:ahLst/>
              <a:cxnLst/>
              <a:rect l="l" t="t" r="r" b="b"/>
              <a:pathLst>
                <a:path w="2340610">
                  <a:moveTo>
                    <a:pt x="0" y="0"/>
                  </a:moveTo>
                  <a:lnTo>
                    <a:pt x="234061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237739" y="4084319"/>
              <a:ext cx="2340610" cy="0"/>
            </a:xfrm>
            <a:custGeom>
              <a:avLst/>
              <a:gdLst/>
              <a:ahLst/>
              <a:cxnLst/>
              <a:rect l="l" t="t" r="r" b="b"/>
              <a:pathLst>
                <a:path w="2340610">
                  <a:moveTo>
                    <a:pt x="0" y="0"/>
                  </a:moveTo>
                  <a:lnTo>
                    <a:pt x="234061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877569" y="3088639"/>
            <a:ext cx="7960995" cy="1313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33905">
              <a:lnSpc>
                <a:spcPct val="1108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Desire of the customer to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buy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 product; 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customers willingness to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buy the</a:t>
            </a:r>
            <a:r>
              <a:rPr sz="2000" b="1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product;</a:t>
            </a:r>
            <a:endParaRPr sz="2000">
              <a:latin typeface="Tahoma"/>
              <a:cs typeface="Tahoma"/>
            </a:endParaRPr>
          </a:p>
          <a:p>
            <a:pPr marL="12700" marR="5080">
              <a:lnSpc>
                <a:spcPts val="2160"/>
              </a:lnSpc>
              <a:spcBef>
                <a:spcPts val="53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Sufficient purchasing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power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 the customers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possession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to 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buy the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product.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8" name="object 78"/>
          <p:cNvSpPr txBox="1">
            <a:spLocks noGrp="1"/>
          </p:cNvSpPr>
          <p:nvPr>
            <p:ph type="sldNum" sz="quarter" idx="7"/>
          </p:nvPr>
        </p:nvSpPr>
        <p:spPr>
          <a:xfrm>
            <a:off x="8421369" y="6277547"/>
            <a:ext cx="21335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endParaRPr dirty="0"/>
          </a:p>
        </p:txBody>
      </p:sp>
      <p:sp>
        <p:nvSpPr>
          <p:cNvPr id="74" name="object 74"/>
          <p:cNvSpPr txBox="1"/>
          <p:nvPr/>
        </p:nvSpPr>
        <p:spPr>
          <a:xfrm>
            <a:off x="534669" y="443737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77569" y="4744720"/>
            <a:ext cx="7388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46885" algn="l"/>
                <a:tab pos="3483610" algn="l"/>
                <a:tab pos="4038600" algn="l"/>
                <a:tab pos="5856605" algn="l"/>
                <a:tab pos="6341110" algn="l"/>
              </a:tabLst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id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ual	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r	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r	h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d	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s	kn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w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77569" y="4415790"/>
            <a:ext cx="7963534" cy="720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ts val="2735"/>
              </a:lnSpc>
              <a:spcBef>
                <a:spcPts val="100"/>
              </a:spcBef>
              <a:tabLst>
                <a:tab pos="788670" algn="l"/>
                <a:tab pos="2249805" algn="l"/>
                <a:tab pos="2912110" algn="l"/>
                <a:tab pos="3321050" algn="l"/>
                <a:tab pos="5036185" algn="l"/>
                <a:tab pos="6964045" algn="l"/>
                <a:tab pos="7558405" algn="l"/>
              </a:tabLst>
            </a:pP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he	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emand	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r	a	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ar	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y	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y	an</a:t>
            </a:r>
            <a:endParaRPr sz="2400">
              <a:latin typeface="Tahoma"/>
              <a:cs typeface="Tahoma"/>
            </a:endParaRPr>
          </a:p>
          <a:p>
            <a:pPr marR="5080" algn="r">
              <a:lnSpc>
                <a:spcPts val="2735"/>
              </a:lnSpc>
            </a:pP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77569" y="5073650"/>
            <a:ext cx="7961630" cy="10490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Individual demand for the commodity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and 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Summation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the individual demand is known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as 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Market</a:t>
            </a:r>
            <a:r>
              <a:rPr sz="2400" b="1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demand.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88409" y="0"/>
            <a:ext cx="640080" cy="6860540"/>
            <a:chOff x="3788409" y="0"/>
            <a:chExt cx="640080" cy="6860540"/>
          </a:xfrm>
        </p:grpSpPr>
        <p:sp>
          <p:nvSpPr>
            <p:cNvPr id="3" name="object 3"/>
            <p:cNvSpPr/>
            <p:nvPr/>
          </p:nvSpPr>
          <p:spPr>
            <a:xfrm>
              <a:off x="4257040" y="0"/>
              <a:ext cx="33020" cy="6860540"/>
            </a:xfrm>
            <a:custGeom>
              <a:avLst/>
              <a:gdLst/>
              <a:ahLst/>
              <a:cxnLst/>
              <a:rect l="l" t="t" r="r" b="b"/>
              <a:pathLst>
                <a:path w="33020" h="6860540">
                  <a:moveTo>
                    <a:pt x="33020" y="0"/>
                  </a:moveTo>
                  <a:lnTo>
                    <a:pt x="1651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33020" y="686054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405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40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075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972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732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67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401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236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590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893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28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63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98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2208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55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890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725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60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826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217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052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887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722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57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3793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14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049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884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7190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0" y="0"/>
            <a:ext cx="9145270" cy="6860540"/>
            <a:chOff x="0" y="0"/>
            <a:chExt cx="9145270" cy="6860540"/>
          </a:xfrm>
        </p:grpSpPr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70" y="6151879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589010" y="6189979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06160" y="6264909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9210" y="6244589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74820" y="6174739"/>
              <a:ext cx="610870" cy="204470"/>
            </a:xfrm>
            <a:custGeom>
              <a:avLst/>
              <a:gdLst/>
              <a:ahLst/>
              <a:cxnLst/>
              <a:rect l="l" t="t" r="r" b="b"/>
              <a:pathLst>
                <a:path w="610870" h="204470">
                  <a:moveTo>
                    <a:pt x="392430" y="198120"/>
                  </a:moveTo>
                  <a:lnTo>
                    <a:pt x="143510" y="198120"/>
                  </a:lnTo>
                  <a:lnTo>
                    <a:pt x="143510" y="201930"/>
                  </a:lnTo>
                  <a:lnTo>
                    <a:pt x="153670" y="201930"/>
                  </a:lnTo>
                  <a:lnTo>
                    <a:pt x="153670" y="203200"/>
                  </a:lnTo>
                  <a:lnTo>
                    <a:pt x="157480" y="203200"/>
                  </a:lnTo>
                  <a:lnTo>
                    <a:pt x="157480" y="204470"/>
                  </a:lnTo>
                  <a:lnTo>
                    <a:pt x="340360" y="204470"/>
                  </a:lnTo>
                  <a:lnTo>
                    <a:pt x="340360" y="203200"/>
                  </a:lnTo>
                  <a:lnTo>
                    <a:pt x="361950" y="203200"/>
                  </a:lnTo>
                  <a:lnTo>
                    <a:pt x="361950" y="201930"/>
                  </a:lnTo>
                  <a:lnTo>
                    <a:pt x="392430" y="201930"/>
                  </a:lnTo>
                  <a:lnTo>
                    <a:pt x="392430" y="198120"/>
                  </a:lnTo>
                  <a:close/>
                </a:path>
                <a:path w="610870" h="204470">
                  <a:moveTo>
                    <a:pt x="610870" y="139700"/>
                  </a:moveTo>
                  <a:lnTo>
                    <a:pt x="603250" y="139700"/>
                  </a:lnTo>
                  <a:lnTo>
                    <a:pt x="603250" y="140970"/>
                  </a:lnTo>
                  <a:lnTo>
                    <a:pt x="586740" y="140970"/>
                  </a:lnTo>
                  <a:lnTo>
                    <a:pt x="586740" y="144780"/>
                  </a:lnTo>
                  <a:lnTo>
                    <a:pt x="570230" y="144780"/>
                  </a:lnTo>
                  <a:lnTo>
                    <a:pt x="570230" y="146050"/>
                  </a:lnTo>
                  <a:lnTo>
                    <a:pt x="565150" y="146050"/>
                  </a:lnTo>
                  <a:lnTo>
                    <a:pt x="565150" y="147320"/>
                  </a:lnTo>
                  <a:lnTo>
                    <a:pt x="544830" y="147320"/>
                  </a:lnTo>
                  <a:lnTo>
                    <a:pt x="544830" y="151130"/>
                  </a:lnTo>
                  <a:lnTo>
                    <a:pt x="529590" y="151130"/>
                  </a:lnTo>
                  <a:lnTo>
                    <a:pt x="529590" y="152400"/>
                  </a:lnTo>
                  <a:lnTo>
                    <a:pt x="520700" y="152400"/>
                  </a:lnTo>
                  <a:lnTo>
                    <a:pt x="520700" y="153670"/>
                  </a:lnTo>
                  <a:lnTo>
                    <a:pt x="504190" y="153670"/>
                  </a:lnTo>
                  <a:lnTo>
                    <a:pt x="504190" y="157480"/>
                  </a:lnTo>
                  <a:lnTo>
                    <a:pt x="488950" y="157480"/>
                  </a:lnTo>
                  <a:lnTo>
                    <a:pt x="488950" y="158750"/>
                  </a:lnTo>
                  <a:lnTo>
                    <a:pt x="480060" y="158750"/>
                  </a:lnTo>
                  <a:lnTo>
                    <a:pt x="480060" y="160020"/>
                  </a:lnTo>
                  <a:lnTo>
                    <a:pt x="463550" y="160020"/>
                  </a:lnTo>
                  <a:lnTo>
                    <a:pt x="463550" y="163830"/>
                  </a:lnTo>
                  <a:lnTo>
                    <a:pt x="448310" y="163830"/>
                  </a:lnTo>
                  <a:lnTo>
                    <a:pt x="448310" y="165100"/>
                  </a:lnTo>
                  <a:lnTo>
                    <a:pt x="443230" y="165100"/>
                  </a:lnTo>
                  <a:lnTo>
                    <a:pt x="443230" y="166370"/>
                  </a:lnTo>
                  <a:lnTo>
                    <a:pt x="411480" y="166370"/>
                  </a:lnTo>
                  <a:lnTo>
                    <a:pt x="411480" y="170180"/>
                  </a:lnTo>
                  <a:lnTo>
                    <a:pt x="384810" y="170180"/>
                  </a:lnTo>
                  <a:lnTo>
                    <a:pt x="384810" y="171450"/>
                  </a:lnTo>
                  <a:lnTo>
                    <a:pt x="372110" y="171450"/>
                  </a:lnTo>
                  <a:lnTo>
                    <a:pt x="372110" y="172720"/>
                  </a:lnTo>
                  <a:lnTo>
                    <a:pt x="346710" y="172720"/>
                  </a:lnTo>
                  <a:lnTo>
                    <a:pt x="346710" y="176530"/>
                  </a:lnTo>
                  <a:lnTo>
                    <a:pt x="152400" y="176530"/>
                  </a:lnTo>
                  <a:lnTo>
                    <a:pt x="152400" y="172720"/>
                  </a:lnTo>
                  <a:lnTo>
                    <a:pt x="142240" y="172720"/>
                  </a:lnTo>
                  <a:lnTo>
                    <a:pt x="142240" y="171450"/>
                  </a:lnTo>
                  <a:lnTo>
                    <a:pt x="138430" y="171450"/>
                  </a:lnTo>
                  <a:lnTo>
                    <a:pt x="138430" y="170180"/>
                  </a:lnTo>
                  <a:lnTo>
                    <a:pt x="128270" y="170180"/>
                  </a:lnTo>
                  <a:lnTo>
                    <a:pt x="128270" y="166370"/>
                  </a:lnTo>
                  <a:lnTo>
                    <a:pt x="120650" y="166370"/>
                  </a:lnTo>
                  <a:lnTo>
                    <a:pt x="120650" y="165100"/>
                  </a:lnTo>
                  <a:lnTo>
                    <a:pt x="113030" y="165100"/>
                  </a:lnTo>
                  <a:lnTo>
                    <a:pt x="113030" y="163830"/>
                  </a:lnTo>
                  <a:lnTo>
                    <a:pt x="101600" y="163830"/>
                  </a:lnTo>
                  <a:lnTo>
                    <a:pt x="101600" y="160020"/>
                  </a:lnTo>
                  <a:lnTo>
                    <a:pt x="91440" y="160020"/>
                  </a:lnTo>
                  <a:lnTo>
                    <a:pt x="91440" y="158750"/>
                  </a:lnTo>
                  <a:lnTo>
                    <a:pt x="86360" y="158750"/>
                  </a:lnTo>
                  <a:lnTo>
                    <a:pt x="86360" y="157480"/>
                  </a:lnTo>
                  <a:lnTo>
                    <a:pt x="78740" y="157480"/>
                  </a:lnTo>
                  <a:lnTo>
                    <a:pt x="78740" y="153670"/>
                  </a:lnTo>
                  <a:lnTo>
                    <a:pt x="71120" y="153670"/>
                  </a:lnTo>
                  <a:lnTo>
                    <a:pt x="71120" y="152400"/>
                  </a:lnTo>
                  <a:lnTo>
                    <a:pt x="68580" y="152400"/>
                  </a:lnTo>
                  <a:lnTo>
                    <a:pt x="68580" y="151130"/>
                  </a:lnTo>
                  <a:lnTo>
                    <a:pt x="60960" y="151130"/>
                  </a:lnTo>
                  <a:lnTo>
                    <a:pt x="60960" y="147320"/>
                  </a:lnTo>
                  <a:lnTo>
                    <a:pt x="55880" y="147320"/>
                  </a:lnTo>
                  <a:lnTo>
                    <a:pt x="55880" y="146050"/>
                  </a:lnTo>
                  <a:lnTo>
                    <a:pt x="50800" y="146050"/>
                  </a:lnTo>
                  <a:lnTo>
                    <a:pt x="50800" y="144780"/>
                  </a:lnTo>
                  <a:lnTo>
                    <a:pt x="41910" y="144780"/>
                  </a:lnTo>
                  <a:lnTo>
                    <a:pt x="41910" y="140970"/>
                  </a:lnTo>
                  <a:lnTo>
                    <a:pt x="33020" y="140970"/>
                  </a:lnTo>
                  <a:lnTo>
                    <a:pt x="33020" y="139700"/>
                  </a:lnTo>
                  <a:lnTo>
                    <a:pt x="29210" y="139700"/>
                  </a:lnTo>
                  <a:lnTo>
                    <a:pt x="29210" y="138430"/>
                  </a:lnTo>
                  <a:lnTo>
                    <a:pt x="26670" y="138430"/>
                  </a:lnTo>
                  <a:lnTo>
                    <a:pt x="26670" y="134620"/>
                  </a:lnTo>
                  <a:lnTo>
                    <a:pt x="26670" y="128270"/>
                  </a:lnTo>
                  <a:lnTo>
                    <a:pt x="26670" y="87630"/>
                  </a:lnTo>
                  <a:lnTo>
                    <a:pt x="27940" y="87630"/>
                  </a:lnTo>
                  <a:lnTo>
                    <a:pt x="27940" y="83820"/>
                  </a:lnTo>
                  <a:lnTo>
                    <a:pt x="27940" y="81280"/>
                  </a:lnTo>
                  <a:lnTo>
                    <a:pt x="29210" y="81280"/>
                  </a:lnTo>
                  <a:lnTo>
                    <a:pt x="29210" y="77470"/>
                  </a:lnTo>
                  <a:lnTo>
                    <a:pt x="29210" y="74930"/>
                  </a:lnTo>
                  <a:lnTo>
                    <a:pt x="30480" y="74930"/>
                  </a:lnTo>
                  <a:lnTo>
                    <a:pt x="30480" y="68580"/>
                  </a:lnTo>
                  <a:lnTo>
                    <a:pt x="31750" y="68580"/>
                  </a:lnTo>
                  <a:lnTo>
                    <a:pt x="31750" y="63500"/>
                  </a:lnTo>
                  <a:lnTo>
                    <a:pt x="33020" y="63500"/>
                  </a:lnTo>
                  <a:lnTo>
                    <a:pt x="33020" y="6096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2070"/>
                  </a:lnTo>
                  <a:lnTo>
                    <a:pt x="34290" y="50800"/>
                  </a:lnTo>
                  <a:lnTo>
                    <a:pt x="35560" y="50800"/>
                  </a:lnTo>
                  <a:lnTo>
                    <a:pt x="35560" y="45720"/>
                  </a:lnTo>
                  <a:lnTo>
                    <a:pt x="36830" y="45720"/>
                  </a:lnTo>
                  <a:lnTo>
                    <a:pt x="36830" y="44450"/>
                  </a:lnTo>
                  <a:lnTo>
                    <a:pt x="36830" y="2540"/>
                  </a:lnTo>
                  <a:lnTo>
                    <a:pt x="31750" y="2540"/>
                  </a:lnTo>
                  <a:lnTo>
                    <a:pt x="31750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540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10160" y="24130"/>
                  </a:lnTo>
                  <a:lnTo>
                    <a:pt x="10160" y="25400"/>
                  </a:lnTo>
                  <a:lnTo>
                    <a:pt x="12700" y="25400"/>
                  </a:lnTo>
                  <a:lnTo>
                    <a:pt x="12700" y="26670"/>
                  </a:lnTo>
                  <a:lnTo>
                    <a:pt x="17780" y="26670"/>
                  </a:lnTo>
                  <a:lnTo>
                    <a:pt x="17780" y="2794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22860" y="30480"/>
                  </a:lnTo>
                  <a:lnTo>
                    <a:pt x="22860" y="31750"/>
                  </a:lnTo>
                  <a:lnTo>
                    <a:pt x="25400" y="3175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44450"/>
                  </a:lnTo>
                  <a:lnTo>
                    <a:pt x="22860" y="44450"/>
                  </a:lnTo>
                  <a:lnTo>
                    <a:pt x="22860" y="45720"/>
                  </a:lnTo>
                  <a:lnTo>
                    <a:pt x="22860" y="50800"/>
                  </a:lnTo>
                  <a:lnTo>
                    <a:pt x="22860" y="52070"/>
                  </a:lnTo>
                  <a:lnTo>
                    <a:pt x="21590" y="52070"/>
                  </a:lnTo>
                  <a:lnTo>
                    <a:pt x="21590" y="57150"/>
                  </a:lnTo>
                  <a:lnTo>
                    <a:pt x="21590" y="60960"/>
                  </a:lnTo>
                  <a:lnTo>
                    <a:pt x="20320" y="60960"/>
                  </a:lnTo>
                  <a:lnTo>
                    <a:pt x="20320" y="63500"/>
                  </a:lnTo>
                  <a:lnTo>
                    <a:pt x="20320" y="68580"/>
                  </a:lnTo>
                  <a:lnTo>
                    <a:pt x="19050" y="68580"/>
                  </a:lnTo>
                  <a:lnTo>
                    <a:pt x="19050" y="74930"/>
                  </a:lnTo>
                  <a:lnTo>
                    <a:pt x="19050" y="77470"/>
                  </a:lnTo>
                  <a:lnTo>
                    <a:pt x="17780" y="77470"/>
                  </a:lnTo>
                  <a:lnTo>
                    <a:pt x="17780" y="81280"/>
                  </a:lnTo>
                  <a:lnTo>
                    <a:pt x="17780" y="83820"/>
                  </a:lnTo>
                  <a:lnTo>
                    <a:pt x="16510" y="83820"/>
                  </a:lnTo>
                  <a:lnTo>
                    <a:pt x="16510" y="87630"/>
                  </a:lnTo>
                  <a:lnTo>
                    <a:pt x="16510" y="128270"/>
                  </a:lnTo>
                  <a:lnTo>
                    <a:pt x="19050" y="128270"/>
                  </a:lnTo>
                  <a:lnTo>
                    <a:pt x="19050" y="134620"/>
                  </a:lnTo>
                  <a:lnTo>
                    <a:pt x="20320" y="134620"/>
                  </a:lnTo>
                  <a:lnTo>
                    <a:pt x="20320" y="138430"/>
                  </a:lnTo>
                  <a:lnTo>
                    <a:pt x="20320" y="139700"/>
                  </a:lnTo>
                  <a:lnTo>
                    <a:pt x="20320" y="140970"/>
                  </a:lnTo>
                  <a:lnTo>
                    <a:pt x="21590" y="140970"/>
                  </a:lnTo>
                  <a:lnTo>
                    <a:pt x="21590" y="144780"/>
                  </a:lnTo>
                  <a:lnTo>
                    <a:pt x="21590" y="146050"/>
                  </a:lnTo>
                  <a:lnTo>
                    <a:pt x="21590" y="147320"/>
                  </a:lnTo>
                  <a:lnTo>
                    <a:pt x="22860" y="147320"/>
                  </a:lnTo>
                  <a:lnTo>
                    <a:pt x="22860" y="151130"/>
                  </a:lnTo>
                  <a:lnTo>
                    <a:pt x="22860" y="152400"/>
                  </a:lnTo>
                  <a:lnTo>
                    <a:pt x="22860" y="153670"/>
                  </a:lnTo>
                  <a:lnTo>
                    <a:pt x="22860" y="157480"/>
                  </a:lnTo>
                  <a:lnTo>
                    <a:pt x="24130" y="157480"/>
                  </a:lnTo>
                  <a:lnTo>
                    <a:pt x="24130" y="158750"/>
                  </a:lnTo>
                  <a:lnTo>
                    <a:pt x="24130" y="160020"/>
                  </a:lnTo>
                  <a:lnTo>
                    <a:pt x="24130" y="163830"/>
                  </a:lnTo>
                  <a:lnTo>
                    <a:pt x="25400" y="163830"/>
                  </a:lnTo>
                  <a:lnTo>
                    <a:pt x="25400" y="165100"/>
                  </a:lnTo>
                  <a:lnTo>
                    <a:pt x="25400" y="166370"/>
                  </a:lnTo>
                  <a:lnTo>
                    <a:pt x="34290" y="166370"/>
                  </a:lnTo>
                  <a:lnTo>
                    <a:pt x="34290" y="170180"/>
                  </a:lnTo>
                  <a:lnTo>
                    <a:pt x="40640" y="170180"/>
                  </a:lnTo>
                  <a:lnTo>
                    <a:pt x="40640" y="171450"/>
                  </a:lnTo>
                  <a:lnTo>
                    <a:pt x="44450" y="171450"/>
                  </a:lnTo>
                  <a:lnTo>
                    <a:pt x="44450" y="172720"/>
                  </a:lnTo>
                  <a:lnTo>
                    <a:pt x="52070" y="172720"/>
                  </a:lnTo>
                  <a:lnTo>
                    <a:pt x="52070" y="176530"/>
                  </a:lnTo>
                  <a:lnTo>
                    <a:pt x="59690" y="176530"/>
                  </a:lnTo>
                  <a:lnTo>
                    <a:pt x="59690" y="177800"/>
                  </a:lnTo>
                  <a:lnTo>
                    <a:pt x="63500" y="177800"/>
                  </a:lnTo>
                  <a:lnTo>
                    <a:pt x="63500" y="179070"/>
                  </a:lnTo>
                  <a:lnTo>
                    <a:pt x="71120" y="179070"/>
                  </a:lnTo>
                  <a:lnTo>
                    <a:pt x="71120" y="182880"/>
                  </a:lnTo>
                  <a:lnTo>
                    <a:pt x="78740" y="182880"/>
                  </a:lnTo>
                  <a:lnTo>
                    <a:pt x="78740" y="184150"/>
                  </a:lnTo>
                  <a:lnTo>
                    <a:pt x="81280" y="184150"/>
                  </a:lnTo>
                  <a:lnTo>
                    <a:pt x="81280" y="185420"/>
                  </a:lnTo>
                  <a:lnTo>
                    <a:pt x="92710" y="185420"/>
                  </a:lnTo>
                  <a:lnTo>
                    <a:pt x="92710" y="189230"/>
                  </a:lnTo>
                  <a:lnTo>
                    <a:pt x="101600" y="189230"/>
                  </a:lnTo>
                  <a:lnTo>
                    <a:pt x="101600" y="190500"/>
                  </a:lnTo>
                  <a:lnTo>
                    <a:pt x="480060" y="190500"/>
                  </a:lnTo>
                  <a:lnTo>
                    <a:pt x="480060" y="189230"/>
                  </a:lnTo>
                  <a:lnTo>
                    <a:pt x="496570" y="189230"/>
                  </a:lnTo>
                  <a:lnTo>
                    <a:pt x="496570" y="185420"/>
                  </a:lnTo>
                  <a:lnTo>
                    <a:pt x="513080" y="185420"/>
                  </a:lnTo>
                  <a:lnTo>
                    <a:pt x="513080" y="184150"/>
                  </a:lnTo>
                  <a:lnTo>
                    <a:pt x="520700" y="184150"/>
                  </a:lnTo>
                  <a:lnTo>
                    <a:pt x="520700" y="182880"/>
                  </a:lnTo>
                  <a:lnTo>
                    <a:pt x="537210" y="182880"/>
                  </a:lnTo>
                  <a:lnTo>
                    <a:pt x="537210" y="179070"/>
                  </a:lnTo>
                  <a:lnTo>
                    <a:pt x="553720" y="179070"/>
                  </a:lnTo>
                  <a:lnTo>
                    <a:pt x="553720" y="177800"/>
                  </a:lnTo>
                  <a:lnTo>
                    <a:pt x="561340" y="177800"/>
                  </a:lnTo>
                  <a:lnTo>
                    <a:pt x="561340" y="176530"/>
                  </a:lnTo>
                  <a:lnTo>
                    <a:pt x="577850" y="176530"/>
                  </a:lnTo>
                  <a:lnTo>
                    <a:pt x="577850" y="172720"/>
                  </a:lnTo>
                  <a:lnTo>
                    <a:pt x="594360" y="172720"/>
                  </a:lnTo>
                  <a:lnTo>
                    <a:pt x="594360" y="171450"/>
                  </a:lnTo>
                  <a:lnTo>
                    <a:pt x="603250" y="171450"/>
                  </a:lnTo>
                  <a:lnTo>
                    <a:pt x="603250" y="170180"/>
                  </a:lnTo>
                  <a:lnTo>
                    <a:pt x="610870" y="170180"/>
                  </a:lnTo>
                  <a:lnTo>
                    <a:pt x="610870" y="140970"/>
                  </a:lnTo>
                  <a:lnTo>
                    <a:pt x="610870" y="1397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74820" y="6168389"/>
              <a:ext cx="24130" cy="7620"/>
            </a:xfrm>
            <a:custGeom>
              <a:avLst/>
              <a:gdLst/>
              <a:ahLst/>
              <a:cxnLst/>
              <a:rect l="l" t="t" r="r" b="b"/>
              <a:pathLst>
                <a:path w="24129" h="7620">
                  <a:moveTo>
                    <a:pt x="24130" y="6350"/>
                  </a:moveTo>
                  <a:lnTo>
                    <a:pt x="21590" y="6350"/>
                  </a:lnTo>
                  <a:lnTo>
                    <a:pt x="21590" y="5080"/>
                  </a:lnTo>
                  <a:lnTo>
                    <a:pt x="17780" y="508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130" y="7620"/>
                  </a:lnTo>
                  <a:lnTo>
                    <a:pt x="24130" y="635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65600" y="6170929"/>
              <a:ext cx="109220" cy="78740"/>
            </a:xfrm>
            <a:custGeom>
              <a:avLst/>
              <a:gdLst/>
              <a:ahLst/>
              <a:cxnLst/>
              <a:rect l="l" t="t" r="r" b="b"/>
              <a:pathLst>
                <a:path w="109220" h="78739">
                  <a:moveTo>
                    <a:pt x="109220" y="1270"/>
                  </a:moveTo>
                  <a:lnTo>
                    <a:pt x="104140" y="1270"/>
                  </a:lnTo>
                  <a:lnTo>
                    <a:pt x="99060" y="1270"/>
                  </a:lnTo>
                  <a:lnTo>
                    <a:pt x="99060" y="2540"/>
                  </a:lnTo>
                  <a:lnTo>
                    <a:pt x="95250" y="2540"/>
                  </a:lnTo>
                  <a:lnTo>
                    <a:pt x="95250" y="3810"/>
                  </a:lnTo>
                  <a:lnTo>
                    <a:pt x="90170" y="3810"/>
                  </a:lnTo>
                  <a:lnTo>
                    <a:pt x="90170" y="6350"/>
                  </a:lnTo>
                  <a:lnTo>
                    <a:pt x="80010" y="6350"/>
                  </a:lnTo>
                  <a:lnTo>
                    <a:pt x="80010" y="7620"/>
                  </a:lnTo>
                  <a:lnTo>
                    <a:pt x="77470" y="7620"/>
                  </a:lnTo>
                  <a:lnTo>
                    <a:pt x="77470" y="8890"/>
                  </a:lnTo>
                  <a:lnTo>
                    <a:pt x="76200" y="8890"/>
                  </a:lnTo>
                  <a:lnTo>
                    <a:pt x="76200" y="12700"/>
                  </a:lnTo>
                  <a:lnTo>
                    <a:pt x="73660" y="12700"/>
                  </a:lnTo>
                  <a:lnTo>
                    <a:pt x="73660" y="15240"/>
                  </a:lnTo>
                  <a:lnTo>
                    <a:pt x="72390" y="15240"/>
                  </a:lnTo>
                  <a:lnTo>
                    <a:pt x="72390" y="16510"/>
                  </a:lnTo>
                  <a:lnTo>
                    <a:pt x="71120" y="16510"/>
                  </a:lnTo>
                  <a:lnTo>
                    <a:pt x="71120" y="19050"/>
                  </a:lnTo>
                  <a:lnTo>
                    <a:pt x="69850" y="19050"/>
                  </a:lnTo>
                  <a:lnTo>
                    <a:pt x="69850" y="20320"/>
                  </a:lnTo>
                  <a:lnTo>
                    <a:pt x="68580" y="20320"/>
                  </a:lnTo>
                  <a:lnTo>
                    <a:pt x="68580" y="24130"/>
                  </a:lnTo>
                  <a:lnTo>
                    <a:pt x="67310" y="24130"/>
                  </a:lnTo>
                  <a:lnTo>
                    <a:pt x="67310" y="25400"/>
                  </a:lnTo>
                  <a:lnTo>
                    <a:pt x="64770" y="25400"/>
                  </a:lnTo>
                  <a:lnTo>
                    <a:pt x="64770" y="27940"/>
                  </a:lnTo>
                  <a:lnTo>
                    <a:pt x="63500" y="27940"/>
                  </a:lnTo>
                  <a:lnTo>
                    <a:pt x="63500" y="30480"/>
                  </a:lnTo>
                  <a:lnTo>
                    <a:pt x="62230" y="30480"/>
                  </a:lnTo>
                  <a:lnTo>
                    <a:pt x="62230" y="31750"/>
                  </a:lnTo>
                  <a:lnTo>
                    <a:pt x="60960" y="31750"/>
                  </a:lnTo>
                  <a:lnTo>
                    <a:pt x="60960" y="33020"/>
                  </a:lnTo>
                  <a:lnTo>
                    <a:pt x="59690" y="33020"/>
                  </a:lnTo>
                  <a:lnTo>
                    <a:pt x="59690" y="34290"/>
                  </a:lnTo>
                  <a:lnTo>
                    <a:pt x="5969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54610" y="38100"/>
                  </a:lnTo>
                  <a:lnTo>
                    <a:pt x="54610" y="39370"/>
                  </a:lnTo>
                  <a:lnTo>
                    <a:pt x="52070" y="3937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48260" y="43180"/>
                  </a:lnTo>
                  <a:lnTo>
                    <a:pt x="48260" y="44450"/>
                  </a:lnTo>
                  <a:lnTo>
                    <a:pt x="44450" y="44450"/>
                  </a:lnTo>
                  <a:lnTo>
                    <a:pt x="44450" y="45720"/>
                  </a:lnTo>
                  <a:lnTo>
                    <a:pt x="43180" y="45720"/>
                  </a:lnTo>
                  <a:lnTo>
                    <a:pt x="4318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9370" y="49530"/>
                  </a:lnTo>
                  <a:lnTo>
                    <a:pt x="39370" y="50800"/>
                  </a:lnTo>
                  <a:lnTo>
                    <a:pt x="35560" y="50800"/>
                  </a:lnTo>
                  <a:lnTo>
                    <a:pt x="35560" y="52070"/>
                  </a:lnTo>
                  <a:lnTo>
                    <a:pt x="34290" y="52070"/>
                  </a:lnTo>
                  <a:lnTo>
                    <a:pt x="34290" y="53340"/>
                  </a:lnTo>
                  <a:lnTo>
                    <a:pt x="31750" y="53340"/>
                  </a:lnTo>
                  <a:lnTo>
                    <a:pt x="31750" y="55880"/>
                  </a:lnTo>
                  <a:lnTo>
                    <a:pt x="30480" y="55880"/>
                  </a:lnTo>
                  <a:lnTo>
                    <a:pt x="30480" y="57150"/>
                  </a:lnTo>
                  <a:lnTo>
                    <a:pt x="26670" y="57150"/>
                  </a:lnTo>
                  <a:lnTo>
                    <a:pt x="26670" y="58420"/>
                  </a:lnTo>
                  <a:lnTo>
                    <a:pt x="25400" y="58420"/>
                  </a:lnTo>
                  <a:lnTo>
                    <a:pt x="25400" y="59690"/>
                  </a:lnTo>
                  <a:lnTo>
                    <a:pt x="24130" y="59690"/>
                  </a:lnTo>
                  <a:lnTo>
                    <a:pt x="24130" y="62230"/>
                  </a:lnTo>
                  <a:lnTo>
                    <a:pt x="21590" y="62230"/>
                  </a:lnTo>
                  <a:lnTo>
                    <a:pt x="21590" y="63500"/>
                  </a:lnTo>
                  <a:lnTo>
                    <a:pt x="19050" y="63500"/>
                  </a:lnTo>
                  <a:lnTo>
                    <a:pt x="19050" y="64770"/>
                  </a:lnTo>
                  <a:lnTo>
                    <a:pt x="16510" y="64770"/>
                  </a:lnTo>
                  <a:lnTo>
                    <a:pt x="16510" y="66040"/>
                  </a:lnTo>
                  <a:lnTo>
                    <a:pt x="15240" y="66040"/>
                  </a:lnTo>
                  <a:lnTo>
                    <a:pt x="15240" y="68580"/>
                  </a:lnTo>
                  <a:lnTo>
                    <a:pt x="13970" y="68580"/>
                  </a:lnTo>
                  <a:lnTo>
                    <a:pt x="13970" y="69850"/>
                  </a:lnTo>
                  <a:lnTo>
                    <a:pt x="10160" y="69850"/>
                  </a:lnTo>
                  <a:lnTo>
                    <a:pt x="10160" y="71120"/>
                  </a:lnTo>
                  <a:lnTo>
                    <a:pt x="8890" y="71120"/>
                  </a:lnTo>
                  <a:lnTo>
                    <a:pt x="8890" y="72390"/>
                  </a:lnTo>
                  <a:lnTo>
                    <a:pt x="7620" y="72390"/>
                  </a:lnTo>
                  <a:lnTo>
                    <a:pt x="7620" y="74930"/>
                  </a:lnTo>
                  <a:lnTo>
                    <a:pt x="5080" y="74930"/>
                  </a:lnTo>
                  <a:lnTo>
                    <a:pt x="5080" y="76200"/>
                  </a:lnTo>
                  <a:lnTo>
                    <a:pt x="2540" y="76200"/>
                  </a:lnTo>
                  <a:lnTo>
                    <a:pt x="254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41910" y="78740"/>
                  </a:lnTo>
                  <a:lnTo>
                    <a:pt x="41910" y="77470"/>
                  </a:lnTo>
                  <a:lnTo>
                    <a:pt x="43180" y="77470"/>
                  </a:lnTo>
                  <a:lnTo>
                    <a:pt x="43180" y="76200"/>
                  </a:lnTo>
                  <a:lnTo>
                    <a:pt x="46990" y="76200"/>
                  </a:lnTo>
                  <a:lnTo>
                    <a:pt x="46990" y="74930"/>
                  </a:lnTo>
                  <a:lnTo>
                    <a:pt x="48260" y="74930"/>
                  </a:lnTo>
                  <a:lnTo>
                    <a:pt x="48260" y="72390"/>
                  </a:lnTo>
                  <a:lnTo>
                    <a:pt x="50800" y="72390"/>
                  </a:lnTo>
                  <a:lnTo>
                    <a:pt x="50800" y="71120"/>
                  </a:lnTo>
                  <a:lnTo>
                    <a:pt x="52070" y="71120"/>
                  </a:lnTo>
                  <a:lnTo>
                    <a:pt x="52070" y="69850"/>
                  </a:lnTo>
                  <a:lnTo>
                    <a:pt x="55880" y="69850"/>
                  </a:lnTo>
                  <a:lnTo>
                    <a:pt x="55880" y="68580"/>
                  </a:lnTo>
                  <a:lnTo>
                    <a:pt x="58420" y="68580"/>
                  </a:lnTo>
                  <a:lnTo>
                    <a:pt x="58420" y="66040"/>
                  </a:lnTo>
                  <a:lnTo>
                    <a:pt x="59690" y="66040"/>
                  </a:lnTo>
                  <a:lnTo>
                    <a:pt x="59690" y="64770"/>
                  </a:lnTo>
                  <a:lnTo>
                    <a:pt x="60960" y="64770"/>
                  </a:lnTo>
                  <a:lnTo>
                    <a:pt x="60960" y="63500"/>
                  </a:lnTo>
                  <a:lnTo>
                    <a:pt x="62230" y="63500"/>
                  </a:lnTo>
                  <a:lnTo>
                    <a:pt x="62230" y="62230"/>
                  </a:lnTo>
                  <a:lnTo>
                    <a:pt x="63500" y="62230"/>
                  </a:lnTo>
                  <a:lnTo>
                    <a:pt x="63500" y="59690"/>
                  </a:lnTo>
                  <a:lnTo>
                    <a:pt x="63500" y="58420"/>
                  </a:lnTo>
                  <a:lnTo>
                    <a:pt x="64770" y="58420"/>
                  </a:lnTo>
                  <a:lnTo>
                    <a:pt x="64770" y="57150"/>
                  </a:lnTo>
                  <a:lnTo>
                    <a:pt x="66040" y="57150"/>
                  </a:lnTo>
                  <a:lnTo>
                    <a:pt x="66040" y="55880"/>
                  </a:lnTo>
                  <a:lnTo>
                    <a:pt x="67310" y="55880"/>
                  </a:lnTo>
                  <a:lnTo>
                    <a:pt x="67310" y="53340"/>
                  </a:lnTo>
                  <a:lnTo>
                    <a:pt x="68580" y="5334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49530"/>
                  </a:lnTo>
                  <a:lnTo>
                    <a:pt x="71120" y="49530"/>
                  </a:lnTo>
                  <a:lnTo>
                    <a:pt x="71120" y="46990"/>
                  </a:lnTo>
                  <a:lnTo>
                    <a:pt x="72390" y="46990"/>
                  </a:lnTo>
                  <a:lnTo>
                    <a:pt x="72390" y="45720"/>
                  </a:lnTo>
                  <a:lnTo>
                    <a:pt x="72390" y="44450"/>
                  </a:lnTo>
                  <a:lnTo>
                    <a:pt x="74930" y="44450"/>
                  </a:lnTo>
                  <a:lnTo>
                    <a:pt x="74930" y="43180"/>
                  </a:lnTo>
                  <a:lnTo>
                    <a:pt x="74930" y="40640"/>
                  </a:lnTo>
                  <a:lnTo>
                    <a:pt x="76200" y="40640"/>
                  </a:lnTo>
                  <a:lnTo>
                    <a:pt x="76200" y="39370"/>
                  </a:lnTo>
                  <a:lnTo>
                    <a:pt x="77470" y="39370"/>
                  </a:lnTo>
                  <a:lnTo>
                    <a:pt x="77470" y="38100"/>
                  </a:lnTo>
                  <a:lnTo>
                    <a:pt x="78740" y="38100"/>
                  </a:lnTo>
                  <a:lnTo>
                    <a:pt x="78740" y="36830"/>
                  </a:lnTo>
                  <a:lnTo>
                    <a:pt x="86360" y="36830"/>
                  </a:lnTo>
                  <a:lnTo>
                    <a:pt x="86360" y="34290"/>
                  </a:lnTo>
                  <a:lnTo>
                    <a:pt x="91440" y="34290"/>
                  </a:lnTo>
                  <a:lnTo>
                    <a:pt x="91440" y="33020"/>
                  </a:lnTo>
                  <a:lnTo>
                    <a:pt x="97790" y="33020"/>
                  </a:lnTo>
                  <a:lnTo>
                    <a:pt x="97790" y="31750"/>
                  </a:lnTo>
                  <a:lnTo>
                    <a:pt x="107950" y="31750"/>
                  </a:lnTo>
                  <a:lnTo>
                    <a:pt x="107950" y="30480"/>
                  </a:lnTo>
                  <a:lnTo>
                    <a:pt x="109220" y="30480"/>
                  </a:lnTo>
                  <a:lnTo>
                    <a:pt x="109220" y="27940"/>
                  </a:lnTo>
                  <a:lnTo>
                    <a:pt x="109220" y="2540"/>
                  </a:lnTo>
                  <a:lnTo>
                    <a:pt x="109220" y="1270"/>
                  </a:lnTo>
                  <a:close/>
                </a:path>
                <a:path w="109220" h="78739">
                  <a:moveTo>
                    <a:pt x="109220" y="0"/>
                  </a:moveTo>
                  <a:lnTo>
                    <a:pt x="104140" y="0"/>
                  </a:lnTo>
                  <a:lnTo>
                    <a:pt x="10414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53079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1340" y="6248400"/>
              <a:ext cx="610870" cy="86360"/>
            </a:xfrm>
            <a:custGeom>
              <a:avLst/>
              <a:gdLst/>
              <a:ahLst/>
              <a:cxnLst/>
              <a:rect l="l" t="t" r="r" b="b"/>
              <a:pathLst>
                <a:path w="610869" h="86360">
                  <a:moveTo>
                    <a:pt x="238760" y="0"/>
                  </a:moveTo>
                  <a:lnTo>
                    <a:pt x="162560" y="0"/>
                  </a:lnTo>
                  <a:lnTo>
                    <a:pt x="162560" y="1270"/>
                  </a:lnTo>
                  <a:lnTo>
                    <a:pt x="158750" y="1270"/>
                  </a:lnTo>
                  <a:lnTo>
                    <a:pt x="158750" y="2540"/>
                  </a:lnTo>
                  <a:lnTo>
                    <a:pt x="156210" y="2540"/>
                  </a:lnTo>
                  <a:lnTo>
                    <a:pt x="156210" y="3810"/>
                  </a:lnTo>
                  <a:lnTo>
                    <a:pt x="151130" y="3810"/>
                  </a:lnTo>
                  <a:lnTo>
                    <a:pt x="151130" y="6350"/>
                  </a:lnTo>
                  <a:lnTo>
                    <a:pt x="147320" y="6350"/>
                  </a:lnTo>
                  <a:lnTo>
                    <a:pt x="147320" y="7620"/>
                  </a:lnTo>
                  <a:lnTo>
                    <a:pt x="144780" y="7620"/>
                  </a:lnTo>
                  <a:lnTo>
                    <a:pt x="144780" y="8890"/>
                  </a:lnTo>
                  <a:lnTo>
                    <a:pt x="142240" y="8890"/>
                  </a:lnTo>
                  <a:lnTo>
                    <a:pt x="142240" y="10160"/>
                  </a:lnTo>
                  <a:lnTo>
                    <a:pt x="135890" y="10160"/>
                  </a:lnTo>
                  <a:lnTo>
                    <a:pt x="135890" y="13970"/>
                  </a:lnTo>
                  <a:lnTo>
                    <a:pt x="130810" y="13970"/>
                  </a:lnTo>
                  <a:lnTo>
                    <a:pt x="130810" y="15240"/>
                  </a:lnTo>
                  <a:lnTo>
                    <a:pt x="127000" y="15240"/>
                  </a:lnTo>
                  <a:lnTo>
                    <a:pt x="127000" y="16510"/>
                  </a:lnTo>
                  <a:lnTo>
                    <a:pt x="121920" y="16510"/>
                  </a:lnTo>
                  <a:lnTo>
                    <a:pt x="121920" y="20320"/>
                  </a:lnTo>
                  <a:lnTo>
                    <a:pt x="115570" y="20320"/>
                  </a:lnTo>
                  <a:lnTo>
                    <a:pt x="115570" y="21590"/>
                  </a:lnTo>
                  <a:lnTo>
                    <a:pt x="113030" y="21590"/>
                  </a:lnTo>
                  <a:lnTo>
                    <a:pt x="113030" y="22860"/>
                  </a:lnTo>
                  <a:lnTo>
                    <a:pt x="107950" y="22860"/>
                  </a:lnTo>
                  <a:lnTo>
                    <a:pt x="107950" y="26670"/>
                  </a:lnTo>
                  <a:lnTo>
                    <a:pt x="99060" y="26670"/>
                  </a:lnTo>
                  <a:lnTo>
                    <a:pt x="99060" y="27940"/>
                  </a:lnTo>
                  <a:lnTo>
                    <a:pt x="95250" y="27940"/>
                  </a:lnTo>
                  <a:lnTo>
                    <a:pt x="95250" y="29210"/>
                  </a:lnTo>
                  <a:lnTo>
                    <a:pt x="86360" y="29210"/>
                  </a:lnTo>
                  <a:lnTo>
                    <a:pt x="86360" y="33020"/>
                  </a:lnTo>
                  <a:lnTo>
                    <a:pt x="77470" y="33020"/>
                  </a:lnTo>
                  <a:lnTo>
                    <a:pt x="77470" y="34290"/>
                  </a:lnTo>
                  <a:lnTo>
                    <a:pt x="72390" y="34290"/>
                  </a:lnTo>
                  <a:lnTo>
                    <a:pt x="72390" y="35560"/>
                  </a:lnTo>
                  <a:lnTo>
                    <a:pt x="63500" y="35560"/>
                  </a:lnTo>
                  <a:lnTo>
                    <a:pt x="63500" y="39370"/>
                  </a:lnTo>
                  <a:lnTo>
                    <a:pt x="54610" y="39370"/>
                  </a:lnTo>
                  <a:lnTo>
                    <a:pt x="54610" y="40640"/>
                  </a:lnTo>
                  <a:lnTo>
                    <a:pt x="49530" y="40640"/>
                  </a:lnTo>
                  <a:lnTo>
                    <a:pt x="49530" y="41910"/>
                  </a:lnTo>
                  <a:lnTo>
                    <a:pt x="40640" y="41910"/>
                  </a:lnTo>
                  <a:lnTo>
                    <a:pt x="40640" y="45720"/>
                  </a:lnTo>
                  <a:lnTo>
                    <a:pt x="33020" y="45720"/>
                  </a:lnTo>
                  <a:lnTo>
                    <a:pt x="33020" y="46990"/>
                  </a:lnTo>
                  <a:lnTo>
                    <a:pt x="29210" y="46990"/>
                  </a:lnTo>
                  <a:lnTo>
                    <a:pt x="29210" y="48260"/>
                  </a:lnTo>
                  <a:lnTo>
                    <a:pt x="21590" y="48260"/>
                  </a:lnTo>
                  <a:lnTo>
                    <a:pt x="21590" y="52070"/>
                  </a:lnTo>
                  <a:lnTo>
                    <a:pt x="13970" y="52070"/>
                  </a:lnTo>
                  <a:lnTo>
                    <a:pt x="13970" y="53340"/>
                  </a:lnTo>
                  <a:lnTo>
                    <a:pt x="10160" y="53340"/>
                  </a:lnTo>
                  <a:lnTo>
                    <a:pt x="10160" y="54610"/>
                  </a:lnTo>
                  <a:lnTo>
                    <a:pt x="3810" y="54610"/>
                  </a:lnTo>
                  <a:lnTo>
                    <a:pt x="3810" y="58420"/>
                  </a:lnTo>
                  <a:lnTo>
                    <a:pt x="0" y="58420"/>
                  </a:lnTo>
                  <a:lnTo>
                    <a:pt x="0" y="5969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7620" y="85090"/>
                  </a:lnTo>
                  <a:lnTo>
                    <a:pt x="7620" y="83820"/>
                  </a:lnTo>
                  <a:lnTo>
                    <a:pt x="13970" y="83820"/>
                  </a:lnTo>
                  <a:lnTo>
                    <a:pt x="13970" y="80010"/>
                  </a:lnTo>
                  <a:lnTo>
                    <a:pt x="21590" y="80010"/>
                  </a:lnTo>
                  <a:lnTo>
                    <a:pt x="21590" y="78740"/>
                  </a:lnTo>
                  <a:lnTo>
                    <a:pt x="25400" y="78740"/>
                  </a:lnTo>
                  <a:lnTo>
                    <a:pt x="25400" y="77470"/>
                  </a:lnTo>
                  <a:lnTo>
                    <a:pt x="33020" y="77470"/>
                  </a:lnTo>
                  <a:lnTo>
                    <a:pt x="33020" y="73660"/>
                  </a:lnTo>
                  <a:lnTo>
                    <a:pt x="39370" y="73660"/>
                  </a:lnTo>
                  <a:lnTo>
                    <a:pt x="39370" y="72390"/>
                  </a:lnTo>
                  <a:lnTo>
                    <a:pt x="45720" y="72390"/>
                  </a:lnTo>
                  <a:lnTo>
                    <a:pt x="45720" y="71120"/>
                  </a:lnTo>
                  <a:lnTo>
                    <a:pt x="54610" y="71120"/>
                  </a:lnTo>
                  <a:lnTo>
                    <a:pt x="54610" y="67310"/>
                  </a:lnTo>
                  <a:lnTo>
                    <a:pt x="63500" y="67310"/>
                  </a:lnTo>
                  <a:lnTo>
                    <a:pt x="63500" y="66040"/>
                  </a:lnTo>
                  <a:lnTo>
                    <a:pt x="67310" y="66040"/>
                  </a:lnTo>
                  <a:lnTo>
                    <a:pt x="67310" y="64770"/>
                  </a:lnTo>
                  <a:lnTo>
                    <a:pt x="77470" y="64770"/>
                  </a:lnTo>
                  <a:lnTo>
                    <a:pt x="77470" y="60960"/>
                  </a:lnTo>
                  <a:lnTo>
                    <a:pt x="86360" y="60960"/>
                  </a:lnTo>
                  <a:lnTo>
                    <a:pt x="86360" y="59690"/>
                  </a:lnTo>
                  <a:lnTo>
                    <a:pt x="90170" y="59690"/>
                  </a:lnTo>
                  <a:lnTo>
                    <a:pt x="90170" y="58420"/>
                  </a:lnTo>
                  <a:lnTo>
                    <a:pt x="99060" y="58420"/>
                  </a:lnTo>
                  <a:lnTo>
                    <a:pt x="99060" y="54610"/>
                  </a:lnTo>
                  <a:lnTo>
                    <a:pt x="106680" y="54610"/>
                  </a:lnTo>
                  <a:lnTo>
                    <a:pt x="106680" y="53340"/>
                  </a:lnTo>
                  <a:lnTo>
                    <a:pt x="110490" y="53340"/>
                  </a:lnTo>
                  <a:lnTo>
                    <a:pt x="110490" y="52070"/>
                  </a:lnTo>
                  <a:lnTo>
                    <a:pt x="116840" y="52070"/>
                  </a:lnTo>
                  <a:lnTo>
                    <a:pt x="11684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5730" y="46990"/>
                  </a:lnTo>
                  <a:lnTo>
                    <a:pt x="125730" y="45720"/>
                  </a:lnTo>
                  <a:lnTo>
                    <a:pt x="132080" y="45720"/>
                  </a:lnTo>
                  <a:lnTo>
                    <a:pt x="132080" y="41910"/>
                  </a:lnTo>
                  <a:lnTo>
                    <a:pt x="137160" y="41910"/>
                  </a:lnTo>
                  <a:lnTo>
                    <a:pt x="137160" y="40640"/>
                  </a:lnTo>
                  <a:lnTo>
                    <a:pt x="140970" y="40640"/>
                  </a:lnTo>
                  <a:lnTo>
                    <a:pt x="140970" y="39370"/>
                  </a:lnTo>
                  <a:lnTo>
                    <a:pt x="146050" y="39370"/>
                  </a:lnTo>
                  <a:lnTo>
                    <a:pt x="146050" y="35560"/>
                  </a:lnTo>
                  <a:lnTo>
                    <a:pt x="152400" y="35560"/>
                  </a:lnTo>
                  <a:lnTo>
                    <a:pt x="152400" y="34290"/>
                  </a:lnTo>
                  <a:lnTo>
                    <a:pt x="156210" y="34290"/>
                  </a:lnTo>
                  <a:lnTo>
                    <a:pt x="156210" y="33020"/>
                  </a:lnTo>
                  <a:lnTo>
                    <a:pt x="161290" y="33020"/>
                  </a:lnTo>
                  <a:lnTo>
                    <a:pt x="161290" y="29210"/>
                  </a:lnTo>
                  <a:lnTo>
                    <a:pt x="167640" y="29210"/>
                  </a:lnTo>
                  <a:lnTo>
                    <a:pt x="167640" y="27940"/>
                  </a:lnTo>
                  <a:lnTo>
                    <a:pt x="170180" y="27940"/>
                  </a:lnTo>
                  <a:lnTo>
                    <a:pt x="170180" y="26670"/>
                  </a:lnTo>
                  <a:lnTo>
                    <a:pt x="176530" y="26670"/>
                  </a:lnTo>
                  <a:lnTo>
                    <a:pt x="176530" y="22860"/>
                  </a:lnTo>
                  <a:lnTo>
                    <a:pt x="182880" y="22860"/>
                  </a:lnTo>
                  <a:lnTo>
                    <a:pt x="182880" y="21590"/>
                  </a:lnTo>
                  <a:lnTo>
                    <a:pt x="186690" y="21590"/>
                  </a:lnTo>
                  <a:lnTo>
                    <a:pt x="186690" y="20320"/>
                  </a:lnTo>
                  <a:lnTo>
                    <a:pt x="193040" y="20320"/>
                  </a:lnTo>
                  <a:lnTo>
                    <a:pt x="193040" y="16510"/>
                  </a:lnTo>
                  <a:lnTo>
                    <a:pt x="199390" y="16510"/>
                  </a:lnTo>
                  <a:lnTo>
                    <a:pt x="199390" y="15240"/>
                  </a:lnTo>
                  <a:lnTo>
                    <a:pt x="203200" y="15240"/>
                  </a:lnTo>
                  <a:lnTo>
                    <a:pt x="203200" y="13970"/>
                  </a:lnTo>
                  <a:lnTo>
                    <a:pt x="209550" y="13970"/>
                  </a:lnTo>
                  <a:lnTo>
                    <a:pt x="209550" y="10160"/>
                  </a:lnTo>
                  <a:lnTo>
                    <a:pt x="215900" y="10160"/>
                  </a:lnTo>
                  <a:lnTo>
                    <a:pt x="215900" y="8890"/>
                  </a:lnTo>
                  <a:lnTo>
                    <a:pt x="219710" y="8890"/>
                  </a:lnTo>
                  <a:lnTo>
                    <a:pt x="219710" y="7620"/>
                  </a:lnTo>
                  <a:lnTo>
                    <a:pt x="222250" y="7620"/>
                  </a:lnTo>
                  <a:lnTo>
                    <a:pt x="222250" y="6350"/>
                  </a:lnTo>
                  <a:lnTo>
                    <a:pt x="226060" y="6350"/>
                  </a:lnTo>
                  <a:lnTo>
                    <a:pt x="226060" y="3810"/>
                  </a:lnTo>
                  <a:lnTo>
                    <a:pt x="232410" y="3810"/>
                  </a:lnTo>
                  <a:lnTo>
                    <a:pt x="232410" y="2540"/>
                  </a:lnTo>
                  <a:lnTo>
                    <a:pt x="236220" y="2540"/>
                  </a:lnTo>
                  <a:lnTo>
                    <a:pt x="236220" y="1270"/>
                  </a:lnTo>
                  <a:lnTo>
                    <a:pt x="238760" y="1270"/>
                  </a:lnTo>
                  <a:lnTo>
                    <a:pt x="238760" y="0"/>
                  </a:lnTo>
                  <a:close/>
                </a:path>
                <a:path w="610869" h="86360">
                  <a:moveTo>
                    <a:pt x="610857" y="29210"/>
                  </a:moveTo>
                  <a:lnTo>
                    <a:pt x="603250" y="29210"/>
                  </a:lnTo>
                  <a:lnTo>
                    <a:pt x="603250" y="27940"/>
                  </a:lnTo>
                  <a:lnTo>
                    <a:pt x="595630" y="27940"/>
                  </a:lnTo>
                  <a:lnTo>
                    <a:pt x="595630" y="26670"/>
                  </a:lnTo>
                  <a:lnTo>
                    <a:pt x="560070" y="26670"/>
                  </a:lnTo>
                  <a:lnTo>
                    <a:pt x="560070" y="22860"/>
                  </a:lnTo>
                  <a:lnTo>
                    <a:pt x="554990" y="22860"/>
                  </a:lnTo>
                  <a:lnTo>
                    <a:pt x="554990" y="21590"/>
                  </a:lnTo>
                  <a:lnTo>
                    <a:pt x="552450" y="21590"/>
                  </a:lnTo>
                  <a:lnTo>
                    <a:pt x="552450" y="20320"/>
                  </a:lnTo>
                  <a:lnTo>
                    <a:pt x="547370" y="20320"/>
                  </a:lnTo>
                  <a:lnTo>
                    <a:pt x="547370" y="16510"/>
                  </a:lnTo>
                  <a:lnTo>
                    <a:pt x="543560" y="16510"/>
                  </a:lnTo>
                  <a:lnTo>
                    <a:pt x="543560" y="15240"/>
                  </a:lnTo>
                  <a:lnTo>
                    <a:pt x="539750" y="15240"/>
                  </a:lnTo>
                  <a:lnTo>
                    <a:pt x="539750" y="13970"/>
                  </a:lnTo>
                  <a:lnTo>
                    <a:pt x="534670" y="13970"/>
                  </a:lnTo>
                  <a:lnTo>
                    <a:pt x="534670" y="10160"/>
                  </a:lnTo>
                  <a:lnTo>
                    <a:pt x="529590" y="10160"/>
                  </a:lnTo>
                  <a:lnTo>
                    <a:pt x="529590" y="8890"/>
                  </a:lnTo>
                  <a:lnTo>
                    <a:pt x="527050" y="889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6350"/>
                  </a:lnTo>
                  <a:lnTo>
                    <a:pt x="523240" y="6350"/>
                  </a:lnTo>
                  <a:lnTo>
                    <a:pt x="523240" y="3810"/>
                  </a:lnTo>
                  <a:lnTo>
                    <a:pt x="520700" y="3810"/>
                  </a:lnTo>
                  <a:lnTo>
                    <a:pt x="520700" y="2540"/>
                  </a:lnTo>
                  <a:lnTo>
                    <a:pt x="519430" y="2540"/>
                  </a:lnTo>
                  <a:lnTo>
                    <a:pt x="519430" y="1270"/>
                  </a:lnTo>
                  <a:lnTo>
                    <a:pt x="463550" y="1270"/>
                  </a:lnTo>
                  <a:lnTo>
                    <a:pt x="463550" y="2540"/>
                  </a:lnTo>
                  <a:lnTo>
                    <a:pt x="466090" y="2540"/>
                  </a:lnTo>
                  <a:lnTo>
                    <a:pt x="466090" y="3810"/>
                  </a:lnTo>
                  <a:lnTo>
                    <a:pt x="469900" y="3810"/>
                  </a:lnTo>
                  <a:lnTo>
                    <a:pt x="469900" y="6350"/>
                  </a:lnTo>
                  <a:lnTo>
                    <a:pt x="472440" y="6350"/>
                  </a:lnTo>
                  <a:lnTo>
                    <a:pt x="472440" y="7620"/>
                  </a:lnTo>
                  <a:lnTo>
                    <a:pt x="473710" y="7620"/>
                  </a:lnTo>
                  <a:lnTo>
                    <a:pt x="473710" y="8890"/>
                  </a:lnTo>
                  <a:lnTo>
                    <a:pt x="476250" y="8890"/>
                  </a:lnTo>
                  <a:lnTo>
                    <a:pt x="476250" y="10160"/>
                  </a:lnTo>
                  <a:lnTo>
                    <a:pt x="480060" y="10160"/>
                  </a:lnTo>
                  <a:lnTo>
                    <a:pt x="480060" y="13970"/>
                  </a:lnTo>
                  <a:lnTo>
                    <a:pt x="483870" y="13970"/>
                  </a:lnTo>
                  <a:lnTo>
                    <a:pt x="483870" y="15240"/>
                  </a:lnTo>
                  <a:lnTo>
                    <a:pt x="485140" y="1524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20320"/>
                  </a:lnTo>
                  <a:lnTo>
                    <a:pt x="500380" y="20320"/>
                  </a:lnTo>
                  <a:lnTo>
                    <a:pt x="500380" y="21590"/>
                  </a:lnTo>
                  <a:lnTo>
                    <a:pt x="504190" y="21590"/>
                  </a:lnTo>
                  <a:lnTo>
                    <a:pt x="504190" y="22860"/>
                  </a:lnTo>
                  <a:lnTo>
                    <a:pt x="510540" y="22860"/>
                  </a:lnTo>
                  <a:lnTo>
                    <a:pt x="510540" y="26670"/>
                  </a:lnTo>
                  <a:lnTo>
                    <a:pt x="514350" y="26670"/>
                  </a:lnTo>
                  <a:lnTo>
                    <a:pt x="514350" y="27940"/>
                  </a:lnTo>
                  <a:lnTo>
                    <a:pt x="515620" y="27940"/>
                  </a:lnTo>
                  <a:lnTo>
                    <a:pt x="515620" y="29210"/>
                  </a:lnTo>
                  <a:lnTo>
                    <a:pt x="519430" y="29210"/>
                  </a:lnTo>
                  <a:lnTo>
                    <a:pt x="519430" y="33020"/>
                  </a:lnTo>
                  <a:lnTo>
                    <a:pt x="521970" y="33020"/>
                  </a:lnTo>
                  <a:lnTo>
                    <a:pt x="521970" y="34290"/>
                  </a:lnTo>
                  <a:lnTo>
                    <a:pt x="523240" y="34290"/>
                  </a:lnTo>
                  <a:lnTo>
                    <a:pt x="523240" y="35560"/>
                  </a:lnTo>
                  <a:lnTo>
                    <a:pt x="528320" y="35560"/>
                  </a:lnTo>
                  <a:lnTo>
                    <a:pt x="528320" y="39370"/>
                  </a:lnTo>
                  <a:lnTo>
                    <a:pt x="533400" y="39370"/>
                  </a:lnTo>
                  <a:lnTo>
                    <a:pt x="533400" y="40640"/>
                  </a:lnTo>
                  <a:lnTo>
                    <a:pt x="535940" y="40640"/>
                  </a:lnTo>
                  <a:lnTo>
                    <a:pt x="535940" y="41910"/>
                  </a:lnTo>
                  <a:lnTo>
                    <a:pt x="541020" y="41910"/>
                  </a:lnTo>
                  <a:lnTo>
                    <a:pt x="541020" y="45720"/>
                  </a:lnTo>
                  <a:lnTo>
                    <a:pt x="546100" y="45720"/>
                  </a:lnTo>
                  <a:lnTo>
                    <a:pt x="546100" y="46990"/>
                  </a:lnTo>
                  <a:lnTo>
                    <a:pt x="548640" y="46990"/>
                  </a:lnTo>
                  <a:lnTo>
                    <a:pt x="548640" y="48260"/>
                  </a:lnTo>
                  <a:lnTo>
                    <a:pt x="553720" y="48260"/>
                  </a:lnTo>
                  <a:lnTo>
                    <a:pt x="553720" y="52070"/>
                  </a:lnTo>
                  <a:lnTo>
                    <a:pt x="558800" y="52070"/>
                  </a:lnTo>
                  <a:lnTo>
                    <a:pt x="558800" y="53340"/>
                  </a:lnTo>
                  <a:lnTo>
                    <a:pt x="561340" y="53340"/>
                  </a:lnTo>
                  <a:lnTo>
                    <a:pt x="561340" y="54610"/>
                  </a:lnTo>
                  <a:lnTo>
                    <a:pt x="607060" y="54610"/>
                  </a:lnTo>
                  <a:lnTo>
                    <a:pt x="607060" y="58420"/>
                  </a:lnTo>
                  <a:lnTo>
                    <a:pt x="610857" y="58420"/>
                  </a:lnTo>
                  <a:lnTo>
                    <a:pt x="610857" y="54610"/>
                  </a:lnTo>
                  <a:lnTo>
                    <a:pt x="610857" y="53340"/>
                  </a:lnTo>
                  <a:lnTo>
                    <a:pt x="610857" y="33020"/>
                  </a:lnTo>
                  <a:lnTo>
                    <a:pt x="610857" y="2921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0" y="6197600"/>
              <a:ext cx="355600" cy="52069"/>
            </a:xfrm>
            <a:custGeom>
              <a:avLst/>
              <a:gdLst/>
              <a:ahLst/>
              <a:cxnLst/>
              <a:rect l="l" t="t" r="r" b="b"/>
              <a:pathLst>
                <a:path w="355600" h="52070">
                  <a:moveTo>
                    <a:pt x="355600" y="50800"/>
                  </a:moveTo>
                  <a:lnTo>
                    <a:pt x="354330" y="50800"/>
                  </a:lnTo>
                  <a:lnTo>
                    <a:pt x="354330" y="48260"/>
                  </a:lnTo>
                  <a:lnTo>
                    <a:pt x="351790" y="48260"/>
                  </a:lnTo>
                  <a:lnTo>
                    <a:pt x="351790" y="46990"/>
                  </a:lnTo>
                  <a:lnTo>
                    <a:pt x="346710" y="46990"/>
                  </a:lnTo>
                  <a:lnTo>
                    <a:pt x="346710" y="45720"/>
                  </a:lnTo>
                  <a:lnTo>
                    <a:pt x="342900" y="45720"/>
                  </a:lnTo>
                  <a:lnTo>
                    <a:pt x="342900" y="44450"/>
                  </a:lnTo>
                  <a:lnTo>
                    <a:pt x="337820" y="44450"/>
                  </a:lnTo>
                  <a:lnTo>
                    <a:pt x="337820" y="41910"/>
                  </a:lnTo>
                  <a:lnTo>
                    <a:pt x="330200" y="41910"/>
                  </a:lnTo>
                  <a:lnTo>
                    <a:pt x="330200" y="40640"/>
                  </a:lnTo>
                  <a:lnTo>
                    <a:pt x="326390" y="40640"/>
                  </a:lnTo>
                  <a:lnTo>
                    <a:pt x="326390" y="39370"/>
                  </a:lnTo>
                  <a:lnTo>
                    <a:pt x="323850" y="39370"/>
                  </a:lnTo>
                  <a:lnTo>
                    <a:pt x="323850" y="38100"/>
                  </a:lnTo>
                  <a:lnTo>
                    <a:pt x="321310" y="38100"/>
                  </a:lnTo>
                  <a:lnTo>
                    <a:pt x="321310" y="35560"/>
                  </a:lnTo>
                  <a:lnTo>
                    <a:pt x="317500" y="35560"/>
                  </a:lnTo>
                  <a:lnTo>
                    <a:pt x="317500" y="34290"/>
                  </a:lnTo>
                  <a:lnTo>
                    <a:pt x="316230" y="34290"/>
                  </a:lnTo>
                  <a:lnTo>
                    <a:pt x="316230" y="33020"/>
                  </a:lnTo>
                  <a:lnTo>
                    <a:pt x="313690" y="33020"/>
                  </a:lnTo>
                  <a:lnTo>
                    <a:pt x="313690" y="31750"/>
                  </a:lnTo>
                  <a:lnTo>
                    <a:pt x="312420" y="31750"/>
                  </a:lnTo>
                  <a:lnTo>
                    <a:pt x="312420" y="29210"/>
                  </a:lnTo>
                  <a:lnTo>
                    <a:pt x="307340" y="29210"/>
                  </a:lnTo>
                  <a:lnTo>
                    <a:pt x="307340" y="27940"/>
                  </a:lnTo>
                  <a:lnTo>
                    <a:pt x="306070" y="27940"/>
                  </a:lnTo>
                  <a:lnTo>
                    <a:pt x="306070" y="26670"/>
                  </a:lnTo>
                  <a:lnTo>
                    <a:pt x="303530" y="26670"/>
                  </a:lnTo>
                  <a:lnTo>
                    <a:pt x="303530" y="25400"/>
                  </a:lnTo>
                  <a:lnTo>
                    <a:pt x="302260" y="25400"/>
                  </a:lnTo>
                  <a:lnTo>
                    <a:pt x="302260" y="22860"/>
                  </a:lnTo>
                  <a:lnTo>
                    <a:pt x="298450" y="22860"/>
                  </a:lnTo>
                  <a:lnTo>
                    <a:pt x="298450" y="21590"/>
                  </a:lnTo>
                  <a:lnTo>
                    <a:pt x="295910" y="21590"/>
                  </a:lnTo>
                  <a:lnTo>
                    <a:pt x="295910" y="20320"/>
                  </a:lnTo>
                  <a:lnTo>
                    <a:pt x="294640" y="20320"/>
                  </a:lnTo>
                  <a:lnTo>
                    <a:pt x="294640" y="19050"/>
                  </a:lnTo>
                  <a:lnTo>
                    <a:pt x="292100" y="19050"/>
                  </a:lnTo>
                  <a:lnTo>
                    <a:pt x="292100" y="16510"/>
                  </a:lnTo>
                  <a:lnTo>
                    <a:pt x="287020" y="16510"/>
                  </a:lnTo>
                  <a:lnTo>
                    <a:pt x="287020" y="15240"/>
                  </a:lnTo>
                  <a:lnTo>
                    <a:pt x="284480" y="15240"/>
                  </a:lnTo>
                  <a:lnTo>
                    <a:pt x="284480" y="13970"/>
                  </a:lnTo>
                  <a:lnTo>
                    <a:pt x="281940" y="13970"/>
                  </a:lnTo>
                  <a:lnTo>
                    <a:pt x="281940" y="12700"/>
                  </a:lnTo>
                  <a:lnTo>
                    <a:pt x="279400" y="12700"/>
                  </a:lnTo>
                  <a:lnTo>
                    <a:pt x="279400" y="10160"/>
                  </a:lnTo>
                  <a:lnTo>
                    <a:pt x="247650" y="10160"/>
                  </a:lnTo>
                  <a:lnTo>
                    <a:pt x="247650" y="8890"/>
                  </a:lnTo>
                  <a:lnTo>
                    <a:pt x="243840" y="8890"/>
                  </a:lnTo>
                  <a:lnTo>
                    <a:pt x="243840" y="7620"/>
                  </a:lnTo>
                  <a:lnTo>
                    <a:pt x="241300" y="7620"/>
                  </a:lnTo>
                  <a:lnTo>
                    <a:pt x="241300" y="6350"/>
                  </a:lnTo>
                  <a:lnTo>
                    <a:pt x="238760" y="6350"/>
                  </a:lnTo>
                  <a:lnTo>
                    <a:pt x="238760" y="3810"/>
                  </a:lnTo>
                  <a:lnTo>
                    <a:pt x="233680" y="3810"/>
                  </a:lnTo>
                  <a:lnTo>
                    <a:pt x="233680" y="2540"/>
                  </a:lnTo>
                  <a:lnTo>
                    <a:pt x="231140" y="2540"/>
                  </a:lnTo>
                  <a:lnTo>
                    <a:pt x="231140" y="1270"/>
                  </a:lnTo>
                  <a:lnTo>
                    <a:pt x="228600" y="1270"/>
                  </a:lnTo>
                  <a:lnTo>
                    <a:pt x="228600" y="0"/>
                  </a:lnTo>
                  <a:lnTo>
                    <a:pt x="140970" y="0"/>
                  </a:lnTo>
                  <a:lnTo>
                    <a:pt x="140970" y="1270"/>
                  </a:lnTo>
                  <a:lnTo>
                    <a:pt x="137160" y="1270"/>
                  </a:lnTo>
                  <a:lnTo>
                    <a:pt x="137160" y="2540"/>
                  </a:lnTo>
                  <a:lnTo>
                    <a:pt x="134620" y="2540"/>
                  </a:lnTo>
                  <a:lnTo>
                    <a:pt x="134620" y="3810"/>
                  </a:lnTo>
                  <a:lnTo>
                    <a:pt x="129540" y="3810"/>
                  </a:lnTo>
                  <a:lnTo>
                    <a:pt x="129540" y="6350"/>
                  </a:lnTo>
                  <a:lnTo>
                    <a:pt x="127000" y="6350"/>
                  </a:lnTo>
                  <a:lnTo>
                    <a:pt x="127000" y="7620"/>
                  </a:lnTo>
                  <a:lnTo>
                    <a:pt x="124460" y="7620"/>
                  </a:lnTo>
                  <a:lnTo>
                    <a:pt x="124460" y="8890"/>
                  </a:lnTo>
                  <a:lnTo>
                    <a:pt x="121920" y="8890"/>
                  </a:lnTo>
                  <a:lnTo>
                    <a:pt x="121920" y="10160"/>
                  </a:lnTo>
                  <a:lnTo>
                    <a:pt x="110490" y="10160"/>
                  </a:lnTo>
                  <a:lnTo>
                    <a:pt x="110490" y="12700"/>
                  </a:lnTo>
                  <a:lnTo>
                    <a:pt x="105410" y="12700"/>
                  </a:lnTo>
                  <a:lnTo>
                    <a:pt x="105410" y="13970"/>
                  </a:lnTo>
                  <a:lnTo>
                    <a:pt x="101600" y="13970"/>
                  </a:lnTo>
                  <a:lnTo>
                    <a:pt x="101600" y="15240"/>
                  </a:lnTo>
                  <a:lnTo>
                    <a:pt x="96520" y="15240"/>
                  </a:lnTo>
                  <a:lnTo>
                    <a:pt x="96520" y="16510"/>
                  </a:lnTo>
                  <a:lnTo>
                    <a:pt x="86360" y="16510"/>
                  </a:lnTo>
                  <a:lnTo>
                    <a:pt x="86360" y="19050"/>
                  </a:lnTo>
                  <a:lnTo>
                    <a:pt x="83820" y="19050"/>
                  </a:lnTo>
                  <a:lnTo>
                    <a:pt x="83820" y="20320"/>
                  </a:lnTo>
                  <a:lnTo>
                    <a:pt x="78740" y="20320"/>
                  </a:lnTo>
                  <a:lnTo>
                    <a:pt x="78740" y="21590"/>
                  </a:lnTo>
                  <a:lnTo>
                    <a:pt x="76200" y="21590"/>
                  </a:lnTo>
                  <a:lnTo>
                    <a:pt x="76200" y="22860"/>
                  </a:lnTo>
                  <a:lnTo>
                    <a:pt x="68580" y="22860"/>
                  </a:lnTo>
                  <a:lnTo>
                    <a:pt x="68580" y="25400"/>
                  </a:lnTo>
                  <a:lnTo>
                    <a:pt x="66040" y="25400"/>
                  </a:lnTo>
                  <a:lnTo>
                    <a:pt x="66040" y="26670"/>
                  </a:lnTo>
                  <a:lnTo>
                    <a:pt x="62230" y="26670"/>
                  </a:lnTo>
                  <a:lnTo>
                    <a:pt x="62230" y="27940"/>
                  </a:lnTo>
                  <a:lnTo>
                    <a:pt x="58420" y="27940"/>
                  </a:lnTo>
                  <a:lnTo>
                    <a:pt x="5842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5720" y="33020"/>
                  </a:lnTo>
                  <a:lnTo>
                    <a:pt x="45720" y="34290"/>
                  </a:lnTo>
                  <a:lnTo>
                    <a:pt x="41910" y="34290"/>
                  </a:lnTo>
                  <a:lnTo>
                    <a:pt x="41910" y="35560"/>
                  </a:lnTo>
                  <a:lnTo>
                    <a:pt x="35560" y="35560"/>
                  </a:lnTo>
                  <a:lnTo>
                    <a:pt x="35560" y="38100"/>
                  </a:lnTo>
                  <a:lnTo>
                    <a:pt x="31750" y="38100"/>
                  </a:lnTo>
                  <a:lnTo>
                    <a:pt x="31750" y="39370"/>
                  </a:lnTo>
                  <a:lnTo>
                    <a:pt x="27940" y="39370"/>
                  </a:lnTo>
                  <a:lnTo>
                    <a:pt x="27940" y="40640"/>
                  </a:lnTo>
                  <a:lnTo>
                    <a:pt x="25400" y="40640"/>
                  </a:lnTo>
                  <a:lnTo>
                    <a:pt x="25400" y="41910"/>
                  </a:lnTo>
                  <a:lnTo>
                    <a:pt x="17780" y="41910"/>
                  </a:lnTo>
                  <a:lnTo>
                    <a:pt x="17780" y="44450"/>
                  </a:lnTo>
                  <a:lnTo>
                    <a:pt x="15240" y="44450"/>
                  </a:lnTo>
                  <a:lnTo>
                    <a:pt x="15240" y="45720"/>
                  </a:lnTo>
                  <a:lnTo>
                    <a:pt x="11430" y="45720"/>
                  </a:lnTo>
                  <a:lnTo>
                    <a:pt x="11430" y="46990"/>
                  </a:lnTo>
                  <a:lnTo>
                    <a:pt x="8890" y="46990"/>
                  </a:lnTo>
                  <a:lnTo>
                    <a:pt x="8890" y="48260"/>
                  </a:lnTo>
                  <a:lnTo>
                    <a:pt x="2540" y="48260"/>
                  </a:lnTo>
                  <a:lnTo>
                    <a:pt x="2540" y="50800"/>
                  </a:lnTo>
                  <a:lnTo>
                    <a:pt x="0" y="50800"/>
                  </a:lnTo>
                  <a:lnTo>
                    <a:pt x="0" y="52070"/>
                  </a:lnTo>
                  <a:lnTo>
                    <a:pt x="76200" y="52070"/>
                  </a:lnTo>
                  <a:lnTo>
                    <a:pt x="76200" y="50800"/>
                  </a:lnTo>
                  <a:lnTo>
                    <a:pt x="80010" y="50800"/>
                  </a:lnTo>
                  <a:lnTo>
                    <a:pt x="80010" y="48260"/>
                  </a:lnTo>
                  <a:lnTo>
                    <a:pt x="85090" y="48260"/>
                  </a:lnTo>
                  <a:lnTo>
                    <a:pt x="85090" y="46990"/>
                  </a:lnTo>
                  <a:lnTo>
                    <a:pt x="92710" y="46990"/>
                  </a:lnTo>
                  <a:lnTo>
                    <a:pt x="92710" y="45720"/>
                  </a:lnTo>
                  <a:lnTo>
                    <a:pt x="97790" y="45720"/>
                  </a:lnTo>
                  <a:lnTo>
                    <a:pt x="97790" y="44450"/>
                  </a:lnTo>
                  <a:lnTo>
                    <a:pt x="104140" y="44450"/>
                  </a:lnTo>
                  <a:lnTo>
                    <a:pt x="10414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9380" y="40640"/>
                  </a:lnTo>
                  <a:lnTo>
                    <a:pt x="119380" y="39370"/>
                  </a:lnTo>
                  <a:lnTo>
                    <a:pt x="123190" y="39370"/>
                  </a:lnTo>
                  <a:lnTo>
                    <a:pt x="123190" y="38100"/>
                  </a:lnTo>
                  <a:lnTo>
                    <a:pt x="125730" y="38100"/>
                  </a:lnTo>
                  <a:lnTo>
                    <a:pt x="125730" y="35560"/>
                  </a:lnTo>
                  <a:lnTo>
                    <a:pt x="130810" y="35560"/>
                  </a:lnTo>
                  <a:lnTo>
                    <a:pt x="130810" y="34290"/>
                  </a:lnTo>
                  <a:lnTo>
                    <a:pt x="133350" y="34290"/>
                  </a:lnTo>
                  <a:lnTo>
                    <a:pt x="133350" y="33020"/>
                  </a:lnTo>
                  <a:lnTo>
                    <a:pt x="135890" y="33020"/>
                  </a:lnTo>
                  <a:lnTo>
                    <a:pt x="135890" y="31750"/>
                  </a:lnTo>
                  <a:lnTo>
                    <a:pt x="138430" y="31750"/>
                  </a:lnTo>
                  <a:lnTo>
                    <a:pt x="138430" y="29210"/>
                  </a:lnTo>
                  <a:lnTo>
                    <a:pt x="142240" y="29210"/>
                  </a:lnTo>
                  <a:lnTo>
                    <a:pt x="142240" y="27940"/>
                  </a:lnTo>
                  <a:lnTo>
                    <a:pt x="227330" y="27940"/>
                  </a:lnTo>
                  <a:lnTo>
                    <a:pt x="227330" y="29210"/>
                  </a:lnTo>
                  <a:lnTo>
                    <a:pt x="232410" y="29210"/>
                  </a:lnTo>
                  <a:lnTo>
                    <a:pt x="232410" y="31750"/>
                  </a:lnTo>
                  <a:lnTo>
                    <a:pt x="234950" y="31750"/>
                  </a:lnTo>
                  <a:lnTo>
                    <a:pt x="234950" y="33020"/>
                  </a:lnTo>
                  <a:lnTo>
                    <a:pt x="237490" y="33020"/>
                  </a:lnTo>
                  <a:lnTo>
                    <a:pt x="237490" y="34290"/>
                  </a:lnTo>
                  <a:lnTo>
                    <a:pt x="240030" y="34290"/>
                  </a:lnTo>
                  <a:lnTo>
                    <a:pt x="240030" y="35560"/>
                  </a:lnTo>
                  <a:lnTo>
                    <a:pt x="245110" y="35560"/>
                  </a:lnTo>
                  <a:lnTo>
                    <a:pt x="245110" y="38100"/>
                  </a:lnTo>
                  <a:lnTo>
                    <a:pt x="246380" y="38100"/>
                  </a:lnTo>
                  <a:lnTo>
                    <a:pt x="246380" y="39370"/>
                  </a:lnTo>
                  <a:lnTo>
                    <a:pt x="278130" y="39370"/>
                  </a:lnTo>
                  <a:lnTo>
                    <a:pt x="278130" y="40640"/>
                  </a:lnTo>
                  <a:lnTo>
                    <a:pt x="280670" y="40640"/>
                  </a:lnTo>
                  <a:lnTo>
                    <a:pt x="280670" y="41910"/>
                  </a:lnTo>
                  <a:lnTo>
                    <a:pt x="285750" y="41910"/>
                  </a:lnTo>
                  <a:lnTo>
                    <a:pt x="285750" y="44450"/>
                  </a:lnTo>
                  <a:lnTo>
                    <a:pt x="288290" y="44450"/>
                  </a:lnTo>
                  <a:lnTo>
                    <a:pt x="288290" y="45720"/>
                  </a:lnTo>
                  <a:lnTo>
                    <a:pt x="290830" y="45720"/>
                  </a:lnTo>
                  <a:lnTo>
                    <a:pt x="290830" y="46990"/>
                  </a:lnTo>
                  <a:lnTo>
                    <a:pt x="293370" y="46990"/>
                  </a:lnTo>
                  <a:lnTo>
                    <a:pt x="293370" y="48260"/>
                  </a:lnTo>
                  <a:lnTo>
                    <a:pt x="297180" y="48260"/>
                  </a:lnTo>
                  <a:lnTo>
                    <a:pt x="297180" y="50800"/>
                  </a:lnTo>
                  <a:lnTo>
                    <a:pt x="299720" y="50800"/>
                  </a:lnTo>
                  <a:lnTo>
                    <a:pt x="299720" y="52070"/>
                  </a:lnTo>
                  <a:lnTo>
                    <a:pt x="355600" y="52070"/>
                  </a:lnTo>
                  <a:lnTo>
                    <a:pt x="355600" y="508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20470" y="6313170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7870" y="6268720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9600" y="6178550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2868929" y="271779"/>
            <a:ext cx="340677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00" spc="-10" dirty="0"/>
              <a:t>Demand</a:t>
            </a:r>
            <a:r>
              <a:rPr sz="3100" spc="-65" dirty="0"/>
              <a:t> </a:t>
            </a:r>
            <a:r>
              <a:rPr sz="3100" spc="-5" dirty="0"/>
              <a:t>Analysis</a:t>
            </a:r>
            <a:endParaRPr sz="3100"/>
          </a:p>
        </p:txBody>
      </p:sp>
      <p:grpSp>
        <p:nvGrpSpPr>
          <p:cNvPr id="60" name="object 60"/>
          <p:cNvGrpSpPr/>
          <p:nvPr/>
        </p:nvGrpSpPr>
        <p:grpSpPr>
          <a:xfrm>
            <a:off x="614680" y="1230630"/>
            <a:ext cx="2741930" cy="34290"/>
            <a:chOff x="614680" y="1230630"/>
            <a:chExt cx="2741930" cy="34290"/>
          </a:xfrm>
        </p:grpSpPr>
        <p:sp>
          <p:nvSpPr>
            <p:cNvPr id="61" name="object 61"/>
            <p:cNvSpPr/>
            <p:nvPr/>
          </p:nvSpPr>
          <p:spPr>
            <a:xfrm>
              <a:off x="640080" y="1256030"/>
              <a:ext cx="2707640" cy="0"/>
            </a:xfrm>
            <a:custGeom>
              <a:avLst/>
              <a:gdLst/>
              <a:ahLst/>
              <a:cxnLst/>
              <a:rect l="l" t="t" r="r" b="b"/>
              <a:pathLst>
                <a:path w="2707640">
                  <a:moveTo>
                    <a:pt x="0" y="0"/>
                  </a:moveTo>
                  <a:lnTo>
                    <a:pt x="2707640" y="0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23570" y="1239520"/>
              <a:ext cx="2707640" cy="0"/>
            </a:xfrm>
            <a:custGeom>
              <a:avLst/>
              <a:gdLst/>
              <a:ahLst/>
              <a:cxnLst/>
              <a:rect l="l" t="t" r="r" b="b"/>
              <a:pathLst>
                <a:path w="2707640">
                  <a:moveTo>
                    <a:pt x="0" y="0"/>
                  </a:moveTo>
                  <a:lnTo>
                    <a:pt x="2707640" y="0"/>
                  </a:lnTo>
                </a:path>
              </a:pathLst>
            </a:custGeom>
            <a:ln w="177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598169" y="869950"/>
            <a:ext cx="5281930" cy="727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Law of</a:t>
            </a:r>
            <a:r>
              <a:rPr sz="26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Demand:</a:t>
            </a:r>
            <a:endParaRPr sz="2600">
              <a:latin typeface="Tahoma"/>
              <a:cs typeface="Tahoma"/>
            </a:endParaRPr>
          </a:p>
          <a:p>
            <a:pPr marL="368300" indent="-342900">
              <a:lnSpc>
                <a:spcPct val="100000"/>
              </a:lnSpc>
              <a:spcBef>
                <a:spcPts val="10"/>
              </a:spcBef>
              <a:buClr>
                <a:srgbClr val="EBF25A"/>
              </a:buClr>
              <a:buSzPct val="80000"/>
              <a:buFont typeface="Wingdings"/>
              <a:buChar char=""/>
              <a:tabLst>
                <a:tab pos="367665" algn="l"/>
                <a:tab pos="368300" algn="l"/>
                <a:tab pos="1241425" algn="l"/>
                <a:tab pos="1842135" algn="l"/>
                <a:tab pos="3219450" algn="l"/>
                <a:tab pos="4836160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Law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of	demand	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expresses	the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53769" y="1511300"/>
            <a:ext cx="49123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6095" algn="l"/>
                <a:tab pos="3129915" algn="l"/>
                <a:tab pos="3791585" algn="l"/>
              </a:tabLst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relationship	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between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	Quantity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53769" y="1755140"/>
            <a:ext cx="49136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9885" algn="l"/>
                <a:tab pos="2364740" algn="l"/>
                <a:tab pos="3051810" algn="l"/>
                <a:tab pos="3958590" algn="l"/>
                <a:tab pos="4480560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dem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ded	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	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f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53769" y="1998979"/>
            <a:ext cx="15246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commodity.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10869" y="232410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53769" y="2306320"/>
            <a:ext cx="411987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law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demands states that,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53769" y="2613659"/>
            <a:ext cx="49123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40180" algn="l"/>
                <a:tab pos="2889885" algn="l"/>
                <a:tab pos="4101465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“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ib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us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,	(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er	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gs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53769" y="2857500"/>
            <a:ext cx="49136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08125" algn="l"/>
                <a:tab pos="2936875" algn="l"/>
                <a:tab pos="3557904" algn="l"/>
                <a:tab pos="4479925" algn="l"/>
              </a:tabLst>
            </a:pP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ema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ini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g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)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wer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53769" y="3101340"/>
            <a:ext cx="49123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1685" algn="l"/>
                <a:tab pos="1174115" algn="l"/>
                <a:tab pos="1466215" algn="l"/>
                <a:tab pos="3024505" algn="l"/>
                <a:tab pos="3583304" algn="l"/>
                <a:tab pos="4479925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f	a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mm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y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ger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53769" y="3343909"/>
            <a:ext cx="491363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94765" algn="l"/>
                <a:tab pos="2845435" algn="l"/>
                <a:tab pos="3311525" algn="l"/>
                <a:tab pos="3703954" algn="l"/>
                <a:tab pos="4391025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y	de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ded	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f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	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d	v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53769" y="3587750"/>
            <a:ext cx="92075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versa.”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0869" y="391414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53769" y="3895090"/>
            <a:ext cx="49129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7355" algn="l"/>
                <a:tab pos="1393825" algn="l"/>
                <a:tab pos="2263140" algn="l"/>
                <a:tab pos="3078480" algn="l"/>
                <a:tab pos="4005579" algn="l"/>
              </a:tabLst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In	s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mp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ms	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er	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gs	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ema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53769" y="4138929"/>
            <a:ext cx="4913630" cy="130556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 algn="just">
              <a:lnSpc>
                <a:spcPts val="1920"/>
              </a:lnSpc>
              <a:spcBef>
                <a:spcPts val="56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constant, if the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price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commodity increases, the demand 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will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decrease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if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price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the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commodity decreases, the demand 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will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increase.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885430" y="1620520"/>
            <a:ext cx="381000" cy="20027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 marR="5080" indent="-16510">
              <a:lnSpc>
                <a:spcPct val="1296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Qd 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60</a:t>
            </a:r>
            <a:endParaRPr sz="2000">
              <a:latin typeface="Tahoma"/>
              <a:cs typeface="Tahoma"/>
            </a:endParaRPr>
          </a:p>
          <a:p>
            <a:pPr marL="29209">
              <a:lnSpc>
                <a:spcPct val="100000"/>
              </a:lnSpc>
              <a:spcBef>
                <a:spcPts val="72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50</a:t>
            </a:r>
            <a:endParaRPr sz="2000">
              <a:latin typeface="Tahoma"/>
              <a:cs typeface="Tahoma"/>
            </a:endParaRPr>
          </a:p>
          <a:p>
            <a:pPr marL="29209">
              <a:lnSpc>
                <a:spcPct val="100000"/>
              </a:lnSpc>
              <a:spcBef>
                <a:spcPts val="71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40</a:t>
            </a:r>
            <a:endParaRPr sz="2000">
              <a:latin typeface="Tahoma"/>
              <a:cs typeface="Tahoma"/>
            </a:endParaRPr>
          </a:p>
          <a:p>
            <a:pPr marL="29209">
              <a:lnSpc>
                <a:spcPct val="100000"/>
              </a:lnSpc>
              <a:spcBef>
                <a:spcPts val="720"/>
              </a:spcBef>
            </a:pP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30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761480" y="1620520"/>
            <a:ext cx="192405" cy="20027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 marR="5080" indent="-3810">
              <a:lnSpc>
                <a:spcPct val="1296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P  1</a:t>
            </a:r>
            <a:endParaRPr sz="20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72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71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20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72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248400" y="167640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400" y="0"/>
                </a:lnTo>
              </a:path>
            </a:pathLst>
          </a:custGeom>
          <a:ln w="283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248400" y="207137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400" y="0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248400" y="2862579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400" y="0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248400" y="325882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400" y="0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248400" y="365379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400" y="0"/>
                </a:lnTo>
              </a:path>
            </a:pathLst>
          </a:custGeom>
          <a:ln w="283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248400" y="246761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400" y="0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477000" y="5557520"/>
            <a:ext cx="2225040" cy="10160"/>
          </a:xfrm>
          <a:custGeom>
            <a:avLst/>
            <a:gdLst/>
            <a:ahLst/>
            <a:cxnLst/>
            <a:rect l="l" t="t" r="r" b="b"/>
            <a:pathLst>
              <a:path w="2225040" h="10160">
                <a:moveTo>
                  <a:pt x="2225040" y="0"/>
                </a:moveTo>
                <a:lnTo>
                  <a:pt x="0" y="0"/>
                </a:lnTo>
                <a:lnTo>
                  <a:pt x="0" y="10159"/>
                </a:lnTo>
                <a:lnTo>
                  <a:pt x="2225040" y="10159"/>
                </a:lnTo>
                <a:lnTo>
                  <a:pt x="2225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6" name="object 86"/>
          <p:cNvGrpSpPr/>
          <p:nvPr/>
        </p:nvGrpSpPr>
        <p:grpSpPr>
          <a:xfrm>
            <a:off x="6234203" y="1676400"/>
            <a:ext cx="2529205" cy="4038600"/>
            <a:chOff x="6234203" y="1676400"/>
            <a:chExt cx="2529205" cy="4038600"/>
          </a:xfrm>
        </p:grpSpPr>
        <p:sp>
          <p:nvSpPr>
            <p:cNvPr id="87" name="object 87"/>
            <p:cNvSpPr/>
            <p:nvPr/>
          </p:nvSpPr>
          <p:spPr>
            <a:xfrm>
              <a:off x="6248399" y="1676400"/>
              <a:ext cx="0" cy="1977389"/>
            </a:xfrm>
            <a:custGeom>
              <a:avLst/>
              <a:gdLst/>
              <a:ahLst/>
              <a:cxnLst/>
              <a:rect l="l" t="t" r="r" b="b"/>
              <a:pathLst>
                <a:path h="1977389">
                  <a:moveTo>
                    <a:pt x="0" y="0"/>
                  </a:moveTo>
                  <a:lnTo>
                    <a:pt x="0" y="1977389"/>
                  </a:lnTo>
                </a:path>
              </a:pathLst>
            </a:custGeom>
            <a:ln w="283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467599" y="1676400"/>
              <a:ext cx="0" cy="1977389"/>
            </a:xfrm>
            <a:custGeom>
              <a:avLst/>
              <a:gdLst/>
              <a:ahLst/>
              <a:cxnLst/>
              <a:rect l="l" t="t" r="r" b="b"/>
              <a:pathLst>
                <a:path h="1977389">
                  <a:moveTo>
                    <a:pt x="0" y="0"/>
                  </a:moveTo>
                  <a:lnTo>
                    <a:pt x="0" y="1977389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686799" y="1676400"/>
              <a:ext cx="0" cy="1977389"/>
            </a:xfrm>
            <a:custGeom>
              <a:avLst/>
              <a:gdLst/>
              <a:ahLst/>
              <a:cxnLst/>
              <a:rect l="l" t="t" r="r" b="b"/>
              <a:pathLst>
                <a:path h="1977389">
                  <a:moveTo>
                    <a:pt x="0" y="0"/>
                  </a:moveTo>
                  <a:lnTo>
                    <a:pt x="0" y="1977389"/>
                  </a:lnTo>
                </a:path>
              </a:pathLst>
            </a:custGeom>
            <a:ln w="283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591300" y="3733799"/>
              <a:ext cx="2171700" cy="1981200"/>
            </a:xfrm>
            <a:custGeom>
              <a:avLst/>
              <a:gdLst/>
              <a:ahLst/>
              <a:cxnLst/>
              <a:rect l="l" t="t" r="r" b="b"/>
              <a:pathLst>
                <a:path w="2171700" h="1981200">
                  <a:moveTo>
                    <a:pt x="76200" y="74930"/>
                  </a:moveTo>
                  <a:lnTo>
                    <a:pt x="38100" y="0"/>
                  </a:lnTo>
                  <a:lnTo>
                    <a:pt x="0" y="74930"/>
                  </a:lnTo>
                  <a:lnTo>
                    <a:pt x="33020" y="74930"/>
                  </a:lnTo>
                  <a:lnTo>
                    <a:pt x="33020" y="1981200"/>
                  </a:lnTo>
                  <a:lnTo>
                    <a:pt x="43180" y="1981200"/>
                  </a:lnTo>
                  <a:lnTo>
                    <a:pt x="43180" y="74930"/>
                  </a:lnTo>
                  <a:lnTo>
                    <a:pt x="76200" y="74930"/>
                  </a:lnTo>
                  <a:close/>
                </a:path>
                <a:path w="2171700" h="1981200">
                  <a:moveTo>
                    <a:pt x="2171700" y="1828800"/>
                  </a:moveTo>
                  <a:lnTo>
                    <a:pt x="2096770" y="1790700"/>
                  </a:lnTo>
                  <a:lnTo>
                    <a:pt x="2096770" y="1866900"/>
                  </a:lnTo>
                  <a:lnTo>
                    <a:pt x="2171700" y="1828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781799" y="4191000"/>
              <a:ext cx="1143000" cy="1219200"/>
            </a:xfrm>
            <a:custGeom>
              <a:avLst/>
              <a:gdLst/>
              <a:ahLst/>
              <a:cxnLst/>
              <a:rect l="l" t="t" r="r" b="b"/>
              <a:pathLst>
                <a:path w="1143000" h="1219200">
                  <a:moveTo>
                    <a:pt x="0" y="0"/>
                  </a:moveTo>
                  <a:lnTo>
                    <a:pt x="1143000" y="12192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>
            <a:spLocks noGrp="1"/>
          </p:cNvSpPr>
          <p:nvPr>
            <p:ph type="sldNum" sz="quarter" idx="7"/>
          </p:nvPr>
        </p:nvSpPr>
        <p:spPr>
          <a:xfrm>
            <a:off x="8421369" y="6277547"/>
            <a:ext cx="21335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88409" y="0"/>
            <a:ext cx="640080" cy="6860540"/>
            <a:chOff x="3788409" y="0"/>
            <a:chExt cx="640080" cy="6860540"/>
          </a:xfrm>
        </p:grpSpPr>
        <p:sp>
          <p:nvSpPr>
            <p:cNvPr id="3" name="object 3"/>
            <p:cNvSpPr/>
            <p:nvPr/>
          </p:nvSpPr>
          <p:spPr>
            <a:xfrm>
              <a:off x="4257040" y="0"/>
              <a:ext cx="33020" cy="6860540"/>
            </a:xfrm>
            <a:custGeom>
              <a:avLst/>
              <a:gdLst/>
              <a:ahLst/>
              <a:cxnLst/>
              <a:rect l="l" t="t" r="r" b="b"/>
              <a:pathLst>
                <a:path w="33020" h="6860540">
                  <a:moveTo>
                    <a:pt x="33020" y="0"/>
                  </a:moveTo>
                  <a:lnTo>
                    <a:pt x="1651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33020" y="686054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405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40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075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972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732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67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401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236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590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893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28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63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98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2208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55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890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725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60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826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217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052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887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722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57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3793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14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049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884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7190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0" y="0"/>
            <a:ext cx="9145270" cy="6860540"/>
            <a:chOff x="0" y="0"/>
            <a:chExt cx="9145270" cy="6860540"/>
          </a:xfrm>
        </p:grpSpPr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70" y="6151879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589010" y="6189979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06160" y="6264909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9210" y="6244589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74820" y="6174739"/>
              <a:ext cx="610870" cy="204470"/>
            </a:xfrm>
            <a:custGeom>
              <a:avLst/>
              <a:gdLst/>
              <a:ahLst/>
              <a:cxnLst/>
              <a:rect l="l" t="t" r="r" b="b"/>
              <a:pathLst>
                <a:path w="610870" h="204470">
                  <a:moveTo>
                    <a:pt x="392430" y="198120"/>
                  </a:moveTo>
                  <a:lnTo>
                    <a:pt x="143510" y="198120"/>
                  </a:lnTo>
                  <a:lnTo>
                    <a:pt x="143510" y="201930"/>
                  </a:lnTo>
                  <a:lnTo>
                    <a:pt x="153670" y="201930"/>
                  </a:lnTo>
                  <a:lnTo>
                    <a:pt x="153670" y="203200"/>
                  </a:lnTo>
                  <a:lnTo>
                    <a:pt x="157480" y="203200"/>
                  </a:lnTo>
                  <a:lnTo>
                    <a:pt x="157480" y="204470"/>
                  </a:lnTo>
                  <a:lnTo>
                    <a:pt x="340360" y="204470"/>
                  </a:lnTo>
                  <a:lnTo>
                    <a:pt x="340360" y="203200"/>
                  </a:lnTo>
                  <a:lnTo>
                    <a:pt x="361950" y="203200"/>
                  </a:lnTo>
                  <a:lnTo>
                    <a:pt x="361950" y="201930"/>
                  </a:lnTo>
                  <a:lnTo>
                    <a:pt x="392430" y="201930"/>
                  </a:lnTo>
                  <a:lnTo>
                    <a:pt x="392430" y="198120"/>
                  </a:lnTo>
                  <a:close/>
                </a:path>
                <a:path w="610870" h="204470">
                  <a:moveTo>
                    <a:pt x="610870" y="139700"/>
                  </a:moveTo>
                  <a:lnTo>
                    <a:pt x="603250" y="139700"/>
                  </a:lnTo>
                  <a:lnTo>
                    <a:pt x="603250" y="140970"/>
                  </a:lnTo>
                  <a:lnTo>
                    <a:pt x="586740" y="140970"/>
                  </a:lnTo>
                  <a:lnTo>
                    <a:pt x="586740" y="144780"/>
                  </a:lnTo>
                  <a:lnTo>
                    <a:pt x="570230" y="144780"/>
                  </a:lnTo>
                  <a:lnTo>
                    <a:pt x="570230" y="146050"/>
                  </a:lnTo>
                  <a:lnTo>
                    <a:pt x="565150" y="146050"/>
                  </a:lnTo>
                  <a:lnTo>
                    <a:pt x="565150" y="147320"/>
                  </a:lnTo>
                  <a:lnTo>
                    <a:pt x="544830" y="147320"/>
                  </a:lnTo>
                  <a:lnTo>
                    <a:pt x="544830" y="151130"/>
                  </a:lnTo>
                  <a:lnTo>
                    <a:pt x="529590" y="151130"/>
                  </a:lnTo>
                  <a:lnTo>
                    <a:pt x="529590" y="152400"/>
                  </a:lnTo>
                  <a:lnTo>
                    <a:pt x="520700" y="152400"/>
                  </a:lnTo>
                  <a:lnTo>
                    <a:pt x="520700" y="153670"/>
                  </a:lnTo>
                  <a:lnTo>
                    <a:pt x="504190" y="153670"/>
                  </a:lnTo>
                  <a:lnTo>
                    <a:pt x="504190" y="157480"/>
                  </a:lnTo>
                  <a:lnTo>
                    <a:pt x="488950" y="157480"/>
                  </a:lnTo>
                  <a:lnTo>
                    <a:pt x="488950" y="158750"/>
                  </a:lnTo>
                  <a:lnTo>
                    <a:pt x="480060" y="158750"/>
                  </a:lnTo>
                  <a:lnTo>
                    <a:pt x="480060" y="160020"/>
                  </a:lnTo>
                  <a:lnTo>
                    <a:pt x="463550" y="160020"/>
                  </a:lnTo>
                  <a:lnTo>
                    <a:pt x="463550" y="163830"/>
                  </a:lnTo>
                  <a:lnTo>
                    <a:pt x="448310" y="163830"/>
                  </a:lnTo>
                  <a:lnTo>
                    <a:pt x="448310" y="165100"/>
                  </a:lnTo>
                  <a:lnTo>
                    <a:pt x="443230" y="165100"/>
                  </a:lnTo>
                  <a:lnTo>
                    <a:pt x="443230" y="166370"/>
                  </a:lnTo>
                  <a:lnTo>
                    <a:pt x="411480" y="166370"/>
                  </a:lnTo>
                  <a:lnTo>
                    <a:pt x="411480" y="170180"/>
                  </a:lnTo>
                  <a:lnTo>
                    <a:pt x="384810" y="170180"/>
                  </a:lnTo>
                  <a:lnTo>
                    <a:pt x="384810" y="171450"/>
                  </a:lnTo>
                  <a:lnTo>
                    <a:pt x="372110" y="171450"/>
                  </a:lnTo>
                  <a:lnTo>
                    <a:pt x="372110" y="172720"/>
                  </a:lnTo>
                  <a:lnTo>
                    <a:pt x="346710" y="172720"/>
                  </a:lnTo>
                  <a:lnTo>
                    <a:pt x="346710" y="176530"/>
                  </a:lnTo>
                  <a:lnTo>
                    <a:pt x="152400" y="176530"/>
                  </a:lnTo>
                  <a:lnTo>
                    <a:pt x="152400" y="172720"/>
                  </a:lnTo>
                  <a:lnTo>
                    <a:pt x="142240" y="172720"/>
                  </a:lnTo>
                  <a:lnTo>
                    <a:pt x="142240" y="171450"/>
                  </a:lnTo>
                  <a:lnTo>
                    <a:pt x="138430" y="171450"/>
                  </a:lnTo>
                  <a:lnTo>
                    <a:pt x="138430" y="170180"/>
                  </a:lnTo>
                  <a:lnTo>
                    <a:pt x="128270" y="170180"/>
                  </a:lnTo>
                  <a:lnTo>
                    <a:pt x="128270" y="166370"/>
                  </a:lnTo>
                  <a:lnTo>
                    <a:pt x="120650" y="166370"/>
                  </a:lnTo>
                  <a:lnTo>
                    <a:pt x="120650" y="165100"/>
                  </a:lnTo>
                  <a:lnTo>
                    <a:pt x="113030" y="165100"/>
                  </a:lnTo>
                  <a:lnTo>
                    <a:pt x="113030" y="163830"/>
                  </a:lnTo>
                  <a:lnTo>
                    <a:pt x="101600" y="163830"/>
                  </a:lnTo>
                  <a:lnTo>
                    <a:pt x="101600" y="160020"/>
                  </a:lnTo>
                  <a:lnTo>
                    <a:pt x="91440" y="160020"/>
                  </a:lnTo>
                  <a:lnTo>
                    <a:pt x="91440" y="158750"/>
                  </a:lnTo>
                  <a:lnTo>
                    <a:pt x="86360" y="158750"/>
                  </a:lnTo>
                  <a:lnTo>
                    <a:pt x="86360" y="157480"/>
                  </a:lnTo>
                  <a:lnTo>
                    <a:pt x="78740" y="157480"/>
                  </a:lnTo>
                  <a:lnTo>
                    <a:pt x="78740" y="153670"/>
                  </a:lnTo>
                  <a:lnTo>
                    <a:pt x="71120" y="153670"/>
                  </a:lnTo>
                  <a:lnTo>
                    <a:pt x="71120" y="152400"/>
                  </a:lnTo>
                  <a:lnTo>
                    <a:pt x="68580" y="152400"/>
                  </a:lnTo>
                  <a:lnTo>
                    <a:pt x="68580" y="151130"/>
                  </a:lnTo>
                  <a:lnTo>
                    <a:pt x="60960" y="151130"/>
                  </a:lnTo>
                  <a:lnTo>
                    <a:pt x="60960" y="147320"/>
                  </a:lnTo>
                  <a:lnTo>
                    <a:pt x="55880" y="147320"/>
                  </a:lnTo>
                  <a:lnTo>
                    <a:pt x="55880" y="146050"/>
                  </a:lnTo>
                  <a:lnTo>
                    <a:pt x="50800" y="146050"/>
                  </a:lnTo>
                  <a:lnTo>
                    <a:pt x="50800" y="144780"/>
                  </a:lnTo>
                  <a:lnTo>
                    <a:pt x="41910" y="144780"/>
                  </a:lnTo>
                  <a:lnTo>
                    <a:pt x="41910" y="140970"/>
                  </a:lnTo>
                  <a:lnTo>
                    <a:pt x="33020" y="140970"/>
                  </a:lnTo>
                  <a:lnTo>
                    <a:pt x="33020" y="139700"/>
                  </a:lnTo>
                  <a:lnTo>
                    <a:pt x="29210" y="139700"/>
                  </a:lnTo>
                  <a:lnTo>
                    <a:pt x="29210" y="138430"/>
                  </a:lnTo>
                  <a:lnTo>
                    <a:pt x="26670" y="138430"/>
                  </a:lnTo>
                  <a:lnTo>
                    <a:pt x="26670" y="134620"/>
                  </a:lnTo>
                  <a:lnTo>
                    <a:pt x="26670" y="128270"/>
                  </a:lnTo>
                  <a:lnTo>
                    <a:pt x="26670" y="87630"/>
                  </a:lnTo>
                  <a:lnTo>
                    <a:pt x="27940" y="87630"/>
                  </a:lnTo>
                  <a:lnTo>
                    <a:pt x="27940" y="83820"/>
                  </a:lnTo>
                  <a:lnTo>
                    <a:pt x="27940" y="81280"/>
                  </a:lnTo>
                  <a:lnTo>
                    <a:pt x="29210" y="81280"/>
                  </a:lnTo>
                  <a:lnTo>
                    <a:pt x="29210" y="77470"/>
                  </a:lnTo>
                  <a:lnTo>
                    <a:pt x="29210" y="74930"/>
                  </a:lnTo>
                  <a:lnTo>
                    <a:pt x="30480" y="74930"/>
                  </a:lnTo>
                  <a:lnTo>
                    <a:pt x="30480" y="68580"/>
                  </a:lnTo>
                  <a:lnTo>
                    <a:pt x="31750" y="68580"/>
                  </a:lnTo>
                  <a:lnTo>
                    <a:pt x="31750" y="63500"/>
                  </a:lnTo>
                  <a:lnTo>
                    <a:pt x="33020" y="63500"/>
                  </a:lnTo>
                  <a:lnTo>
                    <a:pt x="33020" y="6096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2070"/>
                  </a:lnTo>
                  <a:lnTo>
                    <a:pt x="34290" y="50800"/>
                  </a:lnTo>
                  <a:lnTo>
                    <a:pt x="35560" y="50800"/>
                  </a:lnTo>
                  <a:lnTo>
                    <a:pt x="35560" y="45720"/>
                  </a:lnTo>
                  <a:lnTo>
                    <a:pt x="36830" y="45720"/>
                  </a:lnTo>
                  <a:lnTo>
                    <a:pt x="36830" y="44450"/>
                  </a:lnTo>
                  <a:lnTo>
                    <a:pt x="36830" y="2540"/>
                  </a:lnTo>
                  <a:lnTo>
                    <a:pt x="31750" y="2540"/>
                  </a:lnTo>
                  <a:lnTo>
                    <a:pt x="31750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540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10160" y="24130"/>
                  </a:lnTo>
                  <a:lnTo>
                    <a:pt x="10160" y="25400"/>
                  </a:lnTo>
                  <a:lnTo>
                    <a:pt x="12700" y="25400"/>
                  </a:lnTo>
                  <a:lnTo>
                    <a:pt x="12700" y="26670"/>
                  </a:lnTo>
                  <a:lnTo>
                    <a:pt x="17780" y="26670"/>
                  </a:lnTo>
                  <a:lnTo>
                    <a:pt x="17780" y="2794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22860" y="30480"/>
                  </a:lnTo>
                  <a:lnTo>
                    <a:pt x="22860" y="31750"/>
                  </a:lnTo>
                  <a:lnTo>
                    <a:pt x="25400" y="3175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44450"/>
                  </a:lnTo>
                  <a:lnTo>
                    <a:pt x="22860" y="44450"/>
                  </a:lnTo>
                  <a:lnTo>
                    <a:pt x="22860" y="45720"/>
                  </a:lnTo>
                  <a:lnTo>
                    <a:pt x="22860" y="50800"/>
                  </a:lnTo>
                  <a:lnTo>
                    <a:pt x="22860" y="52070"/>
                  </a:lnTo>
                  <a:lnTo>
                    <a:pt x="21590" y="52070"/>
                  </a:lnTo>
                  <a:lnTo>
                    <a:pt x="21590" y="57150"/>
                  </a:lnTo>
                  <a:lnTo>
                    <a:pt x="21590" y="60960"/>
                  </a:lnTo>
                  <a:lnTo>
                    <a:pt x="20320" y="60960"/>
                  </a:lnTo>
                  <a:lnTo>
                    <a:pt x="20320" y="63500"/>
                  </a:lnTo>
                  <a:lnTo>
                    <a:pt x="20320" y="68580"/>
                  </a:lnTo>
                  <a:lnTo>
                    <a:pt x="19050" y="68580"/>
                  </a:lnTo>
                  <a:lnTo>
                    <a:pt x="19050" y="74930"/>
                  </a:lnTo>
                  <a:lnTo>
                    <a:pt x="19050" y="77470"/>
                  </a:lnTo>
                  <a:lnTo>
                    <a:pt x="17780" y="77470"/>
                  </a:lnTo>
                  <a:lnTo>
                    <a:pt x="17780" y="81280"/>
                  </a:lnTo>
                  <a:lnTo>
                    <a:pt x="17780" y="83820"/>
                  </a:lnTo>
                  <a:lnTo>
                    <a:pt x="16510" y="83820"/>
                  </a:lnTo>
                  <a:lnTo>
                    <a:pt x="16510" y="87630"/>
                  </a:lnTo>
                  <a:lnTo>
                    <a:pt x="16510" y="128270"/>
                  </a:lnTo>
                  <a:lnTo>
                    <a:pt x="19050" y="128270"/>
                  </a:lnTo>
                  <a:lnTo>
                    <a:pt x="19050" y="134620"/>
                  </a:lnTo>
                  <a:lnTo>
                    <a:pt x="20320" y="134620"/>
                  </a:lnTo>
                  <a:lnTo>
                    <a:pt x="20320" y="138430"/>
                  </a:lnTo>
                  <a:lnTo>
                    <a:pt x="20320" y="139700"/>
                  </a:lnTo>
                  <a:lnTo>
                    <a:pt x="20320" y="140970"/>
                  </a:lnTo>
                  <a:lnTo>
                    <a:pt x="21590" y="140970"/>
                  </a:lnTo>
                  <a:lnTo>
                    <a:pt x="21590" y="144780"/>
                  </a:lnTo>
                  <a:lnTo>
                    <a:pt x="21590" y="146050"/>
                  </a:lnTo>
                  <a:lnTo>
                    <a:pt x="21590" y="147320"/>
                  </a:lnTo>
                  <a:lnTo>
                    <a:pt x="22860" y="147320"/>
                  </a:lnTo>
                  <a:lnTo>
                    <a:pt x="22860" y="151130"/>
                  </a:lnTo>
                  <a:lnTo>
                    <a:pt x="22860" y="152400"/>
                  </a:lnTo>
                  <a:lnTo>
                    <a:pt x="22860" y="153670"/>
                  </a:lnTo>
                  <a:lnTo>
                    <a:pt x="22860" y="157480"/>
                  </a:lnTo>
                  <a:lnTo>
                    <a:pt x="24130" y="157480"/>
                  </a:lnTo>
                  <a:lnTo>
                    <a:pt x="24130" y="158750"/>
                  </a:lnTo>
                  <a:lnTo>
                    <a:pt x="24130" y="160020"/>
                  </a:lnTo>
                  <a:lnTo>
                    <a:pt x="24130" y="163830"/>
                  </a:lnTo>
                  <a:lnTo>
                    <a:pt x="25400" y="163830"/>
                  </a:lnTo>
                  <a:lnTo>
                    <a:pt x="25400" y="165100"/>
                  </a:lnTo>
                  <a:lnTo>
                    <a:pt x="25400" y="166370"/>
                  </a:lnTo>
                  <a:lnTo>
                    <a:pt x="34290" y="166370"/>
                  </a:lnTo>
                  <a:lnTo>
                    <a:pt x="34290" y="170180"/>
                  </a:lnTo>
                  <a:lnTo>
                    <a:pt x="40640" y="170180"/>
                  </a:lnTo>
                  <a:lnTo>
                    <a:pt x="40640" y="171450"/>
                  </a:lnTo>
                  <a:lnTo>
                    <a:pt x="44450" y="171450"/>
                  </a:lnTo>
                  <a:lnTo>
                    <a:pt x="44450" y="172720"/>
                  </a:lnTo>
                  <a:lnTo>
                    <a:pt x="52070" y="172720"/>
                  </a:lnTo>
                  <a:lnTo>
                    <a:pt x="52070" y="176530"/>
                  </a:lnTo>
                  <a:lnTo>
                    <a:pt x="59690" y="176530"/>
                  </a:lnTo>
                  <a:lnTo>
                    <a:pt x="59690" y="177800"/>
                  </a:lnTo>
                  <a:lnTo>
                    <a:pt x="63500" y="177800"/>
                  </a:lnTo>
                  <a:lnTo>
                    <a:pt x="63500" y="179070"/>
                  </a:lnTo>
                  <a:lnTo>
                    <a:pt x="71120" y="179070"/>
                  </a:lnTo>
                  <a:lnTo>
                    <a:pt x="71120" y="182880"/>
                  </a:lnTo>
                  <a:lnTo>
                    <a:pt x="78740" y="182880"/>
                  </a:lnTo>
                  <a:lnTo>
                    <a:pt x="78740" y="184150"/>
                  </a:lnTo>
                  <a:lnTo>
                    <a:pt x="81280" y="184150"/>
                  </a:lnTo>
                  <a:lnTo>
                    <a:pt x="81280" y="185420"/>
                  </a:lnTo>
                  <a:lnTo>
                    <a:pt x="92710" y="185420"/>
                  </a:lnTo>
                  <a:lnTo>
                    <a:pt x="92710" y="189230"/>
                  </a:lnTo>
                  <a:lnTo>
                    <a:pt x="101600" y="189230"/>
                  </a:lnTo>
                  <a:lnTo>
                    <a:pt x="101600" y="190500"/>
                  </a:lnTo>
                  <a:lnTo>
                    <a:pt x="480060" y="190500"/>
                  </a:lnTo>
                  <a:lnTo>
                    <a:pt x="480060" y="189230"/>
                  </a:lnTo>
                  <a:lnTo>
                    <a:pt x="496570" y="189230"/>
                  </a:lnTo>
                  <a:lnTo>
                    <a:pt x="496570" y="185420"/>
                  </a:lnTo>
                  <a:lnTo>
                    <a:pt x="513080" y="185420"/>
                  </a:lnTo>
                  <a:lnTo>
                    <a:pt x="513080" y="184150"/>
                  </a:lnTo>
                  <a:lnTo>
                    <a:pt x="520700" y="184150"/>
                  </a:lnTo>
                  <a:lnTo>
                    <a:pt x="520700" y="182880"/>
                  </a:lnTo>
                  <a:lnTo>
                    <a:pt x="537210" y="182880"/>
                  </a:lnTo>
                  <a:lnTo>
                    <a:pt x="537210" y="179070"/>
                  </a:lnTo>
                  <a:lnTo>
                    <a:pt x="553720" y="179070"/>
                  </a:lnTo>
                  <a:lnTo>
                    <a:pt x="553720" y="177800"/>
                  </a:lnTo>
                  <a:lnTo>
                    <a:pt x="561340" y="177800"/>
                  </a:lnTo>
                  <a:lnTo>
                    <a:pt x="561340" y="176530"/>
                  </a:lnTo>
                  <a:lnTo>
                    <a:pt x="577850" y="176530"/>
                  </a:lnTo>
                  <a:lnTo>
                    <a:pt x="577850" y="172720"/>
                  </a:lnTo>
                  <a:lnTo>
                    <a:pt x="594360" y="172720"/>
                  </a:lnTo>
                  <a:lnTo>
                    <a:pt x="594360" y="171450"/>
                  </a:lnTo>
                  <a:lnTo>
                    <a:pt x="603250" y="171450"/>
                  </a:lnTo>
                  <a:lnTo>
                    <a:pt x="603250" y="170180"/>
                  </a:lnTo>
                  <a:lnTo>
                    <a:pt x="610870" y="170180"/>
                  </a:lnTo>
                  <a:lnTo>
                    <a:pt x="610870" y="140970"/>
                  </a:lnTo>
                  <a:lnTo>
                    <a:pt x="610870" y="1397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74820" y="6168389"/>
              <a:ext cx="24130" cy="7620"/>
            </a:xfrm>
            <a:custGeom>
              <a:avLst/>
              <a:gdLst/>
              <a:ahLst/>
              <a:cxnLst/>
              <a:rect l="l" t="t" r="r" b="b"/>
              <a:pathLst>
                <a:path w="24129" h="7620">
                  <a:moveTo>
                    <a:pt x="24130" y="6350"/>
                  </a:moveTo>
                  <a:lnTo>
                    <a:pt x="21590" y="6350"/>
                  </a:lnTo>
                  <a:lnTo>
                    <a:pt x="21590" y="5080"/>
                  </a:lnTo>
                  <a:lnTo>
                    <a:pt x="17780" y="508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130" y="7620"/>
                  </a:lnTo>
                  <a:lnTo>
                    <a:pt x="24130" y="635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65600" y="6170929"/>
              <a:ext cx="109220" cy="78740"/>
            </a:xfrm>
            <a:custGeom>
              <a:avLst/>
              <a:gdLst/>
              <a:ahLst/>
              <a:cxnLst/>
              <a:rect l="l" t="t" r="r" b="b"/>
              <a:pathLst>
                <a:path w="109220" h="78739">
                  <a:moveTo>
                    <a:pt x="109220" y="1270"/>
                  </a:moveTo>
                  <a:lnTo>
                    <a:pt x="104140" y="1270"/>
                  </a:lnTo>
                  <a:lnTo>
                    <a:pt x="99060" y="1270"/>
                  </a:lnTo>
                  <a:lnTo>
                    <a:pt x="99060" y="2540"/>
                  </a:lnTo>
                  <a:lnTo>
                    <a:pt x="95250" y="2540"/>
                  </a:lnTo>
                  <a:lnTo>
                    <a:pt x="95250" y="3810"/>
                  </a:lnTo>
                  <a:lnTo>
                    <a:pt x="90170" y="3810"/>
                  </a:lnTo>
                  <a:lnTo>
                    <a:pt x="90170" y="6350"/>
                  </a:lnTo>
                  <a:lnTo>
                    <a:pt x="80010" y="6350"/>
                  </a:lnTo>
                  <a:lnTo>
                    <a:pt x="80010" y="7620"/>
                  </a:lnTo>
                  <a:lnTo>
                    <a:pt x="77470" y="7620"/>
                  </a:lnTo>
                  <a:lnTo>
                    <a:pt x="77470" y="8890"/>
                  </a:lnTo>
                  <a:lnTo>
                    <a:pt x="76200" y="8890"/>
                  </a:lnTo>
                  <a:lnTo>
                    <a:pt x="76200" y="12700"/>
                  </a:lnTo>
                  <a:lnTo>
                    <a:pt x="73660" y="12700"/>
                  </a:lnTo>
                  <a:lnTo>
                    <a:pt x="73660" y="15240"/>
                  </a:lnTo>
                  <a:lnTo>
                    <a:pt x="72390" y="15240"/>
                  </a:lnTo>
                  <a:lnTo>
                    <a:pt x="72390" y="16510"/>
                  </a:lnTo>
                  <a:lnTo>
                    <a:pt x="71120" y="16510"/>
                  </a:lnTo>
                  <a:lnTo>
                    <a:pt x="71120" y="19050"/>
                  </a:lnTo>
                  <a:lnTo>
                    <a:pt x="69850" y="19050"/>
                  </a:lnTo>
                  <a:lnTo>
                    <a:pt x="69850" y="20320"/>
                  </a:lnTo>
                  <a:lnTo>
                    <a:pt x="68580" y="20320"/>
                  </a:lnTo>
                  <a:lnTo>
                    <a:pt x="68580" y="24130"/>
                  </a:lnTo>
                  <a:lnTo>
                    <a:pt x="67310" y="24130"/>
                  </a:lnTo>
                  <a:lnTo>
                    <a:pt x="67310" y="25400"/>
                  </a:lnTo>
                  <a:lnTo>
                    <a:pt x="64770" y="25400"/>
                  </a:lnTo>
                  <a:lnTo>
                    <a:pt x="64770" y="27940"/>
                  </a:lnTo>
                  <a:lnTo>
                    <a:pt x="63500" y="27940"/>
                  </a:lnTo>
                  <a:lnTo>
                    <a:pt x="63500" y="30480"/>
                  </a:lnTo>
                  <a:lnTo>
                    <a:pt x="62230" y="30480"/>
                  </a:lnTo>
                  <a:lnTo>
                    <a:pt x="62230" y="31750"/>
                  </a:lnTo>
                  <a:lnTo>
                    <a:pt x="60960" y="31750"/>
                  </a:lnTo>
                  <a:lnTo>
                    <a:pt x="60960" y="33020"/>
                  </a:lnTo>
                  <a:lnTo>
                    <a:pt x="59690" y="33020"/>
                  </a:lnTo>
                  <a:lnTo>
                    <a:pt x="59690" y="34290"/>
                  </a:lnTo>
                  <a:lnTo>
                    <a:pt x="5969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54610" y="38100"/>
                  </a:lnTo>
                  <a:lnTo>
                    <a:pt x="54610" y="39370"/>
                  </a:lnTo>
                  <a:lnTo>
                    <a:pt x="52070" y="3937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48260" y="43180"/>
                  </a:lnTo>
                  <a:lnTo>
                    <a:pt x="48260" y="44450"/>
                  </a:lnTo>
                  <a:lnTo>
                    <a:pt x="44450" y="44450"/>
                  </a:lnTo>
                  <a:lnTo>
                    <a:pt x="44450" y="45720"/>
                  </a:lnTo>
                  <a:lnTo>
                    <a:pt x="43180" y="45720"/>
                  </a:lnTo>
                  <a:lnTo>
                    <a:pt x="4318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9370" y="49530"/>
                  </a:lnTo>
                  <a:lnTo>
                    <a:pt x="39370" y="50800"/>
                  </a:lnTo>
                  <a:lnTo>
                    <a:pt x="35560" y="50800"/>
                  </a:lnTo>
                  <a:lnTo>
                    <a:pt x="35560" y="52070"/>
                  </a:lnTo>
                  <a:lnTo>
                    <a:pt x="34290" y="52070"/>
                  </a:lnTo>
                  <a:lnTo>
                    <a:pt x="34290" y="53340"/>
                  </a:lnTo>
                  <a:lnTo>
                    <a:pt x="31750" y="53340"/>
                  </a:lnTo>
                  <a:lnTo>
                    <a:pt x="31750" y="55880"/>
                  </a:lnTo>
                  <a:lnTo>
                    <a:pt x="30480" y="55880"/>
                  </a:lnTo>
                  <a:lnTo>
                    <a:pt x="30480" y="57150"/>
                  </a:lnTo>
                  <a:lnTo>
                    <a:pt x="26670" y="57150"/>
                  </a:lnTo>
                  <a:lnTo>
                    <a:pt x="26670" y="58420"/>
                  </a:lnTo>
                  <a:lnTo>
                    <a:pt x="25400" y="58420"/>
                  </a:lnTo>
                  <a:lnTo>
                    <a:pt x="25400" y="59690"/>
                  </a:lnTo>
                  <a:lnTo>
                    <a:pt x="24130" y="59690"/>
                  </a:lnTo>
                  <a:lnTo>
                    <a:pt x="24130" y="62230"/>
                  </a:lnTo>
                  <a:lnTo>
                    <a:pt x="21590" y="62230"/>
                  </a:lnTo>
                  <a:lnTo>
                    <a:pt x="21590" y="63500"/>
                  </a:lnTo>
                  <a:lnTo>
                    <a:pt x="19050" y="63500"/>
                  </a:lnTo>
                  <a:lnTo>
                    <a:pt x="19050" y="64770"/>
                  </a:lnTo>
                  <a:lnTo>
                    <a:pt x="16510" y="64770"/>
                  </a:lnTo>
                  <a:lnTo>
                    <a:pt x="16510" y="66040"/>
                  </a:lnTo>
                  <a:lnTo>
                    <a:pt x="15240" y="66040"/>
                  </a:lnTo>
                  <a:lnTo>
                    <a:pt x="15240" y="68580"/>
                  </a:lnTo>
                  <a:lnTo>
                    <a:pt x="13970" y="68580"/>
                  </a:lnTo>
                  <a:lnTo>
                    <a:pt x="13970" y="69850"/>
                  </a:lnTo>
                  <a:lnTo>
                    <a:pt x="10160" y="69850"/>
                  </a:lnTo>
                  <a:lnTo>
                    <a:pt x="10160" y="71120"/>
                  </a:lnTo>
                  <a:lnTo>
                    <a:pt x="8890" y="71120"/>
                  </a:lnTo>
                  <a:lnTo>
                    <a:pt x="8890" y="72390"/>
                  </a:lnTo>
                  <a:lnTo>
                    <a:pt x="7620" y="72390"/>
                  </a:lnTo>
                  <a:lnTo>
                    <a:pt x="7620" y="74930"/>
                  </a:lnTo>
                  <a:lnTo>
                    <a:pt x="5080" y="74930"/>
                  </a:lnTo>
                  <a:lnTo>
                    <a:pt x="5080" y="76200"/>
                  </a:lnTo>
                  <a:lnTo>
                    <a:pt x="2540" y="76200"/>
                  </a:lnTo>
                  <a:lnTo>
                    <a:pt x="254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41910" y="78740"/>
                  </a:lnTo>
                  <a:lnTo>
                    <a:pt x="41910" y="77470"/>
                  </a:lnTo>
                  <a:lnTo>
                    <a:pt x="43180" y="77470"/>
                  </a:lnTo>
                  <a:lnTo>
                    <a:pt x="43180" y="76200"/>
                  </a:lnTo>
                  <a:lnTo>
                    <a:pt x="46990" y="76200"/>
                  </a:lnTo>
                  <a:lnTo>
                    <a:pt x="46990" y="74930"/>
                  </a:lnTo>
                  <a:lnTo>
                    <a:pt x="48260" y="74930"/>
                  </a:lnTo>
                  <a:lnTo>
                    <a:pt x="48260" y="72390"/>
                  </a:lnTo>
                  <a:lnTo>
                    <a:pt x="50800" y="72390"/>
                  </a:lnTo>
                  <a:lnTo>
                    <a:pt x="50800" y="71120"/>
                  </a:lnTo>
                  <a:lnTo>
                    <a:pt x="52070" y="71120"/>
                  </a:lnTo>
                  <a:lnTo>
                    <a:pt x="52070" y="69850"/>
                  </a:lnTo>
                  <a:lnTo>
                    <a:pt x="55880" y="69850"/>
                  </a:lnTo>
                  <a:lnTo>
                    <a:pt x="55880" y="68580"/>
                  </a:lnTo>
                  <a:lnTo>
                    <a:pt x="58420" y="68580"/>
                  </a:lnTo>
                  <a:lnTo>
                    <a:pt x="58420" y="66040"/>
                  </a:lnTo>
                  <a:lnTo>
                    <a:pt x="59690" y="66040"/>
                  </a:lnTo>
                  <a:lnTo>
                    <a:pt x="59690" y="64770"/>
                  </a:lnTo>
                  <a:lnTo>
                    <a:pt x="60960" y="64770"/>
                  </a:lnTo>
                  <a:lnTo>
                    <a:pt x="60960" y="63500"/>
                  </a:lnTo>
                  <a:lnTo>
                    <a:pt x="62230" y="63500"/>
                  </a:lnTo>
                  <a:lnTo>
                    <a:pt x="62230" y="62230"/>
                  </a:lnTo>
                  <a:lnTo>
                    <a:pt x="63500" y="62230"/>
                  </a:lnTo>
                  <a:lnTo>
                    <a:pt x="63500" y="59690"/>
                  </a:lnTo>
                  <a:lnTo>
                    <a:pt x="63500" y="58420"/>
                  </a:lnTo>
                  <a:lnTo>
                    <a:pt x="64770" y="58420"/>
                  </a:lnTo>
                  <a:lnTo>
                    <a:pt x="64770" y="57150"/>
                  </a:lnTo>
                  <a:lnTo>
                    <a:pt x="66040" y="57150"/>
                  </a:lnTo>
                  <a:lnTo>
                    <a:pt x="66040" y="55880"/>
                  </a:lnTo>
                  <a:lnTo>
                    <a:pt x="67310" y="55880"/>
                  </a:lnTo>
                  <a:lnTo>
                    <a:pt x="67310" y="53340"/>
                  </a:lnTo>
                  <a:lnTo>
                    <a:pt x="68580" y="5334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49530"/>
                  </a:lnTo>
                  <a:lnTo>
                    <a:pt x="71120" y="49530"/>
                  </a:lnTo>
                  <a:lnTo>
                    <a:pt x="71120" y="46990"/>
                  </a:lnTo>
                  <a:lnTo>
                    <a:pt x="72390" y="46990"/>
                  </a:lnTo>
                  <a:lnTo>
                    <a:pt x="72390" y="45720"/>
                  </a:lnTo>
                  <a:lnTo>
                    <a:pt x="72390" y="44450"/>
                  </a:lnTo>
                  <a:lnTo>
                    <a:pt x="74930" y="44450"/>
                  </a:lnTo>
                  <a:lnTo>
                    <a:pt x="74930" y="43180"/>
                  </a:lnTo>
                  <a:lnTo>
                    <a:pt x="74930" y="40640"/>
                  </a:lnTo>
                  <a:lnTo>
                    <a:pt x="76200" y="40640"/>
                  </a:lnTo>
                  <a:lnTo>
                    <a:pt x="76200" y="39370"/>
                  </a:lnTo>
                  <a:lnTo>
                    <a:pt x="77470" y="39370"/>
                  </a:lnTo>
                  <a:lnTo>
                    <a:pt x="77470" y="38100"/>
                  </a:lnTo>
                  <a:lnTo>
                    <a:pt x="78740" y="38100"/>
                  </a:lnTo>
                  <a:lnTo>
                    <a:pt x="78740" y="36830"/>
                  </a:lnTo>
                  <a:lnTo>
                    <a:pt x="86360" y="36830"/>
                  </a:lnTo>
                  <a:lnTo>
                    <a:pt x="86360" y="34290"/>
                  </a:lnTo>
                  <a:lnTo>
                    <a:pt x="91440" y="34290"/>
                  </a:lnTo>
                  <a:lnTo>
                    <a:pt x="91440" y="33020"/>
                  </a:lnTo>
                  <a:lnTo>
                    <a:pt x="97790" y="33020"/>
                  </a:lnTo>
                  <a:lnTo>
                    <a:pt x="97790" y="31750"/>
                  </a:lnTo>
                  <a:lnTo>
                    <a:pt x="107950" y="31750"/>
                  </a:lnTo>
                  <a:lnTo>
                    <a:pt x="107950" y="30480"/>
                  </a:lnTo>
                  <a:lnTo>
                    <a:pt x="109220" y="30480"/>
                  </a:lnTo>
                  <a:lnTo>
                    <a:pt x="109220" y="27940"/>
                  </a:lnTo>
                  <a:lnTo>
                    <a:pt x="109220" y="2540"/>
                  </a:lnTo>
                  <a:lnTo>
                    <a:pt x="109220" y="1270"/>
                  </a:lnTo>
                  <a:close/>
                </a:path>
                <a:path w="109220" h="78739">
                  <a:moveTo>
                    <a:pt x="109220" y="0"/>
                  </a:moveTo>
                  <a:lnTo>
                    <a:pt x="104140" y="0"/>
                  </a:lnTo>
                  <a:lnTo>
                    <a:pt x="10414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53079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1340" y="6248400"/>
              <a:ext cx="610870" cy="86360"/>
            </a:xfrm>
            <a:custGeom>
              <a:avLst/>
              <a:gdLst/>
              <a:ahLst/>
              <a:cxnLst/>
              <a:rect l="l" t="t" r="r" b="b"/>
              <a:pathLst>
                <a:path w="610869" h="86360">
                  <a:moveTo>
                    <a:pt x="238760" y="0"/>
                  </a:moveTo>
                  <a:lnTo>
                    <a:pt x="162560" y="0"/>
                  </a:lnTo>
                  <a:lnTo>
                    <a:pt x="162560" y="1270"/>
                  </a:lnTo>
                  <a:lnTo>
                    <a:pt x="158750" y="1270"/>
                  </a:lnTo>
                  <a:lnTo>
                    <a:pt x="158750" y="2540"/>
                  </a:lnTo>
                  <a:lnTo>
                    <a:pt x="156210" y="2540"/>
                  </a:lnTo>
                  <a:lnTo>
                    <a:pt x="156210" y="3810"/>
                  </a:lnTo>
                  <a:lnTo>
                    <a:pt x="151130" y="3810"/>
                  </a:lnTo>
                  <a:lnTo>
                    <a:pt x="151130" y="6350"/>
                  </a:lnTo>
                  <a:lnTo>
                    <a:pt x="147320" y="6350"/>
                  </a:lnTo>
                  <a:lnTo>
                    <a:pt x="147320" y="7620"/>
                  </a:lnTo>
                  <a:lnTo>
                    <a:pt x="144780" y="7620"/>
                  </a:lnTo>
                  <a:lnTo>
                    <a:pt x="144780" y="8890"/>
                  </a:lnTo>
                  <a:lnTo>
                    <a:pt x="142240" y="8890"/>
                  </a:lnTo>
                  <a:lnTo>
                    <a:pt x="142240" y="10160"/>
                  </a:lnTo>
                  <a:lnTo>
                    <a:pt x="135890" y="10160"/>
                  </a:lnTo>
                  <a:lnTo>
                    <a:pt x="135890" y="13970"/>
                  </a:lnTo>
                  <a:lnTo>
                    <a:pt x="130810" y="13970"/>
                  </a:lnTo>
                  <a:lnTo>
                    <a:pt x="130810" y="15240"/>
                  </a:lnTo>
                  <a:lnTo>
                    <a:pt x="127000" y="15240"/>
                  </a:lnTo>
                  <a:lnTo>
                    <a:pt x="127000" y="16510"/>
                  </a:lnTo>
                  <a:lnTo>
                    <a:pt x="121920" y="16510"/>
                  </a:lnTo>
                  <a:lnTo>
                    <a:pt x="121920" y="20320"/>
                  </a:lnTo>
                  <a:lnTo>
                    <a:pt x="115570" y="20320"/>
                  </a:lnTo>
                  <a:lnTo>
                    <a:pt x="115570" y="21590"/>
                  </a:lnTo>
                  <a:lnTo>
                    <a:pt x="113030" y="21590"/>
                  </a:lnTo>
                  <a:lnTo>
                    <a:pt x="113030" y="22860"/>
                  </a:lnTo>
                  <a:lnTo>
                    <a:pt x="107950" y="22860"/>
                  </a:lnTo>
                  <a:lnTo>
                    <a:pt x="107950" y="26670"/>
                  </a:lnTo>
                  <a:lnTo>
                    <a:pt x="99060" y="26670"/>
                  </a:lnTo>
                  <a:lnTo>
                    <a:pt x="99060" y="27940"/>
                  </a:lnTo>
                  <a:lnTo>
                    <a:pt x="95250" y="27940"/>
                  </a:lnTo>
                  <a:lnTo>
                    <a:pt x="95250" y="29210"/>
                  </a:lnTo>
                  <a:lnTo>
                    <a:pt x="86360" y="29210"/>
                  </a:lnTo>
                  <a:lnTo>
                    <a:pt x="86360" y="33020"/>
                  </a:lnTo>
                  <a:lnTo>
                    <a:pt x="77470" y="33020"/>
                  </a:lnTo>
                  <a:lnTo>
                    <a:pt x="77470" y="34290"/>
                  </a:lnTo>
                  <a:lnTo>
                    <a:pt x="72390" y="34290"/>
                  </a:lnTo>
                  <a:lnTo>
                    <a:pt x="72390" y="35560"/>
                  </a:lnTo>
                  <a:lnTo>
                    <a:pt x="63500" y="35560"/>
                  </a:lnTo>
                  <a:lnTo>
                    <a:pt x="63500" y="39370"/>
                  </a:lnTo>
                  <a:lnTo>
                    <a:pt x="54610" y="39370"/>
                  </a:lnTo>
                  <a:lnTo>
                    <a:pt x="54610" y="40640"/>
                  </a:lnTo>
                  <a:lnTo>
                    <a:pt x="49530" y="40640"/>
                  </a:lnTo>
                  <a:lnTo>
                    <a:pt x="49530" y="41910"/>
                  </a:lnTo>
                  <a:lnTo>
                    <a:pt x="40640" y="41910"/>
                  </a:lnTo>
                  <a:lnTo>
                    <a:pt x="40640" y="45720"/>
                  </a:lnTo>
                  <a:lnTo>
                    <a:pt x="33020" y="45720"/>
                  </a:lnTo>
                  <a:lnTo>
                    <a:pt x="33020" y="46990"/>
                  </a:lnTo>
                  <a:lnTo>
                    <a:pt x="29210" y="46990"/>
                  </a:lnTo>
                  <a:lnTo>
                    <a:pt x="29210" y="48260"/>
                  </a:lnTo>
                  <a:lnTo>
                    <a:pt x="21590" y="48260"/>
                  </a:lnTo>
                  <a:lnTo>
                    <a:pt x="21590" y="52070"/>
                  </a:lnTo>
                  <a:lnTo>
                    <a:pt x="13970" y="52070"/>
                  </a:lnTo>
                  <a:lnTo>
                    <a:pt x="13970" y="53340"/>
                  </a:lnTo>
                  <a:lnTo>
                    <a:pt x="10160" y="53340"/>
                  </a:lnTo>
                  <a:lnTo>
                    <a:pt x="10160" y="54610"/>
                  </a:lnTo>
                  <a:lnTo>
                    <a:pt x="3810" y="54610"/>
                  </a:lnTo>
                  <a:lnTo>
                    <a:pt x="3810" y="58420"/>
                  </a:lnTo>
                  <a:lnTo>
                    <a:pt x="0" y="58420"/>
                  </a:lnTo>
                  <a:lnTo>
                    <a:pt x="0" y="5969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7620" y="85090"/>
                  </a:lnTo>
                  <a:lnTo>
                    <a:pt x="7620" y="83820"/>
                  </a:lnTo>
                  <a:lnTo>
                    <a:pt x="13970" y="83820"/>
                  </a:lnTo>
                  <a:lnTo>
                    <a:pt x="13970" y="80010"/>
                  </a:lnTo>
                  <a:lnTo>
                    <a:pt x="21590" y="80010"/>
                  </a:lnTo>
                  <a:lnTo>
                    <a:pt x="21590" y="78740"/>
                  </a:lnTo>
                  <a:lnTo>
                    <a:pt x="25400" y="78740"/>
                  </a:lnTo>
                  <a:lnTo>
                    <a:pt x="25400" y="77470"/>
                  </a:lnTo>
                  <a:lnTo>
                    <a:pt x="33020" y="77470"/>
                  </a:lnTo>
                  <a:lnTo>
                    <a:pt x="33020" y="73660"/>
                  </a:lnTo>
                  <a:lnTo>
                    <a:pt x="39370" y="73660"/>
                  </a:lnTo>
                  <a:lnTo>
                    <a:pt x="39370" y="72390"/>
                  </a:lnTo>
                  <a:lnTo>
                    <a:pt x="45720" y="72390"/>
                  </a:lnTo>
                  <a:lnTo>
                    <a:pt x="45720" y="71120"/>
                  </a:lnTo>
                  <a:lnTo>
                    <a:pt x="54610" y="71120"/>
                  </a:lnTo>
                  <a:lnTo>
                    <a:pt x="54610" y="67310"/>
                  </a:lnTo>
                  <a:lnTo>
                    <a:pt x="63500" y="67310"/>
                  </a:lnTo>
                  <a:lnTo>
                    <a:pt x="63500" y="66040"/>
                  </a:lnTo>
                  <a:lnTo>
                    <a:pt x="67310" y="66040"/>
                  </a:lnTo>
                  <a:lnTo>
                    <a:pt x="67310" y="64770"/>
                  </a:lnTo>
                  <a:lnTo>
                    <a:pt x="77470" y="64770"/>
                  </a:lnTo>
                  <a:lnTo>
                    <a:pt x="77470" y="60960"/>
                  </a:lnTo>
                  <a:lnTo>
                    <a:pt x="86360" y="60960"/>
                  </a:lnTo>
                  <a:lnTo>
                    <a:pt x="86360" y="59690"/>
                  </a:lnTo>
                  <a:lnTo>
                    <a:pt x="90170" y="59690"/>
                  </a:lnTo>
                  <a:lnTo>
                    <a:pt x="90170" y="58420"/>
                  </a:lnTo>
                  <a:lnTo>
                    <a:pt x="99060" y="58420"/>
                  </a:lnTo>
                  <a:lnTo>
                    <a:pt x="99060" y="54610"/>
                  </a:lnTo>
                  <a:lnTo>
                    <a:pt x="106680" y="54610"/>
                  </a:lnTo>
                  <a:lnTo>
                    <a:pt x="106680" y="53340"/>
                  </a:lnTo>
                  <a:lnTo>
                    <a:pt x="110490" y="53340"/>
                  </a:lnTo>
                  <a:lnTo>
                    <a:pt x="110490" y="52070"/>
                  </a:lnTo>
                  <a:lnTo>
                    <a:pt x="116840" y="52070"/>
                  </a:lnTo>
                  <a:lnTo>
                    <a:pt x="11684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5730" y="46990"/>
                  </a:lnTo>
                  <a:lnTo>
                    <a:pt x="125730" y="45720"/>
                  </a:lnTo>
                  <a:lnTo>
                    <a:pt x="132080" y="45720"/>
                  </a:lnTo>
                  <a:lnTo>
                    <a:pt x="132080" y="41910"/>
                  </a:lnTo>
                  <a:lnTo>
                    <a:pt x="137160" y="41910"/>
                  </a:lnTo>
                  <a:lnTo>
                    <a:pt x="137160" y="40640"/>
                  </a:lnTo>
                  <a:lnTo>
                    <a:pt x="140970" y="40640"/>
                  </a:lnTo>
                  <a:lnTo>
                    <a:pt x="140970" y="39370"/>
                  </a:lnTo>
                  <a:lnTo>
                    <a:pt x="146050" y="39370"/>
                  </a:lnTo>
                  <a:lnTo>
                    <a:pt x="146050" y="35560"/>
                  </a:lnTo>
                  <a:lnTo>
                    <a:pt x="152400" y="35560"/>
                  </a:lnTo>
                  <a:lnTo>
                    <a:pt x="152400" y="34290"/>
                  </a:lnTo>
                  <a:lnTo>
                    <a:pt x="156210" y="34290"/>
                  </a:lnTo>
                  <a:lnTo>
                    <a:pt x="156210" y="33020"/>
                  </a:lnTo>
                  <a:lnTo>
                    <a:pt x="161290" y="33020"/>
                  </a:lnTo>
                  <a:lnTo>
                    <a:pt x="161290" y="29210"/>
                  </a:lnTo>
                  <a:lnTo>
                    <a:pt x="167640" y="29210"/>
                  </a:lnTo>
                  <a:lnTo>
                    <a:pt x="167640" y="27940"/>
                  </a:lnTo>
                  <a:lnTo>
                    <a:pt x="170180" y="27940"/>
                  </a:lnTo>
                  <a:lnTo>
                    <a:pt x="170180" y="26670"/>
                  </a:lnTo>
                  <a:lnTo>
                    <a:pt x="176530" y="26670"/>
                  </a:lnTo>
                  <a:lnTo>
                    <a:pt x="176530" y="22860"/>
                  </a:lnTo>
                  <a:lnTo>
                    <a:pt x="182880" y="22860"/>
                  </a:lnTo>
                  <a:lnTo>
                    <a:pt x="182880" y="21590"/>
                  </a:lnTo>
                  <a:lnTo>
                    <a:pt x="186690" y="21590"/>
                  </a:lnTo>
                  <a:lnTo>
                    <a:pt x="186690" y="20320"/>
                  </a:lnTo>
                  <a:lnTo>
                    <a:pt x="193040" y="20320"/>
                  </a:lnTo>
                  <a:lnTo>
                    <a:pt x="193040" y="16510"/>
                  </a:lnTo>
                  <a:lnTo>
                    <a:pt x="199390" y="16510"/>
                  </a:lnTo>
                  <a:lnTo>
                    <a:pt x="199390" y="15240"/>
                  </a:lnTo>
                  <a:lnTo>
                    <a:pt x="203200" y="15240"/>
                  </a:lnTo>
                  <a:lnTo>
                    <a:pt x="203200" y="13970"/>
                  </a:lnTo>
                  <a:lnTo>
                    <a:pt x="209550" y="13970"/>
                  </a:lnTo>
                  <a:lnTo>
                    <a:pt x="209550" y="10160"/>
                  </a:lnTo>
                  <a:lnTo>
                    <a:pt x="215900" y="10160"/>
                  </a:lnTo>
                  <a:lnTo>
                    <a:pt x="215900" y="8890"/>
                  </a:lnTo>
                  <a:lnTo>
                    <a:pt x="219710" y="8890"/>
                  </a:lnTo>
                  <a:lnTo>
                    <a:pt x="219710" y="7620"/>
                  </a:lnTo>
                  <a:lnTo>
                    <a:pt x="222250" y="7620"/>
                  </a:lnTo>
                  <a:lnTo>
                    <a:pt x="222250" y="6350"/>
                  </a:lnTo>
                  <a:lnTo>
                    <a:pt x="226060" y="6350"/>
                  </a:lnTo>
                  <a:lnTo>
                    <a:pt x="226060" y="3810"/>
                  </a:lnTo>
                  <a:lnTo>
                    <a:pt x="232410" y="3810"/>
                  </a:lnTo>
                  <a:lnTo>
                    <a:pt x="232410" y="2540"/>
                  </a:lnTo>
                  <a:lnTo>
                    <a:pt x="236220" y="2540"/>
                  </a:lnTo>
                  <a:lnTo>
                    <a:pt x="236220" y="1270"/>
                  </a:lnTo>
                  <a:lnTo>
                    <a:pt x="238760" y="1270"/>
                  </a:lnTo>
                  <a:lnTo>
                    <a:pt x="238760" y="0"/>
                  </a:lnTo>
                  <a:close/>
                </a:path>
                <a:path w="610869" h="86360">
                  <a:moveTo>
                    <a:pt x="610857" y="29210"/>
                  </a:moveTo>
                  <a:lnTo>
                    <a:pt x="603250" y="29210"/>
                  </a:lnTo>
                  <a:lnTo>
                    <a:pt x="603250" y="27940"/>
                  </a:lnTo>
                  <a:lnTo>
                    <a:pt x="595630" y="27940"/>
                  </a:lnTo>
                  <a:lnTo>
                    <a:pt x="595630" y="26670"/>
                  </a:lnTo>
                  <a:lnTo>
                    <a:pt x="560070" y="26670"/>
                  </a:lnTo>
                  <a:lnTo>
                    <a:pt x="560070" y="22860"/>
                  </a:lnTo>
                  <a:lnTo>
                    <a:pt x="554990" y="22860"/>
                  </a:lnTo>
                  <a:lnTo>
                    <a:pt x="554990" y="21590"/>
                  </a:lnTo>
                  <a:lnTo>
                    <a:pt x="552450" y="21590"/>
                  </a:lnTo>
                  <a:lnTo>
                    <a:pt x="552450" y="20320"/>
                  </a:lnTo>
                  <a:lnTo>
                    <a:pt x="547370" y="20320"/>
                  </a:lnTo>
                  <a:lnTo>
                    <a:pt x="547370" y="16510"/>
                  </a:lnTo>
                  <a:lnTo>
                    <a:pt x="543560" y="16510"/>
                  </a:lnTo>
                  <a:lnTo>
                    <a:pt x="543560" y="15240"/>
                  </a:lnTo>
                  <a:lnTo>
                    <a:pt x="539750" y="15240"/>
                  </a:lnTo>
                  <a:lnTo>
                    <a:pt x="539750" y="13970"/>
                  </a:lnTo>
                  <a:lnTo>
                    <a:pt x="534670" y="13970"/>
                  </a:lnTo>
                  <a:lnTo>
                    <a:pt x="534670" y="10160"/>
                  </a:lnTo>
                  <a:lnTo>
                    <a:pt x="529590" y="10160"/>
                  </a:lnTo>
                  <a:lnTo>
                    <a:pt x="529590" y="8890"/>
                  </a:lnTo>
                  <a:lnTo>
                    <a:pt x="527050" y="889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6350"/>
                  </a:lnTo>
                  <a:lnTo>
                    <a:pt x="523240" y="6350"/>
                  </a:lnTo>
                  <a:lnTo>
                    <a:pt x="523240" y="3810"/>
                  </a:lnTo>
                  <a:lnTo>
                    <a:pt x="520700" y="3810"/>
                  </a:lnTo>
                  <a:lnTo>
                    <a:pt x="520700" y="2540"/>
                  </a:lnTo>
                  <a:lnTo>
                    <a:pt x="519430" y="2540"/>
                  </a:lnTo>
                  <a:lnTo>
                    <a:pt x="519430" y="1270"/>
                  </a:lnTo>
                  <a:lnTo>
                    <a:pt x="463550" y="1270"/>
                  </a:lnTo>
                  <a:lnTo>
                    <a:pt x="463550" y="2540"/>
                  </a:lnTo>
                  <a:lnTo>
                    <a:pt x="466090" y="2540"/>
                  </a:lnTo>
                  <a:lnTo>
                    <a:pt x="466090" y="3810"/>
                  </a:lnTo>
                  <a:lnTo>
                    <a:pt x="469900" y="3810"/>
                  </a:lnTo>
                  <a:lnTo>
                    <a:pt x="469900" y="6350"/>
                  </a:lnTo>
                  <a:lnTo>
                    <a:pt x="472440" y="6350"/>
                  </a:lnTo>
                  <a:lnTo>
                    <a:pt x="472440" y="7620"/>
                  </a:lnTo>
                  <a:lnTo>
                    <a:pt x="473710" y="7620"/>
                  </a:lnTo>
                  <a:lnTo>
                    <a:pt x="473710" y="8890"/>
                  </a:lnTo>
                  <a:lnTo>
                    <a:pt x="476250" y="8890"/>
                  </a:lnTo>
                  <a:lnTo>
                    <a:pt x="476250" y="10160"/>
                  </a:lnTo>
                  <a:lnTo>
                    <a:pt x="480060" y="10160"/>
                  </a:lnTo>
                  <a:lnTo>
                    <a:pt x="480060" y="13970"/>
                  </a:lnTo>
                  <a:lnTo>
                    <a:pt x="483870" y="13970"/>
                  </a:lnTo>
                  <a:lnTo>
                    <a:pt x="483870" y="15240"/>
                  </a:lnTo>
                  <a:lnTo>
                    <a:pt x="485140" y="1524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20320"/>
                  </a:lnTo>
                  <a:lnTo>
                    <a:pt x="500380" y="20320"/>
                  </a:lnTo>
                  <a:lnTo>
                    <a:pt x="500380" y="21590"/>
                  </a:lnTo>
                  <a:lnTo>
                    <a:pt x="504190" y="21590"/>
                  </a:lnTo>
                  <a:lnTo>
                    <a:pt x="504190" y="22860"/>
                  </a:lnTo>
                  <a:lnTo>
                    <a:pt x="510540" y="22860"/>
                  </a:lnTo>
                  <a:lnTo>
                    <a:pt x="510540" y="26670"/>
                  </a:lnTo>
                  <a:lnTo>
                    <a:pt x="514350" y="26670"/>
                  </a:lnTo>
                  <a:lnTo>
                    <a:pt x="514350" y="27940"/>
                  </a:lnTo>
                  <a:lnTo>
                    <a:pt x="515620" y="27940"/>
                  </a:lnTo>
                  <a:lnTo>
                    <a:pt x="515620" y="29210"/>
                  </a:lnTo>
                  <a:lnTo>
                    <a:pt x="519430" y="29210"/>
                  </a:lnTo>
                  <a:lnTo>
                    <a:pt x="519430" y="33020"/>
                  </a:lnTo>
                  <a:lnTo>
                    <a:pt x="521970" y="33020"/>
                  </a:lnTo>
                  <a:lnTo>
                    <a:pt x="521970" y="34290"/>
                  </a:lnTo>
                  <a:lnTo>
                    <a:pt x="523240" y="34290"/>
                  </a:lnTo>
                  <a:lnTo>
                    <a:pt x="523240" y="35560"/>
                  </a:lnTo>
                  <a:lnTo>
                    <a:pt x="528320" y="35560"/>
                  </a:lnTo>
                  <a:lnTo>
                    <a:pt x="528320" y="39370"/>
                  </a:lnTo>
                  <a:lnTo>
                    <a:pt x="533400" y="39370"/>
                  </a:lnTo>
                  <a:lnTo>
                    <a:pt x="533400" y="40640"/>
                  </a:lnTo>
                  <a:lnTo>
                    <a:pt x="535940" y="40640"/>
                  </a:lnTo>
                  <a:lnTo>
                    <a:pt x="535940" y="41910"/>
                  </a:lnTo>
                  <a:lnTo>
                    <a:pt x="541020" y="41910"/>
                  </a:lnTo>
                  <a:lnTo>
                    <a:pt x="541020" y="45720"/>
                  </a:lnTo>
                  <a:lnTo>
                    <a:pt x="546100" y="45720"/>
                  </a:lnTo>
                  <a:lnTo>
                    <a:pt x="546100" y="46990"/>
                  </a:lnTo>
                  <a:lnTo>
                    <a:pt x="548640" y="46990"/>
                  </a:lnTo>
                  <a:lnTo>
                    <a:pt x="548640" y="48260"/>
                  </a:lnTo>
                  <a:lnTo>
                    <a:pt x="553720" y="48260"/>
                  </a:lnTo>
                  <a:lnTo>
                    <a:pt x="553720" y="52070"/>
                  </a:lnTo>
                  <a:lnTo>
                    <a:pt x="558800" y="52070"/>
                  </a:lnTo>
                  <a:lnTo>
                    <a:pt x="558800" y="53340"/>
                  </a:lnTo>
                  <a:lnTo>
                    <a:pt x="561340" y="53340"/>
                  </a:lnTo>
                  <a:lnTo>
                    <a:pt x="561340" y="54610"/>
                  </a:lnTo>
                  <a:lnTo>
                    <a:pt x="607060" y="54610"/>
                  </a:lnTo>
                  <a:lnTo>
                    <a:pt x="607060" y="58420"/>
                  </a:lnTo>
                  <a:lnTo>
                    <a:pt x="610857" y="58420"/>
                  </a:lnTo>
                  <a:lnTo>
                    <a:pt x="610857" y="54610"/>
                  </a:lnTo>
                  <a:lnTo>
                    <a:pt x="610857" y="53340"/>
                  </a:lnTo>
                  <a:lnTo>
                    <a:pt x="610857" y="33020"/>
                  </a:lnTo>
                  <a:lnTo>
                    <a:pt x="610857" y="2921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0" y="6197600"/>
              <a:ext cx="355600" cy="52069"/>
            </a:xfrm>
            <a:custGeom>
              <a:avLst/>
              <a:gdLst/>
              <a:ahLst/>
              <a:cxnLst/>
              <a:rect l="l" t="t" r="r" b="b"/>
              <a:pathLst>
                <a:path w="355600" h="52070">
                  <a:moveTo>
                    <a:pt x="355600" y="50800"/>
                  </a:moveTo>
                  <a:lnTo>
                    <a:pt x="354330" y="50800"/>
                  </a:lnTo>
                  <a:lnTo>
                    <a:pt x="354330" y="48260"/>
                  </a:lnTo>
                  <a:lnTo>
                    <a:pt x="351790" y="48260"/>
                  </a:lnTo>
                  <a:lnTo>
                    <a:pt x="351790" y="46990"/>
                  </a:lnTo>
                  <a:lnTo>
                    <a:pt x="346710" y="46990"/>
                  </a:lnTo>
                  <a:lnTo>
                    <a:pt x="346710" y="45720"/>
                  </a:lnTo>
                  <a:lnTo>
                    <a:pt x="342900" y="45720"/>
                  </a:lnTo>
                  <a:lnTo>
                    <a:pt x="342900" y="44450"/>
                  </a:lnTo>
                  <a:lnTo>
                    <a:pt x="337820" y="44450"/>
                  </a:lnTo>
                  <a:lnTo>
                    <a:pt x="337820" y="41910"/>
                  </a:lnTo>
                  <a:lnTo>
                    <a:pt x="330200" y="41910"/>
                  </a:lnTo>
                  <a:lnTo>
                    <a:pt x="330200" y="40640"/>
                  </a:lnTo>
                  <a:lnTo>
                    <a:pt x="326390" y="40640"/>
                  </a:lnTo>
                  <a:lnTo>
                    <a:pt x="326390" y="39370"/>
                  </a:lnTo>
                  <a:lnTo>
                    <a:pt x="323850" y="39370"/>
                  </a:lnTo>
                  <a:lnTo>
                    <a:pt x="323850" y="38100"/>
                  </a:lnTo>
                  <a:lnTo>
                    <a:pt x="321310" y="38100"/>
                  </a:lnTo>
                  <a:lnTo>
                    <a:pt x="321310" y="35560"/>
                  </a:lnTo>
                  <a:lnTo>
                    <a:pt x="317500" y="35560"/>
                  </a:lnTo>
                  <a:lnTo>
                    <a:pt x="317500" y="34290"/>
                  </a:lnTo>
                  <a:lnTo>
                    <a:pt x="316230" y="34290"/>
                  </a:lnTo>
                  <a:lnTo>
                    <a:pt x="316230" y="33020"/>
                  </a:lnTo>
                  <a:lnTo>
                    <a:pt x="313690" y="33020"/>
                  </a:lnTo>
                  <a:lnTo>
                    <a:pt x="313690" y="31750"/>
                  </a:lnTo>
                  <a:lnTo>
                    <a:pt x="312420" y="31750"/>
                  </a:lnTo>
                  <a:lnTo>
                    <a:pt x="312420" y="29210"/>
                  </a:lnTo>
                  <a:lnTo>
                    <a:pt x="307340" y="29210"/>
                  </a:lnTo>
                  <a:lnTo>
                    <a:pt x="307340" y="27940"/>
                  </a:lnTo>
                  <a:lnTo>
                    <a:pt x="306070" y="27940"/>
                  </a:lnTo>
                  <a:lnTo>
                    <a:pt x="306070" y="26670"/>
                  </a:lnTo>
                  <a:lnTo>
                    <a:pt x="303530" y="26670"/>
                  </a:lnTo>
                  <a:lnTo>
                    <a:pt x="303530" y="25400"/>
                  </a:lnTo>
                  <a:lnTo>
                    <a:pt x="302260" y="25400"/>
                  </a:lnTo>
                  <a:lnTo>
                    <a:pt x="302260" y="22860"/>
                  </a:lnTo>
                  <a:lnTo>
                    <a:pt x="298450" y="22860"/>
                  </a:lnTo>
                  <a:lnTo>
                    <a:pt x="298450" y="21590"/>
                  </a:lnTo>
                  <a:lnTo>
                    <a:pt x="295910" y="21590"/>
                  </a:lnTo>
                  <a:lnTo>
                    <a:pt x="295910" y="20320"/>
                  </a:lnTo>
                  <a:lnTo>
                    <a:pt x="294640" y="20320"/>
                  </a:lnTo>
                  <a:lnTo>
                    <a:pt x="294640" y="19050"/>
                  </a:lnTo>
                  <a:lnTo>
                    <a:pt x="292100" y="19050"/>
                  </a:lnTo>
                  <a:lnTo>
                    <a:pt x="292100" y="16510"/>
                  </a:lnTo>
                  <a:lnTo>
                    <a:pt x="287020" y="16510"/>
                  </a:lnTo>
                  <a:lnTo>
                    <a:pt x="287020" y="15240"/>
                  </a:lnTo>
                  <a:lnTo>
                    <a:pt x="284480" y="15240"/>
                  </a:lnTo>
                  <a:lnTo>
                    <a:pt x="284480" y="13970"/>
                  </a:lnTo>
                  <a:lnTo>
                    <a:pt x="281940" y="13970"/>
                  </a:lnTo>
                  <a:lnTo>
                    <a:pt x="281940" y="12700"/>
                  </a:lnTo>
                  <a:lnTo>
                    <a:pt x="279400" y="12700"/>
                  </a:lnTo>
                  <a:lnTo>
                    <a:pt x="279400" y="10160"/>
                  </a:lnTo>
                  <a:lnTo>
                    <a:pt x="247650" y="10160"/>
                  </a:lnTo>
                  <a:lnTo>
                    <a:pt x="247650" y="8890"/>
                  </a:lnTo>
                  <a:lnTo>
                    <a:pt x="243840" y="8890"/>
                  </a:lnTo>
                  <a:lnTo>
                    <a:pt x="243840" y="7620"/>
                  </a:lnTo>
                  <a:lnTo>
                    <a:pt x="241300" y="7620"/>
                  </a:lnTo>
                  <a:lnTo>
                    <a:pt x="241300" y="6350"/>
                  </a:lnTo>
                  <a:lnTo>
                    <a:pt x="238760" y="6350"/>
                  </a:lnTo>
                  <a:lnTo>
                    <a:pt x="238760" y="3810"/>
                  </a:lnTo>
                  <a:lnTo>
                    <a:pt x="233680" y="3810"/>
                  </a:lnTo>
                  <a:lnTo>
                    <a:pt x="233680" y="2540"/>
                  </a:lnTo>
                  <a:lnTo>
                    <a:pt x="231140" y="2540"/>
                  </a:lnTo>
                  <a:lnTo>
                    <a:pt x="231140" y="1270"/>
                  </a:lnTo>
                  <a:lnTo>
                    <a:pt x="228600" y="1270"/>
                  </a:lnTo>
                  <a:lnTo>
                    <a:pt x="228600" y="0"/>
                  </a:lnTo>
                  <a:lnTo>
                    <a:pt x="140970" y="0"/>
                  </a:lnTo>
                  <a:lnTo>
                    <a:pt x="140970" y="1270"/>
                  </a:lnTo>
                  <a:lnTo>
                    <a:pt x="137160" y="1270"/>
                  </a:lnTo>
                  <a:lnTo>
                    <a:pt x="137160" y="2540"/>
                  </a:lnTo>
                  <a:lnTo>
                    <a:pt x="134620" y="2540"/>
                  </a:lnTo>
                  <a:lnTo>
                    <a:pt x="134620" y="3810"/>
                  </a:lnTo>
                  <a:lnTo>
                    <a:pt x="129540" y="3810"/>
                  </a:lnTo>
                  <a:lnTo>
                    <a:pt x="129540" y="6350"/>
                  </a:lnTo>
                  <a:lnTo>
                    <a:pt x="127000" y="6350"/>
                  </a:lnTo>
                  <a:lnTo>
                    <a:pt x="127000" y="7620"/>
                  </a:lnTo>
                  <a:lnTo>
                    <a:pt x="124460" y="7620"/>
                  </a:lnTo>
                  <a:lnTo>
                    <a:pt x="124460" y="8890"/>
                  </a:lnTo>
                  <a:lnTo>
                    <a:pt x="121920" y="8890"/>
                  </a:lnTo>
                  <a:lnTo>
                    <a:pt x="121920" y="10160"/>
                  </a:lnTo>
                  <a:lnTo>
                    <a:pt x="110490" y="10160"/>
                  </a:lnTo>
                  <a:lnTo>
                    <a:pt x="110490" y="12700"/>
                  </a:lnTo>
                  <a:lnTo>
                    <a:pt x="105410" y="12700"/>
                  </a:lnTo>
                  <a:lnTo>
                    <a:pt x="105410" y="13970"/>
                  </a:lnTo>
                  <a:lnTo>
                    <a:pt x="101600" y="13970"/>
                  </a:lnTo>
                  <a:lnTo>
                    <a:pt x="101600" y="15240"/>
                  </a:lnTo>
                  <a:lnTo>
                    <a:pt x="96520" y="15240"/>
                  </a:lnTo>
                  <a:lnTo>
                    <a:pt x="96520" y="16510"/>
                  </a:lnTo>
                  <a:lnTo>
                    <a:pt x="86360" y="16510"/>
                  </a:lnTo>
                  <a:lnTo>
                    <a:pt x="86360" y="19050"/>
                  </a:lnTo>
                  <a:lnTo>
                    <a:pt x="83820" y="19050"/>
                  </a:lnTo>
                  <a:lnTo>
                    <a:pt x="83820" y="20320"/>
                  </a:lnTo>
                  <a:lnTo>
                    <a:pt x="78740" y="20320"/>
                  </a:lnTo>
                  <a:lnTo>
                    <a:pt x="78740" y="21590"/>
                  </a:lnTo>
                  <a:lnTo>
                    <a:pt x="76200" y="21590"/>
                  </a:lnTo>
                  <a:lnTo>
                    <a:pt x="76200" y="22860"/>
                  </a:lnTo>
                  <a:lnTo>
                    <a:pt x="68580" y="22860"/>
                  </a:lnTo>
                  <a:lnTo>
                    <a:pt x="68580" y="25400"/>
                  </a:lnTo>
                  <a:lnTo>
                    <a:pt x="66040" y="25400"/>
                  </a:lnTo>
                  <a:lnTo>
                    <a:pt x="66040" y="26670"/>
                  </a:lnTo>
                  <a:lnTo>
                    <a:pt x="62230" y="26670"/>
                  </a:lnTo>
                  <a:lnTo>
                    <a:pt x="62230" y="27940"/>
                  </a:lnTo>
                  <a:lnTo>
                    <a:pt x="58420" y="27940"/>
                  </a:lnTo>
                  <a:lnTo>
                    <a:pt x="5842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5720" y="33020"/>
                  </a:lnTo>
                  <a:lnTo>
                    <a:pt x="45720" y="34290"/>
                  </a:lnTo>
                  <a:lnTo>
                    <a:pt x="41910" y="34290"/>
                  </a:lnTo>
                  <a:lnTo>
                    <a:pt x="41910" y="35560"/>
                  </a:lnTo>
                  <a:lnTo>
                    <a:pt x="35560" y="35560"/>
                  </a:lnTo>
                  <a:lnTo>
                    <a:pt x="35560" y="38100"/>
                  </a:lnTo>
                  <a:lnTo>
                    <a:pt x="31750" y="38100"/>
                  </a:lnTo>
                  <a:lnTo>
                    <a:pt x="31750" y="39370"/>
                  </a:lnTo>
                  <a:lnTo>
                    <a:pt x="27940" y="39370"/>
                  </a:lnTo>
                  <a:lnTo>
                    <a:pt x="27940" y="40640"/>
                  </a:lnTo>
                  <a:lnTo>
                    <a:pt x="25400" y="40640"/>
                  </a:lnTo>
                  <a:lnTo>
                    <a:pt x="25400" y="41910"/>
                  </a:lnTo>
                  <a:lnTo>
                    <a:pt x="17780" y="41910"/>
                  </a:lnTo>
                  <a:lnTo>
                    <a:pt x="17780" y="44450"/>
                  </a:lnTo>
                  <a:lnTo>
                    <a:pt x="15240" y="44450"/>
                  </a:lnTo>
                  <a:lnTo>
                    <a:pt x="15240" y="45720"/>
                  </a:lnTo>
                  <a:lnTo>
                    <a:pt x="11430" y="45720"/>
                  </a:lnTo>
                  <a:lnTo>
                    <a:pt x="11430" y="46990"/>
                  </a:lnTo>
                  <a:lnTo>
                    <a:pt x="8890" y="46990"/>
                  </a:lnTo>
                  <a:lnTo>
                    <a:pt x="8890" y="48260"/>
                  </a:lnTo>
                  <a:lnTo>
                    <a:pt x="2540" y="48260"/>
                  </a:lnTo>
                  <a:lnTo>
                    <a:pt x="2540" y="50800"/>
                  </a:lnTo>
                  <a:lnTo>
                    <a:pt x="0" y="50800"/>
                  </a:lnTo>
                  <a:lnTo>
                    <a:pt x="0" y="52070"/>
                  </a:lnTo>
                  <a:lnTo>
                    <a:pt x="76200" y="52070"/>
                  </a:lnTo>
                  <a:lnTo>
                    <a:pt x="76200" y="50800"/>
                  </a:lnTo>
                  <a:lnTo>
                    <a:pt x="80010" y="50800"/>
                  </a:lnTo>
                  <a:lnTo>
                    <a:pt x="80010" y="48260"/>
                  </a:lnTo>
                  <a:lnTo>
                    <a:pt x="85090" y="48260"/>
                  </a:lnTo>
                  <a:lnTo>
                    <a:pt x="85090" y="46990"/>
                  </a:lnTo>
                  <a:lnTo>
                    <a:pt x="92710" y="46990"/>
                  </a:lnTo>
                  <a:lnTo>
                    <a:pt x="92710" y="45720"/>
                  </a:lnTo>
                  <a:lnTo>
                    <a:pt x="97790" y="45720"/>
                  </a:lnTo>
                  <a:lnTo>
                    <a:pt x="97790" y="44450"/>
                  </a:lnTo>
                  <a:lnTo>
                    <a:pt x="104140" y="44450"/>
                  </a:lnTo>
                  <a:lnTo>
                    <a:pt x="10414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9380" y="40640"/>
                  </a:lnTo>
                  <a:lnTo>
                    <a:pt x="119380" y="39370"/>
                  </a:lnTo>
                  <a:lnTo>
                    <a:pt x="123190" y="39370"/>
                  </a:lnTo>
                  <a:lnTo>
                    <a:pt x="123190" y="38100"/>
                  </a:lnTo>
                  <a:lnTo>
                    <a:pt x="125730" y="38100"/>
                  </a:lnTo>
                  <a:lnTo>
                    <a:pt x="125730" y="35560"/>
                  </a:lnTo>
                  <a:lnTo>
                    <a:pt x="130810" y="35560"/>
                  </a:lnTo>
                  <a:lnTo>
                    <a:pt x="130810" y="34290"/>
                  </a:lnTo>
                  <a:lnTo>
                    <a:pt x="133350" y="34290"/>
                  </a:lnTo>
                  <a:lnTo>
                    <a:pt x="133350" y="33020"/>
                  </a:lnTo>
                  <a:lnTo>
                    <a:pt x="135890" y="33020"/>
                  </a:lnTo>
                  <a:lnTo>
                    <a:pt x="135890" y="31750"/>
                  </a:lnTo>
                  <a:lnTo>
                    <a:pt x="138430" y="31750"/>
                  </a:lnTo>
                  <a:lnTo>
                    <a:pt x="138430" y="29210"/>
                  </a:lnTo>
                  <a:lnTo>
                    <a:pt x="142240" y="29210"/>
                  </a:lnTo>
                  <a:lnTo>
                    <a:pt x="142240" y="27940"/>
                  </a:lnTo>
                  <a:lnTo>
                    <a:pt x="227330" y="27940"/>
                  </a:lnTo>
                  <a:lnTo>
                    <a:pt x="227330" y="29210"/>
                  </a:lnTo>
                  <a:lnTo>
                    <a:pt x="232410" y="29210"/>
                  </a:lnTo>
                  <a:lnTo>
                    <a:pt x="232410" y="31750"/>
                  </a:lnTo>
                  <a:lnTo>
                    <a:pt x="234950" y="31750"/>
                  </a:lnTo>
                  <a:lnTo>
                    <a:pt x="234950" y="33020"/>
                  </a:lnTo>
                  <a:lnTo>
                    <a:pt x="237490" y="33020"/>
                  </a:lnTo>
                  <a:lnTo>
                    <a:pt x="237490" y="34290"/>
                  </a:lnTo>
                  <a:lnTo>
                    <a:pt x="240030" y="34290"/>
                  </a:lnTo>
                  <a:lnTo>
                    <a:pt x="240030" y="35560"/>
                  </a:lnTo>
                  <a:lnTo>
                    <a:pt x="245110" y="35560"/>
                  </a:lnTo>
                  <a:lnTo>
                    <a:pt x="245110" y="38100"/>
                  </a:lnTo>
                  <a:lnTo>
                    <a:pt x="246380" y="38100"/>
                  </a:lnTo>
                  <a:lnTo>
                    <a:pt x="246380" y="39370"/>
                  </a:lnTo>
                  <a:lnTo>
                    <a:pt x="278130" y="39370"/>
                  </a:lnTo>
                  <a:lnTo>
                    <a:pt x="278130" y="40640"/>
                  </a:lnTo>
                  <a:lnTo>
                    <a:pt x="280670" y="40640"/>
                  </a:lnTo>
                  <a:lnTo>
                    <a:pt x="280670" y="41910"/>
                  </a:lnTo>
                  <a:lnTo>
                    <a:pt x="285750" y="41910"/>
                  </a:lnTo>
                  <a:lnTo>
                    <a:pt x="285750" y="44450"/>
                  </a:lnTo>
                  <a:lnTo>
                    <a:pt x="288290" y="44450"/>
                  </a:lnTo>
                  <a:lnTo>
                    <a:pt x="288290" y="45720"/>
                  </a:lnTo>
                  <a:lnTo>
                    <a:pt x="290830" y="45720"/>
                  </a:lnTo>
                  <a:lnTo>
                    <a:pt x="290830" y="46990"/>
                  </a:lnTo>
                  <a:lnTo>
                    <a:pt x="293370" y="46990"/>
                  </a:lnTo>
                  <a:lnTo>
                    <a:pt x="293370" y="48260"/>
                  </a:lnTo>
                  <a:lnTo>
                    <a:pt x="297180" y="48260"/>
                  </a:lnTo>
                  <a:lnTo>
                    <a:pt x="297180" y="50800"/>
                  </a:lnTo>
                  <a:lnTo>
                    <a:pt x="299720" y="50800"/>
                  </a:lnTo>
                  <a:lnTo>
                    <a:pt x="299720" y="52070"/>
                  </a:lnTo>
                  <a:lnTo>
                    <a:pt x="355600" y="52070"/>
                  </a:lnTo>
                  <a:lnTo>
                    <a:pt x="355600" y="508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20470" y="6313170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7870" y="6268720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9600" y="6178550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2646679" y="21590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grpSp>
        <p:nvGrpSpPr>
          <p:cNvPr id="60" name="object 60"/>
          <p:cNvGrpSpPr/>
          <p:nvPr/>
        </p:nvGrpSpPr>
        <p:grpSpPr>
          <a:xfrm>
            <a:off x="623569" y="1542414"/>
            <a:ext cx="2783840" cy="41910"/>
            <a:chOff x="623569" y="1542414"/>
            <a:chExt cx="2783840" cy="41910"/>
          </a:xfrm>
        </p:grpSpPr>
        <p:sp>
          <p:nvSpPr>
            <p:cNvPr id="61" name="object 61"/>
            <p:cNvSpPr/>
            <p:nvPr/>
          </p:nvSpPr>
          <p:spPr>
            <a:xfrm>
              <a:off x="643889" y="1573529"/>
              <a:ext cx="2763520" cy="0"/>
            </a:xfrm>
            <a:custGeom>
              <a:avLst/>
              <a:gdLst/>
              <a:ahLst/>
              <a:cxnLst/>
              <a:rect l="l" t="t" r="r" b="b"/>
              <a:pathLst>
                <a:path w="2763520">
                  <a:moveTo>
                    <a:pt x="0" y="0"/>
                  </a:moveTo>
                  <a:lnTo>
                    <a:pt x="2763520" y="0"/>
                  </a:lnTo>
                </a:path>
              </a:pathLst>
            </a:custGeom>
            <a:ln w="215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23569" y="1553209"/>
              <a:ext cx="2763520" cy="0"/>
            </a:xfrm>
            <a:custGeom>
              <a:avLst/>
              <a:gdLst/>
              <a:ahLst/>
              <a:cxnLst/>
              <a:rect l="l" t="t" r="r" b="b"/>
              <a:pathLst>
                <a:path w="2763520">
                  <a:moveTo>
                    <a:pt x="0" y="0"/>
                  </a:moveTo>
                  <a:lnTo>
                    <a:pt x="2763520" y="0"/>
                  </a:lnTo>
                </a:path>
              </a:pathLst>
            </a:custGeom>
            <a:ln w="2159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509269" y="999490"/>
            <a:ext cx="8254365" cy="502158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900"/>
              </a:spcBef>
            </a:pP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Assumptions:</a:t>
            </a:r>
            <a:endParaRPr sz="32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spcBef>
                <a:spcPts val="800"/>
              </a:spcBef>
              <a:buClr>
                <a:srgbClr val="EBF25A"/>
              </a:buClr>
              <a:buSzPct val="79687"/>
              <a:buFont typeface="Wingdings"/>
              <a:buChar char=""/>
              <a:tabLst>
                <a:tab pos="457200" algn="l"/>
              </a:tabLst>
            </a:pP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No change in taste and</a:t>
            </a:r>
            <a:r>
              <a:rPr sz="32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preference.</a:t>
            </a:r>
            <a:endParaRPr sz="3200">
              <a:latin typeface="Tahoma"/>
              <a:cs typeface="Tahoma"/>
            </a:endParaRPr>
          </a:p>
          <a:p>
            <a:pPr marL="457200" indent="-342900">
              <a:lnSpc>
                <a:spcPct val="100000"/>
              </a:lnSpc>
              <a:spcBef>
                <a:spcPts val="800"/>
              </a:spcBef>
              <a:buClr>
                <a:srgbClr val="EBF25A"/>
              </a:buClr>
              <a:buSzPct val="79687"/>
              <a:buFont typeface="Wingdings"/>
              <a:buChar char=""/>
              <a:tabLst>
                <a:tab pos="457200" algn="l"/>
              </a:tabLst>
            </a:pP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Income </a:t>
            </a:r>
            <a:r>
              <a:rPr sz="3200" b="1" spc="5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the consumer is</a:t>
            </a:r>
            <a:r>
              <a:rPr sz="32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constant.</a:t>
            </a:r>
            <a:endParaRPr sz="3200">
              <a:latin typeface="Tahoma"/>
              <a:cs typeface="Tahoma"/>
            </a:endParaRPr>
          </a:p>
          <a:p>
            <a:pPr marL="456565" marR="81280" indent="-342900" algn="just">
              <a:lnSpc>
                <a:spcPct val="100000"/>
              </a:lnSpc>
              <a:spcBef>
                <a:spcPts val="790"/>
              </a:spcBef>
              <a:buClr>
                <a:srgbClr val="EBF25A"/>
              </a:buClr>
              <a:buSzPct val="79687"/>
              <a:buFont typeface="Wingdings"/>
              <a:buChar char=""/>
              <a:tabLst>
                <a:tab pos="457200" algn="l"/>
              </a:tabLst>
            </a:pP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No change </a:t>
            </a:r>
            <a:r>
              <a:rPr sz="3200" b="1" spc="5" dirty="0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customs, habit, quality  of</a:t>
            </a:r>
            <a:r>
              <a:rPr sz="32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goods.</a:t>
            </a:r>
            <a:endParaRPr sz="3200">
              <a:latin typeface="Tahoma"/>
              <a:cs typeface="Tahoma"/>
            </a:endParaRPr>
          </a:p>
          <a:p>
            <a:pPr marL="456565" marR="78740" indent="-342900" algn="just">
              <a:lnSpc>
                <a:spcPct val="100000"/>
              </a:lnSpc>
              <a:spcBef>
                <a:spcPts val="800"/>
              </a:spcBef>
              <a:buClr>
                <a:srgbClr val="EBF25A"/>
              </a:buClr>
              <a:buSzPct val="79687"/>
              <a:buFont typeface="Wingdings"/>
              <a:buChar char=""/>
              <a:tabLst>
                <a:tab pos="457200" algn="l"/>
              </a:tabLst>
            </a:pP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No change in substitute products,  related products and the price </a:t>
            </a:r>
            <a:r>
              <a:rPr sz="3200" b="1" spc="-5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the  product.</a:t>
            </a:r>
            <a:endParaRPr sz="3200">
              <a:latin typeface="Tahoma"/>
              <a:cs typeface="Tahoma"/>
            </a:endParaRPr>
          </a:p>
          <a:p>
            <a:pPr marL="457200" indent="-342900" algn="just">
              <a:lnSpc>
                <a:spcPct val="100000"/>
              </a:lnSpc>
              <a:spcBef>
                <a:spcPts val="790"/>
              </a:spcBef>
              <a:buClr>
                <a:srgbClr val="EBF25A"/>
              </a:buClr>
              <a:buSzPct val="79687"/>
              <a:buFont typeface="Wingdings"/>
              <a:buChar char=""/>
              <a:tabLst>
                <a:tab pos="457200" algn="l"/>
              </a:tabLst>
            </a:pPr>
            <a:r>
              <a:rPr sz="3200" b="1" dirty="0">
                <a:solidFill>
                  <a:srgbClr val="FFFFFF"/>
                </a:solidFill>
                <a:latin typeface="Tahoma"/>
                <a:cs typeface="Tahoma"/>
              </a:rPr>
              <a:t>No complementary goods.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/>
              <a:t>4</a:t>
            </a:r>
          </a:p>
        </p:txBody>
      </p:sp>
      <p:sp>
        <p:nvSpPr>
          <p:cNvPr id="65" name="object 65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88409" y="0"/>
            <a:ext cx="640080" cy="6860540"/>
            <a:chOff x="3788409" y="0"/>
            <a:chExt cx="640080" cy="6860540"/>
          </a:xfrm>
        </p:grpSpPr>
        <p:sp>
          <p:nvSpPr>
            <p:cNvPr id="3" name="object 3"/>
            <p:cNvSpPr/>
            <p:nvPr/>
          </p:nvSpPr>
          <p:spPr>
            <a:xfrm>
              <a:off x="4257040" y="0"/>
              <a:ext cx="33020" cy="6860540"/>
            </a:xfrm>
            <a:custGeom>
              <a:avLst/>
              <a:gdLst/>
              <a:ahLst/>
              <a:cxnLst/>
              <a:rect l="l" t="t" r="r" b="b"/>
              <a:pathLst>
                <a:path w="33020" h="6860540">
                  <a:moveTo>
                    <a:pt x="33020" y="0"/>
                  </a:moveTo>
                  <a:lnTo>
                    <a:pt x="1651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33020" y="686054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405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40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075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972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732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67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401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236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590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893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28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63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98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2208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55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890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725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60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826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217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052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887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722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57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3793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14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049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884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7190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0" y="0"/>
            <a:ext cx="9145270" cy="6860540"/>
            <a:chOff x="0" y="0"/>
            <a:chExt cx="9145270" cy="6860540"/>
          </a:xfrm>
        </p:grpSpPr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70" y="6151879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589010" y="6189979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06160" y="6264909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9210" y="6244589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74820" y="6174739"/>
              <a:ext cx="610870" cy="204470"/>
            </a:xfrm>
            <a:custGeom>
              <a:avLst/>
              <a:gdLst/>
              <a:ahLst/>
              <a:cxnLst/>
              <a:rect l="l" t="t" r="r" b="b"/>
              <a:pathLst>
                <a:path w="610870" h="204470">
                  <a:moveTo>
                    <a:pt x="392430" y="198120"/>
                  </a:moveTo>
                  <a:lnTo>
                    <a:pt x="143510" y="198120"/>
                  </a:lnTo>
                  <a:lnTo>
                    <a:pt x="143510" y="201930"/>
                  </a:lnTo>
                  <a:lnTo>
                    <a:pt x="153670" y="201930"/>
                  </a:lnTo>
                  <a:lnTo>
                    <a:pt x="153670" y="203200"/>
                  </a:lnTo>
                  <a:lnTo>
                    <a:pt x="157480" y="203200"/>
                  </a:lnTo>
                  <a:lnTo>
                    <a:pt x="157480" y="204470"/>
                  </a:lnTo>
                  <a:lnTo>
                    <a:pt x="340360" y="204470"/>
                  </a:lnTo>
                  <a:lnTo>
                    <a:pt x="340360" y="203200"/>
                  </a:lnTo>
                  <a:lnTo>
                    <a:pt x="361950" y="203200"/>
                  </a:lnTo>
                  <a:lnTo>
                    <a:pt x="361950" y="201930"/>
                  </a:lnTo>
                  <a:lnTo>
                    <a:pt x="392430" y="201930"/>
                  </a:lnTo>
                  <a:lnTo>
                    <a:pt x="392430" y="198120"/>
                  </a:lnTo>
                  <a:close/>
                </a:path>
                <a:path w="610870" h="204470">
                  <a:moveTo>
                    <a:pt x="610870" y="139700"/>
                  </a:moveTo>
                  <a:lnTo>
                    <a:pt x="603250" y="139700"/>
                  </a:lnTo>
                  <a:lnTo>
                    <a:pt x="603250" y="140970"/>
                  </a:lnTo>
                  <a:lnTo>
                    <a:pt x="586740" y="140970"/>
                  </a:lnTo>
                  <a:lnTo>
                    <a:pt x="586740" y="144780"/>
                  </a:lnTo>
                  <a:lnTo>
                    <a:pt x="570230" y="144780"/>
                  </a:lnTo>
                  <a:lnTo>
                    <a:pt x="570230" y="146050"/>
                  </a:lnTo>
                  <a:lnTo>
                    <a:pt x="565150" y="146050"/>
                  </a:lnTo>
                  <a:lnTo>
                    <a:pt x="565150" y="147320"/>
                  </a:lnTo>
                  <a:lnTo>
                    <a:pt x="544830" y="147320"/>
                  </a:lnTo>
                  <a:lnTo>
                    <a:pt x="544830" y="151130"/>
                  </a:lnTo>
                  <a:lnTo>
                    <a:pt x="529590" y="151130"/>
                  </a:lnTo>
                  <a:lnTo>
                    <a:pt x="529590" y="152400"/>
                  </a:lnTo>
                  <a:lnTo>
                    <a:pt x="520700" y="152400"/>
                  </a:lnTo>
                  <a:lnTo>
                    <a:pt x="520700" y="153670"/>
                  </a:lnTo>
                  <a:lnTo>
                    <a:pt x="504190" y="153670"/>
                  </a:lnTo>
                  <a:lnTo>
                    <a:pt x="504190" y="157480"/>
                  </a:lnTo>
                  <a:lnTo>
                    <a:pt x="488950" y="157480"/>
                  </a:lnTo>
                  <a:lnTo>
                    <a:pt x="488950" y="158750"/>
                  </a:lnTo>
                  <a:lnTo>
                    <a:pt x="480060" y="158750"/>
                  </a:lnTo>
                  <a:lnTo>
                    <a:pt x="480060" y="160020"/>
                  </a:lnTo>
                  <a:lnTo>
                    <a:pt x="463550" y="160020"/>
                  </a:lnTo>
                  <a:lnTo>
                    <a:pt x="463550" y="163830"/>
                  </a:lnTo>
                  <a:lnTo>
                    <a:pt x="448310" y="163830"/>
                  </a:lnTo>
                  <a:lnTo>
                    <a:pt x="448310" y="165100"/>
                  </a:lnTo>
                  <a:lnTo>
                    <a:pt x="443230" y="165100"/>
                  </a:lnTo>
                  <a:lnTo>
                    <a:pt x="443230" y="166370"/>
                  </a:lnTo>
                  <a:lnTo>
                    <a:pt x="411480" y="166370"/>
                  </a:lnTo>
                  <a:lnTo>
                    <a:pt x="411480" y="170180"/>
                  </a:lnTo>
                  <a:lnTo>
                    <a:pt x="384810" y="170180"/>
                  </a:lnTo>
                  <a:lnTo>
                    <a:pt x="384810" y="171450"/>
                  </a:lnTo>
                  <a:lnTo>
                    <a:pt x="372110" y="171450"/>
                  </a:lnTo>
                  <a:lnTo>
                    <a:pt x="372110" y="172720"/>
                  </a:lnTo>
                  <a:lnTo>
                    <a:pt x="346710" y="172720"/>
                  </a:lnTo>
                  <a:lnTo>
                    <a:pt x="346710" y="176530"/>
                  </a:lnTo>
                  <a:lnTo>
                    <a:pt x="152400" y="176530"/>
                  </a:lnTo>
                  <a:lnTo>
                    <a:pt x="152400" y="172720"/>
                  </a:lnTo>
                  <a:lnTo>
                    <a:pt x="142240" y="172720"/>
                  </a:lnTo>
                  <a:lnTo>
                    <a:pt x="142240" y="171450"/>
                  </a:lnTo>
                  <a:lnTo>
                    <a:pt x="138430" y="171450"/>
                  </a:lnTo>
                  <a:lnTo>
                    <a:pt x="138430" y="170180"/>
                  </a:lnTo>
                  <a:lnTo>
                    <a:pt x="128270" y="170180"/>
                  </a:lnTo>
                  <a:lnTo>
                    <a:pt x="128270" y="166370"/>
                  </a:lnTo>
                  <a:lnTo>
                    <a:pt x="120650" y="166370"/>
                  </a:lnTo>
                  <a:lnTo>
                    <a:pt x="120650" y="165100"/>
                  </a:lnTo>
                  <a:lnTo>
                    <a:pt x="113030" y="165100"/>
                  </a:lnTo>
                  <a:lnTo>
                    <a:pt x="113030" y="163830"/>
                  </a:lnTo>
                  <a:lnTo>
                    <a:pt x="101600" y="163830"/>
                  </a:lnTo>
                  <a:lnTo>
                    <a:pt x="101600" y="160020"/>
                  </a:lnTo>
                  <a:lnTo>
                    <a:pt x="91440" y="160020"/>
                  </a:lnTo>
                  <a:lnTo>
                    <a:pt x="91440" y="158750"/>
                  </a:lnTo>
                  <a:lnTo>
                    <a:pt x="86360" y="158750"/>
                  </a:lnTo>
                  <a:lnTo>
                    <a:pt x="86360" y="157480"/>
                  </a:lnTo>
                  <a:lnTo>
                    <a:pt x="78740" y="157480"/>
                  </a:lnTo>
                  <a:lnTo>
                    <a:pt x="78740" y="153670"/>
                  </a:lnTo>
                  <a:lnTo>
                    <a:pt x="71120" y="153670"/>
                  </a:lnTo>
                  <a:lnTo>
                    <a:pt x="71120" y="152400"/>
                  </a:lnTo>
                  <a:lnTo>
                    <a:pt x="68580" y="152400"/>
                  </a:lnTo>
                  <a:lnTo>
                    <a:pt x="68580" y="151130"/>
                  </a:lnTo>
                  <a:lnTo>
                    <a:pt x="60960" y="151130"/>
                  </a:lnTo>
                  <a:lnTo>
                    <a:pt x="60960" y="147320"/>
                  </a:lnTo>
                  <a:lnTo>
                    <a:pt x="55880" y="147320"/>
                  </a:lnTo>
                  <a:lnTo>
                    <a:pt x="55880" y="146050"/>
                  </a:lnTo>
                  <a:lnTo>
                    <a:pt x="50800" y="146050"/>
                  </a:lnTo>
                  <a:lnTo>
                    <a:pt x="50800" y="144780"/>
                  </a:lnTo>
                  <a:lnTo>
                    <a:pt x="41910" y="144780"/>
                  </a:lnTo>
                  <a:lnTo>
                    <a:pt x="41910" y="140970"/>
                  </a:lnTo>
                  <a:lnTo>
                    <a:pt x="33020" y="140970"/>
                  </a:lnTo>
                  <a:lnTo>
                    <a:pt x="33020" y="139700"/>
                  </a:lnTo>
                  <a:lnTo>
                    <a:pt x="29210" y="139700"/>
                  </a:lnTo>
                  <a:lnTo>
                    <a:pt x="29210" y="138430"/>
                  </a:lnTo>
                  <a:lnTo>
                    <a:pt x="26670" y="138430"/>
                  </a:lnTo>
                  <a:lnTo>
                    <a:pt x="26670" y="134620"/>
                  </a:lnTo>
                  <a:lnTo>
                    <a:pt x="26670" y="128270"/>
                  </a:lnTo>
                  <a:lnTo>
                    <a:pt x="26670" y="87630"/>
                  </a:lnTo>
                  <a:lnTo>
                    <a:pt x="27940" y="87630"/>
                  </a:lnTo>
                  <a:lnTo>
                    <a:pt x="27940" y="83820"/>
                  </a:lnTo>
                  <a:lnTo>
                    <a:pt x="27940" y="81280"/>
                  </a:lnTo>
                  <a:lnTo>
                    <a:pt x="29210" y="81280"/>
                  </a:lnTo>
                  <a:lnTo>
                    <a:pt x="29210" y="77470"/>
                  </a:lnTo>
                  <a:lnTo>
                    <a:pt x="29210" y="74930"/>
                  </a:lnTo>
                  <a:lnTo>
                    <a:pt x="30480" y="74930"/>
                  </a:lnTo>
                  <a:lnTo>
                    <a:pt x="30480" y="68580"/>
                  </a:lnTo>
                  <a:lnTo>
                    <a:pt x="31750" y="68580"/>
                  </a:lnTo>
                  <a:lnTo>
                    <a:pt x="31750" y="63500"/>
                  </a:lnTo>
                  <a:lnTo>
                    <a:pt x="33020" y="63500"/>
                  </a:lnTo>
                  <a:lnTo>
                    <a:pt x="33020" y="6096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2070"/>
                  </a:lnTo>
                  <a:lnTo>
                    <a:pt x="34290" y="50800"/>
                  </a:lnTo>
                  <a:lnTo>
                    <a:pt x="35560" y="50800"/>
                  </a:lnTo>
                  <a:lnTo>
                    <a:pt x="35560" y="45720"/>
                  </a:lnTo>
                  <a:lnTo>
                    <a:pt x="36830" y="45720"/>
                  </a:lnTo>
                  <a:lnTo>
                    <a:pt x="36830" y="44450"/>
                  </a:lnTo>
                  <a:lnTo>
                    <a:pt x="36830" y="2540"/>
                  </a:lnTo>
                  <a:lnTo>
                    <a:pt x="31750" y="2540"/>
                  </a:lnTo>
                  <a:lnTo>
                    <a:pt x="31750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540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10160" y="24130"/>
                  </a:lnTo>
                  <a:lnTo>
                    <a:pt x="10160" y="25400"/>
                  </a:lnTo>
                  <a:lnTo>
                    <a:pt x="12700" y="25400"/>
                  </a:lnTo>
                  <a:lnTo>
                    <a:pt x="12700" y="26670"/>
                  </a:lnTo>
                  <a:lnTo>
                    <a:pt x="17780" y="26670"/>
                  </a:lnTo>
                  <a:lnTo>
                    <a:pt x="17780" y="2794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22860" y="30480"/>
                  </a:lnTo>
                  <a:lnTo>
                    <a:pt x="22860" y="31750"/>
                  </a:lnTo>
                  <a:lnTo>
                    <a:pt x="25400" y="3175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44450"/>
                  </a:lnTo>
                  <a:lnTo>
                    <a:pt x="22860" y="44450"/>
                  </a:lnTo>
                  <a:lnTo>
                    <a:pt x="22860" y="45720"/>
                  </a:lnTo>
                  <a:lnTo>
                    <a:pt x="22860" y="50800"/>
                  </a:lnTo>
                  <a:lnTo>
                    <a:pt x="22860" y="52070"/>
                  </a:lnTo>
                  <a:lnTo>
                    <a:pt x="21590" y="52070"/>
                  </a:lnTo>
                  <a:lnTo>
                    <a:pt x="21590" y="57150"/>
                  </a:lnTo>
                  <a:lnTo>
                    <a:pt x="21590" y="60960"/>
                  </a:lnTo>
                  <a:lnTo>
                    <a:pt x="20320" y="60960"/>
                  </a:lnTo>
                  <a:lnTo>
                    <a:pt x="20320" y="63500"/>
                  </a:lnTo>
                  <a:lnTo>
                    <a:pt x="20320" y="68580"/>
                  </a:lnTo>
                  <a:lnTo>
                    <a:pt x="19050" y="68580"/>
                  </a:lnTo>
                  <a:lnTo>
                    <a:pt x="19050" y="74930"/>
                  </a:lnTo>
                  <a:lnTo>
                    <a:pt x="19050" y="77470"/>
                  </a:lnTo>
                  <a:lnTo>
                    <a:pt x="17780" y="77470"/>
                  </a:lnTo>
                  <a:lnTo>
                    <a:pt x="17780" y="81280"/>
                  </a:lnTo>
                  <a:lnTo>
                    <a:pt x="17780" y="83820"/>
                  </a:lnTo>
                  <a:lnTo>
                    <a:pt x="16510" y="83820"/>
                  </a:lnTo>
                  <a:lnTo>
                    <a:pt x="16510" y="87630"/>
                  </a:lnTo>
                  <a:lnTo>
                    <a:pt x="16510" y="128270"/>
                  </a:lnTo>
                  <a:lnTo>
                    <a:pt x="19050" y="128270"/>
                  </a:lnTo>
                  <a:lnTo>
                    <a:pt x="19050" y="134620"/>
                  </a:lnTo>
                  <a:lnTo>
                    <a:pt x="20320" y="134620"/>
                  </a:lnTo>
                  <a:lnTo>
                    <a:pt x="20320" y="138430"/>
                  </a:lnTo>
                  <a:lnTo>
                    <a:pt x="20320" y="139700"/>
                  </a:lnTo>
                  <a:lnTo>
                    <a:pt x="20320" y="140970"/>
                  </a:lnTo>
                  <a:lnTo>
                    <a:pt x="21590" y="140970"/>
                  </a:lnTo>
                  <a:lnTo>
                    <a:pt x="21590" y="144780"/>
                  </a:lnTo>
                  <a:lnTo>
                    <a:pt x="21590" y="146050"/>
                  </a:lnTo>
                  <a:lnTo>
                    <a:pt x="21590" y="147320"/>
                  </a:lnTo>
                  <a:lnTo>
                    <a:pt x="22860" y="147320"/>
                  </a:lnTo>
                  <a:lnTo>
                    <a:pt x="22860" y="151130"/>
                  </a:lnTo>
                  <a:lnTo>
                    <a:pt x="22860" y="152400"/>
                  </a:lnTo>
                  <a:lnTo>
                    <a:pt x="22860" y="153670"/>
                  </a:lnTo>
                  <a:lnTo>
                    <a:pt x="22860" y="157480"/>
                  </a:lnTo>
                  <a:lnTo>
                    <a:pt x="24130" y="157480"/>
                  </a:lnTo>
                  <a:lnTo>
                    <a:pt x="24130" y="158750"/>
                  </a:lnTo>
                  <a:lnTo>
                    <a:pt x="24130" y="160020"/>
                  </a:lnTo>
                  <a:lnTo>
                    <a:pt x="24130" y="163830"/>
                  </a:lnTo>
                  <a:lnTo>
                    <a:pt x="25400" y="163830"/>
                  </a:lnTo>
                  <a:lnTo>
                    <a:pt x="25400" y="165100"/>
                  </a:lnTo>
                  <a:lnTo>
                    <a:pt x="25400" y="166370"/>
                  </a:lnTo>
                  <a:lnTo>
                    <a:pt x="34290" y="166370"/>
                  </a:lnTo>
                  <a:lnTo>
                    <a:pt x="34290" y="170180"/>
                  </a:lnTo>
                  <a:lnTo>
                    <a:pt x="40640" y="170180"/>
                  </a:lnTo>
                  <a:lnTo>
                    <a:pt x="40640" y="171450"/>
                  </a:lnTo>
                  <a:lnTo>
                    <a:pt x="44450" y="171450"/>
                  </a:lnTo>
                  <a:lnTo>
                    <a:pt x="44450" y="172720"/>
                  </a:lnTo>
                  <a:lnTo>
                    <a:pt x="52070" y="172720"/>
                  </a:lnTo>
                  <a:lnTo>
                    <a:pt x="52070" y="176530"/>
                  </a:lnTo>
                  <a:lnTo>
                    <a:pt x="59690" y="176530"/>
                  </a:lnTo>
                  <a:lnTo>
                    <a:pt x="59690" y="177800"/>
                  </a:lnTo>
                  <a:lnTo>
                    <a:pt x="63500" y="177800"/>
                  </a:lnTo>
                  <a:lnTo>
                    <a:pt x="63500" y="179070"/>
                  </a:lnTo>
                  <a:lnTo>
                    <a:pt x="71120" y="179070"/>
                  </a:lnTo>
                  <a:lnTo>
                    <a:pt x="71120" y="182880"/>
                  </a:lnTo>
                  <a:lnTo>
                    <a:pt x="78740" y="182880"/>
                  </a:lnTo>
                  <a:lnTo>
                    <a:pt x="78740" y="184150"/>
                  </a:lnTo>
                  <a:lnTo>
                    <a:pt x="81280" y="184150"/>
                  </a:lnTo>
                  <a:lnTo>
                    <a:pt x="81280" y="185420"/>
                  </a:lnTo>
                  <a:lnTo>
                    <a:pt x="92710" y="185420"/>
                  </a:lnTo>
                  <a:lnTo>
                    <a:pt x="92710" y="189230"/>
                  </a:lnTo>
                  <a:lnTo>
                    <a:pt x="101600" y="189230"/>
                  </a:lnTo>
                  <a:lnTo>
                    <a:pt x="101600" y="190500"/>
                  </a:lnTo>
                  <a:lnTo>
                    <a:pt x="480060" y="190500"/>
                  </a:lnTo>
                  <a:lnTo>
                    <a:pt x="480060" y="189230"/>
                  </a:lnTo>
                  <a:lnTo>
                    <a:pt x="496570" y="189230"/>
                  </a:lnTo>
                  <a:lnTo>
                    <a:pt x="496570" y="185420"/>
                  </a:lnTo>
                  <a:lnTo>
                    <a:pt x="513080" y="185420"/>
                  </a:lnTo>
                  <a:lnTo>
                    <a:pt x="513080" y="184150"/>
                  </a:lnTo>
                  <a:lnTo>
                    <a:pt x="520700" y="184150"/>
                  </a:lnTo>
                  <a:lnTo>
                    <a:pt x="520700" y="182880"/>
                  </a:lnTo>
                  <a:lnTo>
                    <a:pt x="537210" y="182880"/>
                  </a:lnTo>
                  <a:lnTo>
                    <a:pt x="537210" y="179070"/>
                  </a:lnTo>
                  <a:lnTo>
                    <a:pt x="553720" y="179070"/>
                  </a:lnTo>
                  <a:lnTo>
                    <a:pt x="553720" y="177800"/>
                  </a:lnTo>
                  <a:lnTo>
                    <a:pt x="561340" y="177800"/>
                  </a:lnTo>
                  <a:lnTo>
                    <a:pt x="561340" y="176530"/>
                  </a:lnTo>
                  <a:lnTo>
                    <a:pt x="577850" y="176530"/>
                  </a:lnTo>
                  <a:lnTo>
                    <a:pt x="577850" y="172720"/>
                  </a:lnTo>
                  <a:lnTo>
                    <a:pt x="594360" y="172720"/>
                  </a:lnTo>
                  <a:lnTo>
                    <a:pt x="594360" y="171450"/>
                  </a:lnTo>
                  <a:lnTo>
                    <a:pt x="603250" y="171450"/>
                  </a:lnTo>
                  <a:lnTo>
                    <a:pt x="603250" y="170180"/>
                  </a:lnTo>
                  <a:lnTo>
                    <a:pt x="610870" y="170180"/>
                  </a:lnTo>
                  <a:lnTo>
                    <a:pt x="610870" y="140970"/>
                  </a:lnTo>
                  <a:lnTo>
                    <a:pt x="610870" y="1397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74820" y="6168389"/>
              <a:ext cx="24130" cy="7620"/>
            </a:xfrm>
            <a:custGeom>
              <a:avLst/>
              <a:gdLst/>
              <a:ahLst/>
              <a:cxnLst/>
              <a:rect l="l" t="t" r="r" b="b"/>
              <a:pathLst>
                <a:path w="24129" h="7620">
                  <a:moveTo>
                    <a:pt x="24130" y="6350"/>
                  </a:moveTo>
                  <a:lnTo>
                    <a:pt x="21590" y="6350"/>
                  </a:lnTo>
                  <a:lnTo>
                    <a:pt x="21590" y="5080"/>
                  </a:lnTo>
                  <a:lnTo>
                    <a:pt x="17780" y="508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130" y="7620"/>
                  </a:lnTo>
                  <a:lnTo>
                    <a:pt x="24130" y="635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65600" y="6170929"/>
              <a:ext cx="109220" cy="78740"/>
            </a:xfrm>
            <a:custGeom>
              <a:avLst/>
              <a:gdLst/>
              <a:ahLst/>
              <a:cxnLst/>
              <a:rect l="l" t="t" r="r" b="b"/>
              <a:pathLst>
                <a:path w="109220" h="78739">
                  <a:moveTo>
                    <a:pt x="109220" y="1270"/>
                  </a:moveTo>
                  <a:lnTo>
                    <a:pt x="104140" y="1270"/>
                  </a:lnTo>
                  <a:lnTo>
                    <a:pt x="99060" y="1270"/>
                  </a:lnTo>
                  <a:lnTo>
                    <a:pt x="99060" y="2540"/>
                  </a:lnTo>
                  <a:lnTo>
                    <a:pt x="95250" y="2540"/>
                  </a:lnTo>
                  <a:lnTo>
                    <a:pt x="95250" y="3810"/>
                  </a:lnTo>
                  <a:lnTo>
                    <a:pt x="90170" y="3810"/>
                  </a:lnTo>
                  <a:lnTo>
                    <a:pt x="90170" y="6350"/>
                  </a:lnTo>
                  <a:lnTo>
                    <a:pt x="80010" y="6350"/>
                  </a:lnTo>
                  <a:lnTo>
                    <a:pt x="80010" y="7620"/>
                  </a:lnTo>
                  <a:lnTo>
                    <a:pt x="77470" y="7620"/>
                  </a:lnTo>
                  <a:lnTo>
                    <a:pt x="77470" y="8890"/>
                  </a:lnTo>
                  <a:lnTo>
                    <a:pt x="76200" y="8890"/>
                  </a:lnTo>
                  <a:lnTo>
                    <a:pt x="76200" y="12700"/>
                  </a:lnTo>
                  <a:lnTo>
                    <a:pt x="73660" y="12700"/>
                  </a:lnTo>
                  <a:lnTo>
                    <a:pt x="73660" y="15240"/>
                  </a:lnTo>
                  <a:lnTo>
                    <a:pt x="72390" y="15240"/>
                  </a:lnTo>
                  <a:lnTo>
                    <a:pt x="72390" y="16510"/>
                  </a:lnTo>
                  <a:lnTo>
                    <a:pt x="71120" y="16510"/>
                  </a:lnTo>
                  <a:lnTo>
                    <a:pt x="71120" y="19050"/>
                  </a:lnTo>
                  <a:lnTo>
                    <a:pt x="69850" y="19050"/>
                  </a:lnTo>
                  <a:lnTo>
                    <a:pt x="69850" y="20320"/>
                  </a:lnTo>
                  <a:lnTo>
                    <a:pt x="68580" y="20320"/>
                  </a:lnTo>
                  <a:lnTo>
                    <a:pt x="68580" y="24130"/>
                  </a:lnTo>
                  <a:lnTo>
                    <a:pt x="67310" y="24130"/>
                  </a:lnTo>
                  <a:lnTo>
                    <a:pt x="67310" y="25400"/>
                  </a:lnTo>
                  <a:lnTo>
                    <a:pt x="64770" y="25400"/>
                  </a:lnTo>
                  <a:lnTo>
                    <a:pt x="64770" y="27940"/>
                  </a:lnTo>
                  <a:lnTo>
                    <a:pt x="63500" y="27940"/>
                  </a:lnTo>
                  <a:lnTo>
                    <a:pt x="63500" y="30480"/>
                  </a:lnTo>
                  <a:lnTo>
                    <a:pt x="62230" y="30480"/>
                  </a:lnTo>
                  <a:lnTo>
                    <a:pt x="62230" y="31750"/>
                  </a:lnTo>
                  <a:lnTo>
                    <a:pt x="60960" y="31750"/>
                  </a:lnTo>
                  <a:lnTo>
                    <a:pt x="60960" y="33020"/>
                  </a:lnTo>
                  <a:lnTo>
                    <a:pt x="59690" y="33020"/>
                  </a:lnTo>
                  <a:lnTo>
                    <a:pt x="59690" y="34290"/>
                  </a:lnTo>
                  <a:lnTo>
                    <a:pt x="5969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54610" y="38100"/>
                  </a:lnTo>
                  <a:lnTo>
                    <a:pt x="54610" y="39370"/>
                  </a:lnTo>
                  <a:lnTo>
                    <a:pt x="52070" y="3937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48260" y="43180"/>
                  </a:lnTo>
                  <a:lnTo>
                    <a:pt x="48260" y="44450"/>
                  </a:lnTo>
                  <a:lnTo>
                    <a:pt x="44450" y="44450"/>
                  </a:lnTo>
                  <a:lnTo>
                    <a:pt x="44450" y="45720"/>
                  </a:lnTo>
                  <a:lnTo>
                    <a:pt x="43180" y="45720"/>
                  </a:lnTo>
                  <a:lnTo>
                    <a:pt x="4318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9370" y="49530"/>
                  </a:lnTo>
                  <a:lnTo>
                    <a:pt x="39370" y="50800"/>
                  </a:lnTo>
                  <a:lnTo>
                    <a:pt x="35560" y="50800"/>
                  </a:lnTo>
                  <a:lnTo>
                    <a:pt x="35560" y="52070"/>
                  </a:lnTo>
                  <a:lnTo>
                    <a:pt x="34290" y="52070"/>
                  </a:lnTo>
                  <a:lnTo>
                    <a:pt x="34290" y="53340"/>
                  </a:lnTo>
                  <a:lnTo>
                    <a:pt x="31750" y="53340"/>
                  </a:lnTo>
                  <a:lnTo>
                    <a:pt x="31750" y="55880"/>
                  </a:lnTo>
                  <a:lnTo>
                    <a:pt x="30480" y="55880"/>
                  </a:lnTo>
                  <a:lnTo>
                    <a:pt x="30480" y="57150"/>
                  </a:lnTo>
                  <a:lnTo>
                    <a:pt x="26670" y="57150"/>
                  </a:lnTo>
                  <a:lnTo>
                    <a:pt x="26670" y="58420"/>
                  </a:lnTo>
                  <a:lnTo>
                    <a:pt x="25400" y="58420"/>
                  </a:lnTo>
                  <a:lnTo>
                    <a:pt x="25400" y="59690"/>
                  </a:lnTo>
                  <a:lnTo>
                    <a:pt x="24130" y="59690"/>
                  </a:lnTo>
                  <a:lnTo>
                    <a:pt x="24130" y="62230"/>
                  </a:lnTo>
                  <a:lnTo>
                    <a:pt x="21590" y="62230"/>
                  </a:lnTo>
                  <a:lnTo>
                    <a:pt x="21590" y="63500"/>
                  </a:lnTo>
                  <a:lnTo>
                    <a:pt x="19050" y="63500"/>
                  </a:lnTo>
                  <a:lnTo>
                    <a:pt x="19050" y="64770"/>
                  </a:lnTo>
                  <a:lnTo>
                    <a:pt x="16510" y="64770"/>
                  </a:lnTo>
                  <a:lnTo>
                    <a:pt x="16510" y="66040"/>
                  </a:lnTo>
                  <a:lnTo>
                    <a:pt x="15240" y="66040"/>
                  </a:lnTo>
                  <a:lnTo>
                    <a:pt x="15240" y="68580"/>
                  </a:lnTo>
                  <a:lnTo>
                    <a:pt x="13970" y="68580"/>
                  </a:lnTo>
                  <a:lnTo>
                    <a:pt x="13970" y="69850"/>
                  </a:lnTo>
                  <a:lnTo>
                    <a:pt x="10160" y="69850"/>
                  </a:lnTo>
                  <a:lnTo>
                    <a:pt x="10160" y="71120"/>
                  </a:lnTo>
                  <a:lnTo>
                    <a:pt x="8890" y="71120"/>
                  </a:lnTo>
                  <a:lnTo>
                    <a:pt x="8890" y="72390"/>
                  </a:lnTo>
                  <a:lnTo>
                    <a:pt x="7620" y="72390"/>
                  </a:lnTo>
                  <a:lnTo>
                    <a:pt x="7620" y="74930"/>
                  </a:lnTo>
                  <a:lnTo>
                    <a:pt x="5080" y="74930"/>
                  </a:lnTo>
                  <a:lnTo>
                    <a:pt x="5080" y="76200"/>
                  </a:lnTo>
                  <a:lnTo>
                    <a:pt x="2540" y="76200"/>
                  </a:lnTo>
                  <a:lnTo>
                    <a:pt x="254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41910" y="78740"/>
                  </a:lnTo>
                  <a:lnTo>
                    <a:pt x="41910" y="77470"/>
                  </a:lnTo>
                  <a:lnTo>
                    <a:pt x="43180" y="77470"/>
                  </a:lnTo>
                  <a:lnTo>
                    <a:pt x="43180" y="76200"/>
                  </a:lnTo>
                  <a:lnTo>
                    <a:pt x="46990" y="76200"/>
                  </a:lnTo>
                  <a:lnTo>
                    <a:pt x="46990" y="74930"/>
                  </a:lnTo>
                  <a:lnTo>
                    <a:pt x="48260" y="74930"/>
                  </a:lnTo>
                  <a:lnTo>
                    <a:pt x="48260" y="72390"/>
                  </a:lnTo>
                  <a:lnTo>
                    <a:pt x="50800" y="72390"/>
                  </a:lnTo>
                  <a:lnTo>
                    <a:pt x="50800" y="71120"/>
                  </a:lnTo>
                  <a:lnTo>
                    <a:pt x="52070" y="71120"/>
                  </a:lnTo>
                  <a:lnTo>
                    <a:pt x="52070" y="69850"/>
                  </a:lnTo>
                  <a:lnTo>
                    <a:pt x="55880" y="69850"/>
                  </a:lnTo>
                  <a:lnTo>
                    <a:pt x="55880" y="68580"/>
                  </a:lnTo>
                  <a:lnTo>
                    <a:pt x="58420" y="68580"/>
                  </a:lnTo>
                  <a:lnTo>
                    <a:pt x="58420" y="66040"/>
                  </a:lnTo>
                  <a:lnTo>
                    <a:pt x="59690" y="66040"/>
                  </a:lnTo>
                  <a:lnTo>
                    <a:pt x="59690" y="64770"/>
                  </a:lnTo>
                  <a:lnTo>
                    <a:pt x="60960" y="64770"/>
                  </a:lnTo>
                  <a:lnTo>
                    <a:pt x="60960" y="63500"/>
                  </a:lnTo>
                  <a:lnTo>
                    <a:pt x="62230" y="63500"/>
                  </a:lnTo>
                  <a:lnTo>
                    <a:pt x="62230" y="62230"/>
                  </a:lnTo>
                  <a:lnTo>
                    <a:pt x="63500" y="62230"/>
                  </a:lnTo>
                  <a:lnTo>
                    <a:pt x="63500" y="59690"/>
                  </a:lnTo>
                  <a:lnTo>
                    <a:pt x="63500" y="58420"/>
                  </a:lnTo>
                  <a:lnTo>
                    <a:pt x="64770" y="58420"/>
                  </a:lnTo>
                  <a:lnTo>
                    <a:pt x="64770" y="57150"/>
                  </a:lnTo>
                  <a:lnTo>
                    <a:pt x="66040" y="57150"/>
                  </a:lnTo>
                  <a:lnTo>
                    <a:pt x="66040" y="55880"/>
                  </a:lnTo>
                  <a:lnTo>
                    <a:pt x="67310" y="55880"/>
                  </a:lnTo>
                  <a:lnTo>
                    <a:pt x="67310" y="53340"/>
                  </a:lnTo>
                  <a:lnTo>
                    <a:pt x="68580" y="5334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49530"/>
                  </a:lnTo>
                  <a:lnTo>
                    <a:pt x="71120" y="49530"/>
                  </a:lnTo>
                  <a:lnTo>
                    <a:pt x="71120" y="46990"/>
                  </a:lnTo>
                  <a:lnTo>
                    <a:pt x="72390" y="46990"/>
                  </a:lnTo>
                  <a:lnTo>
                    <a:pt x="72390" y="45720"/>
                  </a:lnTo>
                  <a:lnTo>
                    <a:pt x="72390" y="44450"/>
                  </a:lnTo>
                  <a:lnTo>
                    <a:pt x="74930" y="44450"/>
                  </a:lnTo>
                  <a:lnTo>
                    <a:pt x="74930" y="43180"/>
                  </a:lnTo>
                  <a:lnTo>
                    <a:pt x="74930" y="40640"/>
                  </a:lnTo>
                  <a:lnTo>
                    <a:pt x="76200" y="40640"/>
                  </a:lnTo>
                  <a:lnTo>
                    <a:pt x="76200" y="39370"/>
                  </a:lnTo>
                  <a:lnTo>
                    <a:pt x="77470" y="39370"/>
                  </a:lnTo>
                  <a:lnTo>
                    <a:pt x="77470" y="38100"/>
                  </a:lnTo>
                  <a:lnTo>
                    <a:pt x="78740" y="38100"/>
                  </a:lnTo>
                  <a:lnTo>
                    <a:pt x="78740" y="36830"/>
                  </a:lnTo>
                  <a:lnTo>
                    <a:pt x="86360" y="36830"/>
                  </a:lnTo>
                  <a:lnTo>
                    <a:pt x="86360" y="34290"/>
                  </a:lnTo>
                  <a:lnTo>
                    <a:pt x="91440" y="34290"/>
                  </a:lnTo>
                  <a:lnTo>
                    <a:pt x="91440" y="33020"/>
                  </a:lnTo>
                  <a:lnTo>
                    <a:pt x="97790" y="33020"/>
                  </a:lnTo>
                  <a:lnTo>
                    <a:pt x="97790" y="31750"/>
                  </a:lnTo>
                  <a:lnTo>
                    <a:pt x="107950" y="31750"/>
                  </a:lnTo>
                  <a:lnTo>
                    <a:pt x="107950" y="30480"/>
                  </a:lnTo>
                  <a:lnTo>
                    <a:pt x="109220" y="30480"/>
                  </a:lnTo>
                  <a:lnTo>
                    <a:pt x="109220" y="27940"/>
                  </a:lnTo>
                  <a:lnTo>
                    <a:pt x="109220" y="2540"/>
                  </a:lnTo>
                  <a:lnTo>
                    <a:pt x="109220" y="1270"/>
                  </a:lnTo>
                  <a:close/>
                </a:path>
                <a:path w="109220" h="78739">
                  <a:moveTo>
                    <a:pt x="109220" y="0"/>
                  </a:moveTo>
                  <a:lnTo>
                    <a:pt x="104140" y="0"/>
                  </a:lnTo>
                  <a:lnTo>
                    <a:pt x="10414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53079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1340" y="6248400"/>
              <a:ext cx="610870" cy="86360"/>
            </a:xfrm>
            <a:custGeom>
              <a:avLst/>
              <a:gdLst/>
              <a:ahLst/>
              <a:cxnLst/>
              <a:rect l="l" t="t" r="r" b="b"/>
              <a:pathLst>
                <a:path w="610869" h="86360">
                  <a:moveTo>
                    <a:pt x="238760" y="0"/>
                  </a:moveTo>
                  <a:lnTo>
                    <a:pt x="162560" y="0"/>
                  </a:lnTo>
                  <a:lnTo>
                    <a:pt x="162560" y="1270"/>
                  </a:lnTo>
                  <a:lnTo>
                    <a:pt x="158750" y="1270"/>
                  </a:lnTo>
                  <a:lnTo>
                    <a:pt x="158750" y="2540"/>
                  </a:lnTo>
                  <a:lnTo>
                    <a:pt x="156210" y="2540"/>
                  </a:lnTo>
                  <a:lnTo>
                    <a:pt x="156210" y="3810"/>
                  </a:lnTo>
                  <a:lnTo>
                    <a:pt x="151130" y="3810"/>
                  </a:lnTo>
                  <a:lnTo>
                    <a:pt x="151130" y="6350"/>
                  </a:lnTo>
                  <a:lnTo>
                    <a:pt x="147320" y="6350"/>
                  </a:lnTo>
                  <a:lnTo>
                    <a:pt x="147320" y="7620"/>
                  </a:lnTo>
                  <a:lnTo>
                    <a:pt x="144780" y="7620"/>
                  </a:lnTo>
                  <a:lnTo>
                    <a:pt x="144780" y="8890"/>
                  </a:lnTo>
                  <a:lnTo>
                    <a:pt x="142240" y="8890"/>
                  </a:lnTo>
                  <a:lnTo>
                    <a:pt x="142240" y="10160"/>
                  </a:lnTo>
                  <a:lnTo>
                    <a:pt x="135890" y="10160"/>
                  </a:lnTo>
                  <a:lnTo>
                    <a:pt x="135890" y="13970"/>
                  </a:lnTo>
                  <a:lnTo>
                    <a:pt x="130810" y="13970"/>
                  </a:lnTo>
                  <a:lnTo>
                    <a:pt x="130810" y="15240"/>
                  </a:lnTo>
                  <a:lnTo>
                    <a:pt x="127000" y="15240"/>
                  </a:lnTo>
                  <a:lnTo>
                    <a:pt x="127000" y="16510"/>
                  </a:lnTo>
                  <a:lnTo>
                    <a:pt x="121920" y="16510"/>
                  </a:lnTo>
                  <a:lnTo>
                    <a:pt x="121920" y="20320"/>
                  </a:lnTo>
                  <a:lnTo>
                    <a:pt x="115570" y="20320"/>
                  </a:lnTo>
                  <a:lnTo>
                    <a:pt x="115570" y="21590"/>
                  </a:lnTo>
                  <a:lnTo>
                    <a:pt x="113030" y="21590"/>
                  </a:lnTo>
                  <a:lnTo>
                    <a:pt x="113030" y="22860"/>
                  </a:lnTo>
                  <a:lnTo>
                    <a:pt x="107950" y="22860"/>
                  </a:lnTo>
                  <a:lnTo>
                    <a:pt x="107950" y="26670"/>
                  </a:lnTo>
                  <a:lnTo>
                    <a:pt x="99060" y="26670"/>
                  </a:lnTo>
                  <a:lnTo>
                    <a:pt x="99060" y="27940"/>
                  </a:lnTo>
                  <a:lnTo>
                    <a:pt x="95250" y="27940"/>
                  </a:lnTo>
                  <a:lnTo>
                    <a:pt x="95250" y="29210"/>
                  </a:lnTo>
                  <a:lnTo>
                    <a:pt x="86360" y="29210"/>
                  </a:lnTo>
                  <a:lnTo>
                    <a:pt x="86360" y="33020"/>
                  </a:lnTo>
                  <a:lnTo>
                    <a:pt x="77470" y="33020"/>
                  </a:lnTo>
                  <a:lnTo>
                    <a:pt x="77470" y="34290"/>
                  </a:lnTo>
                  <a:lnTo>
                    <a:pt x="72390" y="34290"/>
                  </a:lnTo>
                  <a:lnTo>
                    <a:pt x="72390" y="35560"/>
                  </a:lnTo>
                  <a:lnTo>
                    <a:pt x="63500" y="35560"/>
                  </a:lnTo>
                  <a:lnTo>
                    <a:pt x="63500" y="39370"/>
                  </a:lnTo>
                  <a:lnTo>
                    <a:pt x="54610" y="39370"/>
                  </a:lnTo>
                  <a:lnTo>
                    <a:pt x="54610" y="40640"/>
                  </a:lnTo>
                  <a:lnTo>
                    <a:pt x="49530" y="40640"/>
                  </a:lnTo>
                  <a:lnTo>
                    <a:pt x="49530" y="41910"/>
                  </a:lnTo>
                  <a:lnTo>
                    <a:pt x="40640" y="41910"/>
                  </a:lnTo>
                  <a:lnTo>
                    <a:pt x="40640" y="45720"/>
                  </a:lnTo>
                  <a:lnTo>
                    <a:pt x="33020" y="45720"/>
                  </a:lnTo>
                  <a:lnTo>
                    <a:pt x="33020" y="46990"/>
                  </a:lnTo>
                  <a:lnTo>
                    <a:pt x="29210" y="46990"/>
                  </a:lnTo>
                  <a:lnTo>
                    <a:pt x="29210" y="48260"/>
                  </a:lnTo>
                  <a:lnTo>
                    <a:pt x="21590" y="48260"/>
                  </a:lnTo>
                  <a:lnTo>
                    <a:pt x="21590" y="52070"/>
                  </a:lnTo>
                  <a:lnTo>
                    <a:pt x="13970" y="52070"/>
                  </a:lnTo>
                  <a:lnTo>
                    <a:pt x="13970" y="53340"/>
                  </a:lnTo>
                  <a:lnTo>
                    <a:pt x="10160" y="53340"/>
                  </a:lnTo>
                  <a:lnTo>
                    <a:pt x="10160" y="54610"/>
                  </a:lnTo>
                  <a:lnTo>
                    <a:pt x="3810" y="54610"/>
                  </a:lnTo>
                  <a:lnTo>
                    <a:pt x="3810" y="58420"/>
                  </a:lnTo>
                  <a:lnTo>
                    <a:pt x="0" y="58420"/>
                  </a:lnTo>
                  <a:lnTo>
                    <a:pt x="0" y="5969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7620" y="85090"/>
                  </a:lnTo>
                  <a:lnTo>
                    <a:pt x="7620" y="83820"/>
                  </a:lnTo>
                  <a:lnTo>
                    <a:pt x="13970" y="83820"/>
                  </a:lnTo>
                  <a:lnTo>
                    <a:pt x="13970" y="80010"/>
                  </a:lnTo>
                  <a:lnTo>
                    <a:pt x="21590" y="80010"/>
                  </a:lnTo>
                  <a:lnTo>
                    <a:pt x="21590" y="78740"/>
                  </a:lnTo>
                  <a:lnTo>
                    <a:pt x="25400" y="78740"/>
                  </a:lnTo>
                  <a:lnTo>
                    <a:pt x="25400" y="77470"/>
                  </a:lnTo>
                  <a:lnTo>
                    <a:pt x="33020" y="77470"/>
                  </a:lnTo>
                  <a:lnTo>
                    <a:pt x="33020" y="73660"/>
                  </a:lnTo>
                  <a:lnTo>
                    <a:pt x="39370" y="73660"/>
                  </a:lnTo>
                  <a:lnTo>
                    <a:pt x="39370" y="72390"/>
                  </a:lnTo>
                  <a:lnTo>
                    <a:pt x="45720" y="72390"/>
                  </a:lnTo>
                  <a:lnTo>
                    <a:pt x="45720" y="71120"/>
                  </a:lnTo>
                  <a:lnTo>
                    <a:pt x="54610" y="71120"/>
                  </a:lnTo>
                  <a:lnTo>
                    <a:pt x="54610" y="67310"/>
                  </a:lnTo>
                  <a:lnTo>
                    <a:pt x="63500" y="67310"/>
                  </a:lnTo>
                  <a:lnTo>
                    <a:pt x="63500" y="66040"/>
                  </a:lnTo>
                  <a:lnTo>
                    <a:pt x="67310" y="66040"/>
                  </a:lnTo>
                  <a:lnTo>
                    <a:pt x="67310" y="64770"/>
                  </a:lnTo>
                  <a:lnTo>
                    <a:pt x="77470" y="64770"/>
                  </a:lnTo>
                  <a:lnTo>
                    <a:pt x="77470" y="60960"/>
                  </a:lnTo>
                  <a:lnTo>
                    <a:pt x="86360" y="60960"/>
                  </a:lnTo>
                  <a:lnTo>
                    <a:pt x="86360" y="59690"/>
                  </a:lnTo>
                  <a:lnTo>
                    <a:pt x="90170" y="59690"/>
                  </a:lnTo>
                  <a:lnTo>
                    <a:pt x="90170" y="58420"/>
                  </a:lnTo>
                  <a:lnTo>
                    <a:pt x="99060" y="58420"/>
                  </a:lnTo>
                  <a:lnTo>
                    <a:pt x="99060" y="54610"/>
                  </a:lnTo>
                  <a:lnTo>
                    <a:pt x="106680" y="54610"/>
                  </a:lnTo>
                  <a:lnTo>
                    <a:pt x="106680" y="53340"/>
                  </a:lnTo>
                  <a:lnTo>
                    <a:pt x="110490" y="53340"/>
                  </a:lnTo>
                  <a:lnTo>
                    <a:pt x="110490" y="52070"/>
                  </a:lnTo>
                  <a:lnTo>
                    <a:pt x="116840" y="52070"/>
                  </a:lnTo>
                  <a:lnTo>
                    <a:pt x="11684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5730" y="46990"/>
                  </a:lnTo>
                  <a:lnTo>
                    <a:pt x="125730" y="45720"/>
                  </a:lnTo>
                  <a:lnTo>
                    <a:pt x="132080" y="45720"/>
                  </a:lnTo>
                  <a:lnTo>
                    <a:pt x="132080" y="41910"/>
                  </a:lnTo>
                  <a:lnTo>
                    <a:pt x="137160" y="41910"/>
                  </a:lnTo>
                  <a:lnTo>
                    <a:pt x="137160" y="40640"/>
                  </a:lnTo>
                  <a:lnTo>
                    <a:pt x="140970" y="40640"/>
                  </a:lnTo>
                  <a:lnTo>
                    <a:pt x="140970" y="39370"/>
                  </a:lnTo>
                  <a:lnTo>
                    <a:pt x="146050" y="39370"/>
                  </a:lnTo>
                  <a:lnTo>
                    <a:pt x="146050" y="35560"/>
                  </a:lnTo>
                  <a:lnTo>
                    <a:pt x="152400" y="35560"/>
                  </a:lnTo>
                  <a:lnTo>
                    <a:pt x="152400" y="34290"/>
                  </a:lnTo>
                  <a:lnTo>
                    <a:pt x="156210" y="34290"/>
                  </a:lnTo>
                  <a:lnTo>
                    <a:pt x="156210" y="33020"/>
                  </a:lnTo>
                  <a:lnTo>
                    <a:pt x="161290" y="33020"/>
                  </a:lnTo>
                  <a:lnTo>
                    <a:pt x="161290" y="29210"/>
                  </a:lnTo>
                  <a:lnTo>
                    <a:pt x="167640" y="29210"/>
                  </a:lnTo>
                  <a:lnTo>
                    <a:pt x="167640" y="27940"/>
                  </a:lnTo>
                  <a:lnTo>
                    <a:pt x="170180" y="27940"/>
                  </a:lnTo>
                  <a:lnTo>
                    <a:pt x="170180" y="26670"/>
                  </a:lnTo>
                  <a:lnTo>
                    <a:pt x="176530" y="26670"/>
                  </a:lnTo>
                  <a:lnTo>
                    <a:pt x="176530" y="22860"/>
                  </a:lnTo>
                  <a:lnTo>
                    <a:pt x="182880" y="22860"/>
                  </a:lnTo>
                  <a:lnTo>
                    <a:pt x="182880" y="21590"/>
                  </a:lnTo>
                  <a:lnTo>
                    <a:pt x="186690" y="21590"/>
                  </a:lnTo>
                  <a:lnTo>
                    <a:pt x="186690" y="20320"/>
                  </a:lnTo>
                  <a:lnTo>
                    <a:pt x="193040" y="20320"/>
                  </a:lnTo>
                  <a:lnTo>
                    <a:pt x="193040" y="16510"/>
                  </a:lnTo>
                  <a:lnTo>
                    <a:pt x="199390" y="16510"/>
                  </a:lnTo>
                  <a:lnTo>
                    <a:pt x="199390" y="15240"/>
                  </a:lnTo>
                  <a:lnTo>
                    <a:pt x="203200" y="15240"/>
                  </a:lnTo>
                  <a:lnTo>
                    <a:pt x="203200" y="13970"/>
                  </a:lnTo>
                  <a:lnTo>
                    <a:pt x="209550" y="13970"/>
                  </a:lnTo>
                  <a:lnTo>
                    <a:pt x="209550" y="10160"/>
                  </a:lnTo>
                  <a:lnTo>
                    <a:pt x="215900" y="10160"/>
                  </a:lnTo>
                  <a:lnTo>
                    <a:pt x="215900" y="8890"/>
                  </a:lnTo>
                  <a:lnTo>
                    <a:pt x="219710" y="8890"/>
                  </a:lnTo>
                  <a:lnTo>
                    <a:pt x="219710" y="7620"/>
                  </a:lnTo>
                  <a:lnTo>
                    <a:pt x="222250" y="7620"/>
                  </a:lnTo>
                  <a:lnTo>
                    <a:pt x="222250" y="6350"/>
                  </a:lnTo>
                  <a:lnTo>
                    <a:pt x="226060" y="6350"/>
                  </a:lnTo>
                  <a:lnTo>
                    <a:pt x="226060" y="3810"/>
                  </a:lnTo>
                  <a:lnTo>
                    <a:pt x="232410" y="3810"/>
                  </a:lnTo>
                  <a:lnTo>
                    <a:pt x="232410" y="2540"/>
                  </a:lnTo>
                  <a:lnTo>
                    <a:pt x="236220" y="2540"/>
                  </a:lnTo>
                  <a:lnTo>
                    <a:pt x="236220" y="1270"/>
                  </a:lnTo>
                  <a:lnTo>
                    <a:pt x="238760" y="1270"/>
                  </a:lnTo>
                  <a:lnTo>
                    <a:pt x="238760" y="0"/>
                  </a:lnTo>
                  <a:close/>
                </a:path>
                <a:path w="610869" h="86360">
                  <a:moveTo>
                    <a:pt x="610857" y="29210"/>
                  </a:moveTo>
                  <a:lnTo>
                    <a:pt x="603250" y="29210"/>
                  </a:lnTo>
                  <a:lnTo>
                    <a:pt x="603250" y="27940"/>
                  </a:lnTo>
                  <a:lnTo>
                    <a:pt x="595630" y="27940"/>
                  </a:lnTo>
                  <a:lnTo>
                    <a:pt x="595630" y="26670"/>
                  </a:lnTo>
                  <a:lnTo>
                    <a:pt x="560070" y="26670"/>
                  </a:lnTo>
                  <a:lnTo>
                    <a:pt x="560070" y="22860"/>
                  </a:lnTo>
                  <a:lnTo>
                    <a:pt x="554990" y="22860"/>
                  </a:lnTo>
                  <a:lnTo>
                    <a:pt x="554990" y="21590"/>
                  </a:lnTo>
                  <a:lnTo>
                    <a:pt x="552450" y="21590"/>
                  </a:lnTo>
                  <a:lnTo>
                    <a:pt x="552450" y="20320"/>
                  </a:lnTo>
                  <a:lnTo>
                    <a:pt x="547370" y="20320"/>
                  </a:lnTo>
                  <a:lnTo>
                    <a:pt x="547370" y="16510"/>
                  </a:lnTo>
                  <a:lnTo>
                    <a:pt x="543560" y="16510"/>
                  </a:lnTo>
                  <a:lnTo>
                    <a:pt x="543560" y="15240"/>
                  </a:lnTo>
                  <a:lnTo>
                    <a:pt x="539750" y="15240"/>
                  </a:lnTo>
                  <a:lnTo>
                    <a:pt x="539750" y="13970"/>
                  </a:lnTo>
                  <a:lnTo>
                    <a:pt x="534670" y="13970"/>
                  </a:lnTo>
                  <a:lnTo>
                    <a:pt x="534670" y="10160"/>
                  </a:lnTo>
                  <a:lnTo>
                    <a:pt x="529590" y="10160"/>
                  </a:lnTo>
                  <a:lnTo>
                    <a:pt x="529590" y="8890"/>
                  </a:lnTo>
                  <a:lnTo>
                    <a:pt x="527050" y="889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6350"/>
                  </a:lnTo>
                  <a:lnTo>
                    <a:pt x="523240" y="6350"/>
                  </a:lnTo>
                  <a:lnTo>
                    <a:pt x="523240" y="3810"/>
                  </a:lnTo>
                  <a:lnTo>
                    <a:pt x="520700" y="3810"/>
                  </a:lnTo>
                  <a:lnTo>
                    <a:pt x="520700" y="2540"/>
                  </a:lnTo>
                  <a:lnTo>
                    <a:pt x="519430" y="2540"/>
                  </a:lnTo>
                  <a:lnTo>
                    <a:pt x="519430" y="1270"/>
                  </a:lnTo>
                  <a:lnTo>
                    <a:pt x="463550" y="1270"/>
                  </a:lnTo>
                  <a:lnTo>
                    <a:pt x="463550" y="2540"/>
                  </a:lnTo>
                  <a:lnTo>
                    <a:pt x="466090" y="2540"/>
                  </a:lnTo>
                  <a:lnTo>
                    <a:pt x="466090" y="3810"/>
                  </a:lnTo>
                  <a:lnTo>
                    <a:pt x="469900" y="3810"/>
                  </a:lnTo>
                  <a:lnTo>
                    <a:pt x="469900" y="6350"/>
                  </a:lnTo>
                  <a:lnTo>
                    <a:pt x="472440" y="6350"/>
                  </a:lnTo>
                  <a:lnTo>
                    <a:pt x="472440" y="7620"/>
                  </a:lnTo>
                  <a:lnTo>
                    <a:pt x="473710" y="7620"/>
                  </a:lnTo>
                  <a:lnTo>
                    <a:pt x="473710" y="8890"/>
                  </a:lnTo>
                  <a:lnTo>
                    <a:pt x="476250" y="8890"/>
                  </a:lnTo>
                  <a:lnTo>
                    <a:pt x="476250" y="10160"/>
                  </a:lnTo>
                  <a:lnTo>
                    <a:pt x="480060" y="10160"/>
                  </a:lnTo>
                  <a:lnTo>
                    <a:pt x="480060" y="13970"/>
                  </a:lnTo>
                  <a:lnTo>
                    <a:pt x="483870" y="13970"/>
                  </a:lnTo>
                  <a:lnTo>
                    <a:pt x="483870" y="15240"/>
                  </a:lnTo>
                  <a:lnTo>
                    <a:pt x="485140" y="1524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20320"/>
                  </a:lnTo>
                  <a:lnTo>
                    <a:pt x="500380" y="20320"/>
                  </a:lnTo>
                  <a:lnTo>
                    <a:pt x="500380" y="21590"/>
                  </a:lnTo>
                  <a:lnTo>
                    <a:pt x="504190" y="21590"/>
                  </a:lnTo>
                  <a:lnTo>
                    <a:pt x="504190" y="22860"/>
                  </a:lnTo>
                  <a:lnTo>
                    <a:pt x="510540" y="22860"/>
                  </a:lnTo>
                  <a:lnTo>
                    <a:pt x="510540" y="26670"/>
                  </a:lnTo>
                  <a:lnTo>
                    <a:pt x="514350" y="26670"/>
                  </a:lnTo>
                  <a:lnTo>
                    <a:pt x="514350" y="27940"/>
                  </a:lnTo>
                  <a:lnTo>
                    <a:pt x="515620" y="27940"/>
                  </a:lnTo>
                  <a:lnTo>
                    <a:pt x="515620" y="29210"/>
                  </a:lnTo>
                  <a:lnTo>
                    <a:pt x="519430" y="29210"/>
                  </a:lnTo>
                  <a:lnTo>
                    <a:pt x="519430" y="33020"/>
                  </a:lnTo>
                  <a:lnTo>
                    <a:pt x="521970" y="33020"/>
                  </a:lnTo>
                  <a:lnTo>
                    <a:pt x="521970" y="34290"/>
                  </a:lnTo>
                  <a:lnTo>
                    <a:pt x="523240" y="34290"/>
                  </a:lnTo>
                  <a:lnTo>
                    <a:pt x="523240" y="35560"/>
                  </a:lnTo>
                  <a:lnTo>
                    <a:pt x="528320" y="35560"/>
                  </a:lnTo>
                  <a:lnTo>
                    <a:pt x="528320" y="39370"/>
                  </a:lnTo>
                  <a:lnTo>
                    <a:pt x="533400" y="39370"/>
                  </a:lnTo>
                  <a:lnTo>
                    <a:pt x="533400" y="40640"/>
                  </a:lnTo>
                  <a:lnTo>
                    <a:pt x="535940" y="40640"/>
                  </a:lnTo>
                  <a:lnTo>
                    <a:pt x="535940" y="41910"/>
                  </a:lnTo>
                  <a:lnTo>
                    <a:pt x="541020" y="41910"/>
                  </a:lnTo>
                  <a:lnTo>
                    <a:pt x="541020" y="45720"/>
                  </a:lnTo>
                  <a:lnTo>
                    <a:pt x="546100" y="45720"/>
                  </a:lnTo>
                  <a:lnTo>
                    <a:pt x="546100" y="46990"/>
                  </a:lnTo>
                  <a:lnTo>
                    <a:pt x="548640" y="46990"/>
                  </a:lnTo>
                  <a:lnTo>
                    <a:pt x="548640" y="48260"/>
                  </a:lnTo>
                  <a:lnTo>
                    <a:pt x="553720" y="48260"/>
                  </a:lnTo>
                  <a:lnTo>
                    <a:pt x="553720" y="52070"/>
                  </a:lnTo>
                  <a:lnTo>
                    <a:pt x="558800" y="52070"/>
                  </a:lnTo>
                  <a:lnTo>
                    <a:pt x="558800" y="53340"/>
                  </a:lnTo>
                  <a:lnTo>
                    <a:pt x="561340" y="53340"/>
                  </a:lnTo>
                  <a:lnTo>
                    <a:pt x="561340" y="54610"/>
                  </a:lnTo>
                  <a:lnTo>
                    <a:pt x="607060" y="54610"/>
                  </a:lnTo>
                  <a:lnTo>
                    <a:pt x="607060" y="58420"/>
                  </a:lnTo>
                  <a:lnTo>
                    <a:pt x="610857" y="58420"/>
                  </a:lnTo>
                  <a:lnTo>
                    <a:pt x="610857" y="54610"/>
                  </a:lnTo>
                  <a:lnTo>
                    <a:pt x="610857" y="53340"/>
                  </a:lnTo>
                  <a:lnTo>
                    <a:pt x="610857" y="33020"/>
                  </a:lnTo>
                  <a:lnTo>
                    <a:pt x="610857" y="2921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0" y="6197600"/>
              <a:ext cx="355600" cy="52069"/>
            </a:xfrm>
            <a:custGeom>
              <a:avLst/>
              <a:gdLst/>
              <a:ahLst/>
              <a:cxnLst/>
              <a:rect l="l" t="t" r="r" b="b"/>
              <a:pathLst>
                <a:path w="355600" h="52070">
                  <a:moveTo>
                    <a:pt x="355600" y="50800"/>
                  </a:moveTo>
                  <a:lnTo>
                    <a:pt x="354330" y="50800"/>
                  </a:lnTo>
                  <a:lnTo>
                    <a:pt x="354330" y="48260"/>
                  </a:lnTo>
                  <a:lnTo>
                    <a:pt x="351790" y="48260"/>
                  </a:lnTo>
                  <a:lnTo>
                    <a:pt x="351790" y="46990"/>
                  </a:lnTo>
                  <a:lnTo>
                    <a:pt x="346710" y="46990"/>
                  </a:lnTo>
                  <a:lnTo>
                    <a:pt x="346710" y="45720"/>
                  </a:lnTo>
                  <a:lnTo>
                    <a:pt x="342900" y="45720"/>
                  </a:lnTo>
                  <a:lnTo>
                    <a:pt x="342900" y="44450"/>
                  </a:lnTo>
                  <a:lnTo>
                    <a:pt x="337820" y="44450"/>
                  </a:lnTo>
                  <a:lnTo>
                    <a:pt x="337820" y="41910"/>
                  </a:lnTo>
                  <a:lnTo>
                    <a:pt x="330200" y="41910"/>
                  </a:lnTo>
                  <a:lnTo>
                    <a:pt x="330200" y="40640"/>
                  </a:lnTo>
                  <a:lnTo>
                    <a:pt x="326390" y="40640"/>
                  </a:lnTo>
                  <a:lnTo>
                    <a:pt x="326390" y="39370"/>
                  </a:lnTo>
                  <a:lnTo>
                    <a:pt x="323850" y="39370"/>
                  </a:lnTo>
                  <a:lnTo>
                    <a:pt x="323850" y="38100"/>
                  </a:lnTo>
                  <a:lnTo>
                    <a:pt x="321310" y="38100"/>
                  </a:lnTo>
                  <a:lnTo>
                    <a:pt x="321310" y="35560"/>
                  </a:lnTo>
                  <a:lnTo>
                    <a:pt x="317500" y="35560"/>
                  </a:lnTo>
                  <a:lnTo>
                    <a:pt x="317500" y="34290"/>
                  </a:lnTo>
                  <a:lnTo>
                    <a:pt x="316230" y="34290"/>
                  </a:lnTo>
                  <a:lnTo>
                    <a:pt x="316230" y="33020"/>
                  </a:lnTo>
                  <a:lnTo>
                    <a:pt x="313690" y="33020"/>
                  </a:lnTo>
                  <a:lnTo>
                    <a:pt x="313690" y="31750"/>
                  </a:lnTo>
                  <a:lnTo>
                    <a:pt x="312420" y="31750"/>
                  </a:lnTo>
                  <a:lnTo>
                    <a:pt x="312420" y="29210"/>
                  </a:lnTo>
                  <a:lnTo>
                    <a:pt x="307340" y="29210"/>
                  </a:lnTo>
                  <a:lnTo>
                    <a:pt x="307340" y="27940"/>
                  </a:lnTo>
                  <a:lnTo>
                    <a:pt x="306070" y="27940"/>
                  </a:lnTo>
                  <a:lnTo>
                    <a:pt x="306070" y="26670"/>
                  </a:lnTo>
                  <a:lnTo>
                    <a:pt x="303530" y="26670"/>
                  </a:lnTo>
                  <a:lnTo>
                    <a:pt x="303530" y="25400"/>
                  </a:lnTo>
                  <a:lnTo>
                    <a:pt x="302260" y="25400"/>
                  </a:lnTo>
                  <a:lnTo>
                    <a:pt x="302260" y="22860"/>
                  </a:lnTo>
                  <a:lnTo>
                    <a:pt x="298450" y="22860"/>
                  </a:lnTo>
                  <a:lnTo>
                    <a:pt x="298450" y="21590"/>
                  </a:lnTo>
                  <a:lnTo>
                    <a:pt x="295910" y="21590"/>
                  </a:lnTo>
                  <a:lnTo>
                    <a:pt x="295910" y="20320"/>
                  </a:lnTo>
                  <a:lnTo>
                    <a:pt x="294640" y="20320"/>
                  </a:lnTo>
                  <a:lnTo>
                    <a:pt x="294640" y="19050"/>
                  </a:lnTo>
                  <a:lnTo>
                    <a:pt x="292100" y="19050"/>
                  </a:lnTo>
                  <a:lnTo>
                    <a:pt x="292100" y="16510"/>
                  </a:lnTo>
                  <a:lnTo>
                    <a:pt x="287020" y="16510"/>
                  </a:lnTo>
                  <a:lnTo>
                    <a:pt x="287020" y="15240"/>
                  </a:lnTo>
                  <a:lnTo>
                    <a:pt x="284480" y="15240"/>
                  </a:lnTo>
                  <a:lnTo>
                    <a:pt x="284480" y="13970"/>
                  </a:lnTo>
                  <a:lnTo>
                    <a:pt x="281940" y="13970"/>
                  </a:lnTo>
                  <a:lnTo>
                    <a:pt x="281940" y="12700"/>
                  </a:lnTo>
                  <a:lnTo>
                    <a:pt x="279400" y="12700"/>
                  </a:lnTo>
                  <a:lnTo>
                    <a:pt x="279400" y="10160"/>
                  </a:lnTo>
                  <a:lnTo>
                    <a:pt x="247650" y="10160"/>
                  </a:lnTo>
                  <a:lnTo>
                    <a:pt x="247650" y="8890"/>
                  </a:lnTo>
                  <a:lnTo>
                    <a:pt x="243840" y="8890"/>
                  </a:lnTo>
                  <a:lnTo>
                    <a:pt x="243840" y="7620"/>
                  </a:lnTo>
                  <a:lnTo>
                    <a:pt x="241300" y="7620"/>
                  </a:lnTo>
                  <a:lnTo>
                    <a:pt x="241300" y="6350"/>
                  </a:lnTo>
                  <a:lnTo>
                    <a:pt x="238760" y="6350"/>
                  </a:lnTo>
                  <a:lnTo>
                    <a:pt x="238760" y="3810"/>
                  </a:lnTo>
                  <a:lnTo>
                    <a:pt x="233680" y="3810"/>
                  </a:lnTo>
                  <a:lnTo>
                    <a:pt x="233680" y="2540"/>
                  </a:lnTo>
                  <a:lnTo>
                    <a:pt x="231140" y="2540"/>
                  </a:lnTo>
                  <a:lnTo>
                    <a:pt x="231140" y="1270"/>
                  </a:lnTo>
                  <a:lnTo>
                    <a:pt x="228600" y="1270"/>
                  </a:lnTo>
                  <a:lnTo>
                    <a:pt x="228600" y="0"/>
                  </a:lnTo>
                  <a:lnTo>
                    <a:pt x="140970" y="0"/>
                  </a:lnTo>
                  <a:lnTo>
                    <a:pt x="140970" y="1270"/>
                  </a:lnTo>
                  <a:lnTo>
                    <a:pt x="137160" y="1270"/>
                  </a:lnTo>
                  <a:lnTo>
                    <a:pt x="137160" y="2540"/>
                  </a:lnTo>
                  <a:lnTo>
                    <a:pt x="134620" y="2540"/>
                  </a:lnTo>
                  <a:lnTo>
                    <a:pt x="134620" y="3810"/>
                  </a:lnTo>
                  <a:lnTo>
                    <a:pt x="129540" y="3810"/>
                  </a:lnTo>
                  <a:lnTo>
                    <a:pt x="129540" y="6350"/>
                  </a:lnTo>
                  <a:lnTo>
                    <a:pt x="127000" y="6350"/>
                  </a:lnTo>
                  <a:lnTo>
                    <a:pt x="127000" y="7620"/>
                  </a:lnTo>
                  <a:lnTo>
                    <a:pt x="124460" y="7620"/>
                  </a:lnTo>
                  <a:lnTo>
                    <a:pt x="124460" y="8890"/>
                  </a:lnTo>
                  <a:lnTo>
                    <a:pt x="121920" y="8890"/>
                  </a:lnTo>
                  <a:lnTo>
                    <a:pt x="121920" y="10160"/>
                  </a:lnTo>
                  <a:lnTo>
                    <a:pt x="110490" y="10160"/>
                  </a:lnTo>
                  <a:lnTo>
                    <a:pt x="110490" y="12700"/>
                  </a:lnTo>
                  <a:lnTo>
                    <a:pt x="105410" y="12700"/>
                  </a:lnTo>
                  <a:lnTo>
                    <a:pt x="105410" y="13970"/>
                  </a:lnTo>
                  <a:lnTo>
                    <a:pt x="101600" y="13970"/>
                  </a:lnTo>
                  <a:lnTo>
                    <a:pt x="101600" y="15240"/>
                  </a:lnTo>
                  <a:lnTo>
                    <a:pt x="96520" y="15240"/>
                  </a:lnTo>
                  <a:lnTo>
                    <a:pt x="96520" y="16510"/>
                  </a:lnTo>
                  <a:lnTo>
                    <a:pt x="86360" y="16510"/>
                  </a:lnTo>
                  <a:lnTo>
                    <a:pt x="86360" y="19050"/>
                  </a:lnTo>
                  <a:lnTo>
                    <a:pt x="83820" y="19050"/>
                  </a:lnTo>
                  <a:lnTo>
                    <a:pt x="83820" y="20320"/>
                  </a:lnTo>
                  <a:lnTo>
                    <a:pt x="78740" y="20320"/>
                  </a:lnTo>
                  <a:lnTo>
                    <a:pt x="78740" y="21590"/>
                  </a:lnTo>
                  <a:lnTo>
                    <a:pt x="76200" y="21590"/>
                  </a:lnTo>
                  <a:lnTo>
                    <a:pt x="76200" y="22860"/>
                  </a:lnTo>
                  <a:lnTo>
                    <a:pt x="68580" y="22860"/>
                  </a:lnTo>
                  <a:lnTo>
                    <a:pt x="68580" y="25400"/>
                  </a:lnTo>
                  <a:lnTo>
                    <a:pt x="66040" y="25400"/>
                  </a:lnTo>
                  <a:lnTo>
                    <a:pt x="66040" y="26670"/>
                  </a:lnTo>
                  <a:lnTo>
                    <a:pt x="62230" y="26670"/>
                  </a:lnTo>
                  <a:lnTo>
                    <a:pt x="62230" y="27940"/>
                  </a:lnTo>
                  <a:lnTo>
                    <a:pt x="58420" y="27940"/>
                  </a:lnTo>
                  <a:lnTo>
                    <a:pt x="5842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5720" y="33020"/>
                  </a:lnTo>
                  <a:lnTo>
                    <a:pt x="45720" y="34290"/>
                  </a:lnTo>
                  <a:lnTo>
                    <a:pt x="41910" y="34290"/>
                  </a:lnTo>
                  <a:lnTo>
                    <a:pt x="41910" y="35560"/>
                  </a:lnTo>
                  <a:lnTo>
                    <a:pt x="35560" y="35560"/>
                  </a:lnTo>
                  <a:lnTo>
                    <a:pt x="35560" y="38100"/>
                  </a:lnTo>
                  <a:lnTo>
                    <a:pt x="31750" y="38100"/>
                  </a:lnTo>
                  <a:lnTo>
                    <a:pt x="31750" y="39370"/>
                  </a:lnTo>
                  <a:lnTo>
                    <a:pt x="27940" y="39370"/>
                  </a:lnTo>
                  <a:lnTo>
                    <a:pt x="27940" y="40640"/>
                  </a:lnTo>
                  <a:lnTo>
                    <a:pt x="25400" y="40640"/>
                  </a:lnTo>
                  <a:lnTo>
                    <a:pt x="25400" y="41910"/>
                  </a:lnTo>
                  <a:lnTo>
                    <a:pt x="17780" y="41910"/>
                  </a:lnTo>
                  <a:lnTo>
                    <a:pt x="17780" y="44450"/>
                  </a:lnTo>
                  <a:lnTo>
                    <a:pt x="15240" y="44450"/>
                  </a:lnTo>
                  <a:lnTo>
                    <a:pt x="15240" y="45720"/>
                  </a:lnTo>
                  <a:lnTo>
                    <a:pt x="11430" y="45720"/>
                  </a:lnTo>
                  <a:lnTo>
                    <a:pt x="11430" y="46990"/>
                  </a:lnTo>
                  <a:lnTo>
                    <a:pt x="8890" y="46990"/>
                  </a:lnTo>
                  <a:lnTo>
                    <a:pt x="8890" y="48260"/>
                  </a:lnTo>
                  <a:lnTo>
                    <a:pt x="2540" y="48260"/>
                  </a:lnTo>
                  <a:lnTo>
                    <a:pt x="2540" y="50800"/>
                  </a:lnTo>
                  <a:lnTo>
                    <a:pt x="0" y="50800"/>
                  </a:lnTo>
                  <a:lnTo>
                    <a:pt x="0" y="52070"/>
                  </a:lnTo>
                  <a:lnTo>
                    <a:pt x="76200" y="52070"/>
                  </a:lnTo>
                  <a:lnTo>
                    <a:pt x="76200" y="50800"/>
                  </a:lnTo>
                  <a:lnTo>
                    <a:pt x="80010" y="50800"/>
                  </a:lnTo>
                  <a:lnTo>
                    <a:pt x="80010" y="48260"/>
                  </a:lnTo>
                  <a:lnTo>
                    <a:pt x="85090" y="48260"/>
                  </a:lnTo>
                  <a:lnTo>
                    <a:pt x="85090" y="46990"/>
                  </a:lnTo>
                  <a:lnTo>
                    <a:pt x="92710" y="46990"/>
                  </a:lnTo>
                  <a:lnTo>
                    <a:pt x="92710" y="45720"/>
                  </a:lnTo>
                  <a:lnTo>
                    <a:pt x="97790" y="45720"/>
                  </a:lnTo>
                  <a:lnTo>
                    <a:pt x="97790" y="44450"/>
                  </a:lnTo>
                  <a:lnTo>
                    <a:pt x="104140" y="44450"/>
                  </a:lnTo>
                  <a:lnTo>
                    <a:pt x="10414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9380" y="40640"/>
                  </a:lnTo>
                  <a:lnTo>
                    <a:pt x="119380" y="39370"/>
                  </a:lnTo>
                  <a:lnTo>
                    <a:pt x="123190" y="39370"/>
                  </a:lnTo>
                  <a:lnTo>
                    <a:pt x="123190" y="38100"/>
                  </a:lnTo>
                  <a:lnTo>
                    <a:pt x="125730" y="38100"/>
                  </a:lnTo>
                  <a:lnTo>
                    <a:pt x="125730" y="35560"/>
                  </a:lnTo>
                  <a:lnTo>
                    <a:pt x="130810" y="35560"/>
                  </a:lnTo>
                  <a:lnTo>
                    <a:pt x="130810" y="34290"/>
                  </a:lnTo>
                  <a:lnTo>
                    <a:pt x="133350" y="34290"/>
                  </a:lnTo>
                  <a:lnTo>
                    <a:pt x="133350" y="33020"/>
                  </a:lnTo>
                  <a:lnTo>
                    <a:pt x="135890" y="33020"/>
                  </a:lnTo>
                  <a:lnTo>
                    <a:pt x="135890" y="31750"/>
                  </a:lnTo>
                  <a:lnTo>
                    <a:pt x="138430" y="31750"/>
                  </a:lnTo>
                  <a:lnTo>
                    <a:pt x="138430" y="29210"/>
                  </a:lnTo>
                  <a:lnTo>
                    <a:pt x="142240" y="29210"/>
                  </a:lnTo>
                  <a:lnTo>
                    <a:pt x="142240" y="27940"/>
                  </a:lnTo>
                  <a:lnTo>
                    <a:pt x="227330" y="27940"/>
                  </a:lnTo>
                  <a:lnTo>
                    <a:pt x="227330" y="29210"/>
                  </a:lnTo>
                  <a:lnTo>
                    <a:pt x="232410" y="29210"/>
                  </a:lnTo>
                  <a:lnTo>
                    <a:pt x="232410" y="31750"/>
                  </a:lnTo>
                  <a:lnTo>
                    <a:pt x="234950" y="31750"/>
                  </a:lnTo>
                  <a:lnTo>
                    <a:pt x="234950" y="33020"/>
                  </a:lnTo>
                  <a:lnTo>
                    <a:pt x="237490" y="33020"/>
                  </a:lnTo>
                  <a:lnTo>
                    <a:pt x="237490" y="34290"/>
                  </a:lnTo>
                  <a:lnTo>
                    <a:pt x="240030" y="34290"/>
                  </a:lnTo>
                  <a:lnTo>
                    <a:pt x="240030" y="35560"/>
                  </a:lnTo>
                  <a:lnTo>
                    <a:pt x="245110" y="35560"/>
                  </a:lnTo>
                  <a:lnTo>
                    <a:pt x="245110" y="38100"/>
                  </a:lnTo>
                  <a:lnTo>
                    <a:pt x="246380" y="38100"/>
                  </a:lnTo>
                  <a:lnTo>
                    <a:pt x="246380" y="39370"/>
                  </a:lnTo>
                  <a:lnTo>
                    <a:pt x="278130" y="39370"/>
                  </a:lnTo>
                  <a:lnTo>
                    <a:pt x="278130" y="40640"/>
                  </a:lnTo>
                  <a:lnTo>
                    <a:pt x="280670" y="40640"/>
                  </a:lnTo>
                  <a:lnTo>
                    <a:pt x="280670" y="41910"/>
                  </a:lnTo>
                  <a:lnTo>
                    <a:pt x="285750" y="41910"/>
                  </a:lnTo>
                  <a:lnTo>
                    <a:pt x="285750" y="44450"/>
                  </a:lnTo>
                  <a:lnTo>
                    <a:pt x="288290" y="44450"/>
                  </a:lnTo>
                  <a:lnTo>
                    <a:pt x="288290" y="45720"/>
                  </a:lnTo>
                  <a:lnTo>
                    <a:pt x="290830" y="45720"/>
                  </a:lnTo>
                  <a:lnTo>
                    <a:pt x="290830" y="46990"/>
                  </a:lnTo>
                  <a:lnTo>
                    <a:pt x="293370" y="46990"/>
                  </a:lnTo>
                  <a:lnTo>
                    <a:pt x="293370" y="48260"/>
                  </a:lnTo>
                  <a:lnTo>
                    <a:pt x="297180" y="48260"/>
                  </a:lnTo>
                  <a:lnTo>
                    <a:pt x="297180" y="50800"/>
                  </a:lnTo>
                  <a:lnTo>
                    <a:pt x="299720" y="50800"/>
                  </a:lnTo>
                  <a:lnTo>
                    <a:pt x="299720" y="52070"/>
                  </a:lnTo>
                  <a:lnTo>
                    <a:pt x="355600" y="52070"/>
                  </a:lnTo>
                  <a:lnTo>
                    <a:pt x="355600" y="508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20470" y="6313170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7870" y="6268720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9600" y="6178550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2646679" y="25527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grpSp>
        <p:nvGrpSpPr>
          <p:cNvPr id="60" name="object 60"/>
          <p:cNvGrpSpPr/>
          <p:nvPr/>
        </p:nvGrpSpPr>
        <p:grpSpPr>
          <a:xfrm>
            <a:off x="394970" y="1416050"/>
            <a:ext cx="4067810" cy="44450"/>
            <a:chOff x="394970" y="1416050"/>
            <a:chExt cx="4067810" cy="44450"/>
          </a:xfrm>
        </p:grpSpPr>
        <p:sp>
          <p:nvSpPr>
            <p:cNvPr id="61" name="object 61"/>
            <p:cNvSpPr/>
            <p:nvPr/>
          </p:nvSpPr>
          <p:spPr>
            <a:xfrm>
              <a:off x="416560" y="1449069"/>
              <a:ext cx="4046220" cy="0"/>
            </a:xfrm>
            <a:custGeom>
              <a:avLst/>
              <a:gdLst/>
              <a:ahLst/>
              <a:cxnLst/>
              <a:rect l="l" t="t" r="r" b="b"/>
              <a:pathLst>
                <a:path w="4046220">
                  <a:moveTo>
                    <a:pt x="0" y="0"/>
                  </a:moveTo>
                  <a:lnTo>
                    <a:pt x="4046220" y="0"/>
                  </a:lnTo>
                </a:path>
              </a:pathLst>
            </a:custGeom>
            <a:ln w="228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94970" y="1427479"/>
              <a:ext cx="4046220" cy="0"/>
            </a:xfrm>
            <a:custGeom>
              <a:avLst/>
              <a:gdLst/>
              <a:ahLst/>
              <a:cxnLst/>
              <a:rect l="l" t="t" r="r" b="b"/>
              <a:pathLst>
                <a:path w="4046220">
                  <a:moveTo>
                    <a:pt x="0" y="0"/>
                  </a:moveTo>
                  <a:lnTo>
                    <a:pt x="4046220" y="0"/>
                  </a:lnTo>
                </a:path>
              </a:pathLst>
            </a:custGeom>
            <a:ln w="228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280670" y="842010"/>
            <a:ext cx="8582660" cy="522224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14300" algn="just">
              <a:lnSpc>
                <a:spcPct val="100000"/>
              </a:lnSpc>
              <a:spcBef>
                <a:spcPts val="940"/>
              </a:spcBef>
            </a:pP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Schedule:</a:t>
            </a:r>
            <a:endParaRPr sz="3400">
              <a:latin typeface="Tahoma"/>
              <a:cs typeface="Tahoma"/>
            </a:endParaRPr>
          </a:p>
          <a:p>
            <a:pPr marL="457200" marR="104139" indent="-342900" algn="just">
              <a:lnSpc>
                <a:spcPct val="100000"/>
              </a:lnSpc>
              <a:spcBef>
                <a:spcPts val="840"/>
              </a:spcBef>
              <a:buClr>
                <a:srgbClr val="EBF25A"/>
              </a:buClr>
              <a:buSzPct val="79411"/>
              <a:buFont typeface="Wingdings"/>
              <a:buChar char=""/>
              <a:tabLst>
                <a:tab pos="457200" algn="l"/>
              </a:tabLst>
            </a:pPr>
            <a:r>
              <a:rPr sz="3400" b="1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demand 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schedule is </a:t>
            </a:r>
            <a:r>
              <a:rPr sz="3400" b="1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numerical  tabulation 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that shows the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quantity  </a:t>
            </a:r>
            <a:r>
              <a:rPr sz="3400" b="1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demeaned 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commodity at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different  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prices.</a:t>
            </a:r>
            <a:endParaRPr sz="3400">
              <a:latin typeface="Tahoma"/>
              <a:cs typeface="Tahoma"/>
            </a:endParaRPr>
          </a:p>
          <a:p>
            <a:pPr marL="457200" marR="107314" indent="-342900" algn="just">
              <a:lnSpc>
                <a:spcPts val="4070"/>
              </a:lnSpc>
              <a:spcBef>
                <a:spcPts val="980"/>
              </a:spcBef>
              <a:buClr>
                <a:srgbClr val="EBF25A"/>
              </a:buClr>
              <a:buSzPct val="79411"/>
              <a:buFont typeface="Wingdings"/>
              <a:buChar char=""/>
              <a:tabLst>
                <a:tab pos="457200" algn="l"/>
              </a:tabLst>
            </a:pP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demand 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schedule may </a:t>
            </a:r>
            <a:r>
              <a:rPr sz="3400" b="1" dirty="0">
                <a:solidFill>
                  <a:srgbClr val="FFFFFF"/>
                </a:solidFill>
                <a:latin typeface="Tahoma"/>
                <a:cs typeface="Tahoma"/>
              </a:rPr>
              <a:t>be of 2  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types</a:t>
            </a:r>
            <a:r>
              <a:rPr sz="3400" b="1" dirty="0">
                <a:solidFill>
                  <a:srgbClr val="FFFFFF"/>
                </a:solidFill>
                <a:latin typeface="Tahoma"/>
                <a:cs typeface="Tahoma"/>
              </a:rPr>
              <a:t> :</a:t>
            </a:r>
            <a:endParaRPr sz="3400">
              <a:latin typeface="Tahoma"/>
              <a:cs typeface="Tahoma"/>
            </a:endParaRPr>
          </a:p>
          <a:p>
            <a:pPr marL="457200" indent="-342900" algn="just">
              <a:lnSpc>
                <a:spcPct val="100000"/>
              </a:lnSpc>
              <a:spcBef>
                <a:spcPts val="720"/>
              </a:spcBef>
              <a:buClr>
                <a:srgbClr val="EBF25A"/>
              </a:buClr>
              <a:buSzPct val="79411"/>
              <a:buFont typeface="Wingdings"/>
              <a:buChar char=""/>
              <a:tabLst>
                <a:tab pos="457200" algn="l"/>
              </a:tabLst>
            </a:pP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Individual demand</a:t>
            </a:r>
            <a:r>
              <a:rPr sz="34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Schedule</a:t>
            </a:r>
            <a:endParaRPr sz="3400">
              <a:latin typeface="Tahoma"/>
              <a:cs typeface="Tahoma"/>
            </a:endParaRPr>
          </a:p>
          <a:p>
            <a:pPr marL="457200" indent="-342900" algn="just">
              <a:lnSpc>
                <a:spcPct val="100000"/>
              </a:lnSpc>
              <a:spcBef>
                <a:spcPts val="840"/>
              </a:spcBef>
              <a:buClr>
                <a:srgbClr val="EBF25A"/>
              </a:buClr>
              <a:buSzPct val="79411"/>
              <a:buFont typeface="Wingdings"/>
              <a:buChar char=""/>
              <a:tabLst>
                <a:tab pos="457200" algn="l"/>
              </a:tabLst>
            </a:pPr>
            <a:r>
              <a:rPr sz="3400" b="1" spc="-5" dirty="0">
                <a:solidFill>
                  <a:srgbClr val="FFFFFF"/>
                </a:solidFill>
                <a:latin typeface="Tahoma"/>
                <a:cs typeface="Tahoma"/>
              </a:rPr>
              <a:t>Market </a:t>
            </a:r>
            <a:r>
              <a:rPr sz="3400" b="1" spc="-10" dirty="0">
                <a:solidFill>
                  <a:srgbClr val="FFFFFF"/>
                </a:solidFill>
                <a:latin typeface="Tahoma"/>
                <a:cs typeface="Tahoma"/>
              </a:rPr>
              <a:t>demand Schedule.</a:t>
            </a:r>
            <a:endParaRPr sz="3400">
              <a:latin typeface="Tahoma"/>
              <a:cs typeface="Tahoma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/>
              <a:t>5</a:t>
            </a:r>
          </a:p>
        </p:txBody>
      </p:sp>
      <p:sp>
        <p:nvSpPr>
          <p:cNvPr id="65" name="object 65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355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704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754120" y="0"/>
            <a:ext cx="502920" cy="6860540"/>
            <a:chOff x="3754120" y="0"/>
            <a:chExt cx="502920" cy="6860540"/>
          </a:xfrm>
        </p:grpSpPr>
        <p:sp>
          <p:nvSpPr>
            <p:cNvPr id="5" name="object 5"/>
            <p:cNvSpPr/>
            <p:nvPr/>
          </p:nvSpPr>
          <p:spPr>
            <a:xfrm>
              <a:off x="42405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40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075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8973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32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67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02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36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0591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894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728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563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98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2209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055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890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725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560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3827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217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052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8874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22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557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794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214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049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884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719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270" y="6141720"/>
            <a:ext cx="9144000" cy="716280"/>
            <a:chOff x="1270" y="6141720"/>
            <a:chExt cx="9144000" cy="716280"/>
          </a:xfrm>
        </p:grpSpPr>
        <p:sp>
          <p:nvSpPr>
            <p:cNvPr id="36" name="object 36"/>
            <p:cNvSpPr/>
            <p:nvPr/>
          </p:nvSpPr>
          <p:spPr>
            <a:xfrm>
              <a:off x="1270" y="6151880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589010" y="6189980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06160" y="6264910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09210" y="6244590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84980" y="6198870"/>
              <a:ext cx="600710" cy="180340"/>
            </a:xfrm>
            <a:custGeom>
              <a:avLst/>
              <a:gdLst/>
              <a:ahLst/>
              <a:cxnLst/>
              <a:rect l="l" t="t" r="r" b="b"/>
              <a:pathLst>
                <a:path w="600710" h="180339">
                  <a:moveTo>
                    <a:pt x="382270" y="173990"/>
                  </a:moveTo>
                  <a:lnTo>
                    <a:pt x="133350" y="173990"/>
                  </a:lnTo>
                  <a:lnTo>
                    <a:pt x="133350" y="177800"/>
                  </a:lnTo>
                  <a:lnTo>
                    <a:pt x="143510" y="177800"/>
                  </a:lnTo>
                  <a:lnTo>
                    <a:pt x="143510" y="179070"/>
                  </a:lnTo>
                  <a:lnTo>
                    <a:pt x="147320" y="179070"/>
                  </a:lnTo>
                  <a:lnTo>
                    <a:pt x="147320" y="180340"/>
                  </a:lnTo>
                  <a:lnTo>
                    <a:pt x="330200" y="180340"/>
                  </a:lnTo>
                  <a:lnTo>
                    <a:pt x="330200" y="179070"/>
                  </a:lnTo>
                  <a:lnTo>
                    <a:pt x="351790" y="179070"/>
                  </a:lnTo>
                  <a:lnTo>
                    <a:pt x="351790" y="177800"/>
                  </a:lnTo>
                  <a:lnTo>
                    <a:pt x="382270" y="177800"/>
                  </a:lnTo>
                  <a:lnTo>
                    <a:pt x="382270" y="173990"/>
                  </a:lnTo>
                  <a:close/>
                </a:path>
                <a:path w="600710" h="180339">
                  <a:moveTo>
                    <a:pt x="600710" y="115570"/>
                  </a:moveTo>
                  <a:lnTo>
                    <a:pt x="593090" y="115570"/>
                  </a:lnTo>
                  <a:lnTo>
                    <a:pt x="593090" y="116840"/>
                  </a:lnTo>
                  <a:lnTo>
                    <a:pt x="576580" y="116840"/>
                  </a:lnTo>
                  <a:lnTo>
                    <a:pt x="576580" y="120650"/>
                  </a:lnTo>
                  <a:lnTo>
                    <a:pt x="560070" y="120650"/>
                  </a:lnTo>
                  <a:lnTo>
                    <a:pt x="560070" y="121920"/>
                  </a:lnTo>
                  <a:lnTo>
                    <a:pt x="554990" y="121920"/>
                  </a:lnTo>
                  <a:lnTo>
                    <a:pt x="554990" y="123190"/>
                  </a:lnTo>
                  <a:lnTo>
                    <a:pt x="534670" y="123190"/>
                  </a:lnTo>
                  <a:lnTo>
                    <a:pt x="534670" y="127000"/>
                  </a:lnTo>
                  <a:lnTo>
                    <a:pt x="519430" y="127000"/>
                  </a:lnTo>
                  <a:lnTo>
                    <a:pt x="519430" y="128270"/>
                  </a:lnTo>
                  <a:lnTo>
                    <a:pt x="510540" y="128270"/>
                  </a:lnTo>
                  <a:lnTo>
                    <a:pt x="510540" y="129540"/>
                  </a:lnTo>
                  <a:lnTo>
                    <a:pt x="494030" y="129540"/>
                  </a:lnTo>
                  <a:lnTo>
                    <a:pt x="494030" y="133350"/>
                  </a:lnTo>
                  <a:lnTo>
                    <a:pt x="478790" y="133350"/>
                  </a:lnTo>
                  <a:lnTo>
                    <a:pt x="478790" y="134620"/>
                  </a:lnTo>
                  <a:lnTo>
                    <a:pt x="469900" y="134620"/>
                  </a:lnTo>
                  <a:lnTo>
                    <a:pt x="469900" y="135890"/>
                  </a:lnTo>
                  <a:lnTo>
                    <a:pt x="453390" y="135890"/>
                  </a:lnTo>
                  <a:lnTo>
                    <a:pt x="453390" y="139700"/>
                  </a:lnTo>
                  <a:lnTo>
                    <a:pt x="438150" y="139700"/>
                  </a:lnTo>
                  <a:lnTo>
                    <a:pt x="438150" y="140970"/>
                  </a:lnTo>
                  <a:lnTo>
                    <a:pt x="433070" y="140970"/>
                  </a:lnTo>
                  <a:lnTo>
                    <a:pt x="433070" y="142240"/>
                  </a:lnTo>
                  <a:lnTo>
                    <a:pt x="401320" y="142240"/>
                  </a:lnTo>
                  <a:lnTo>
                    <a:pt x="401320" y="146050"/>
                  </a:lnTo>
                  <a:lnTo>
                    <a:pt x="374650" y="146050"/>
                  </a:lnTo>
                  <a:lnTo>
                    <a:pt x="374650" y="147320"/>
                  </a:lnTo>
                  <a:lnTo>
                    <a:pt x="361950" y="147320"/>
                  </a:lnTo>
                  <a:lnTo>
                    <a:pt x="361950" y="148590"/>
                  </a:lnTo>
                  <a:lnTo>
                    <a:pt x="336550" y="148590"/>
                  </a:lnTo>
                  <a:lnTo>
                    <a:pt x="336550" y="152400"/>
                  </a:lnTo>
                  <a:lnTo>
                    <a:pt x="142240" y="152400"/>
                  </a:lnTo>
                  <a:lnTo>
                    <a:pt x="142240" y="148590"/>
                  </a:lnTo>
                  <a:lnTo>
                    <a:pt x="132080" y="148590"/>
                  </a:lnTo>
                  <a:lnTo>
                    <a:pt x="132080" y="147320"/>
                  </a:lnTo>
                  <a:lnTo>
                    <a:pt x="128270" y="147320"/>
                  </a:lnTo>
                  <a:lnTo>
                    <a:pt x="128270" y="146050"/>
                  </a:lnTo>
                  <a:lnTo>
                    <a:pt x="118110" y="146050"/>
                  </a:lnTo>
                  <a:lnTo>
                    <a:pt x="118110" y="142240"/>
                  </a:lnTo>
                  <a:lnTo>
                    <a:pt x="110490" y="142240"/>
                  </a:lnTo>
                  <a:lnTo>
                    <a:pt x="110490" y="140970"/>
                  </a:lnTo>
                  <a:lnTo>
                    <a:pt x="102870" y="140970"/>
                  </a:lnTo>
                  <a:lnTo>
                    <a:pt x="102870" y="139700"/>
                  </a:lnTo>
                  <a:lnTo>
                    <a:pt x="91440" y="139700"/>
                  </a:lnTo>
                  <a:lnTo>
                    <a:pt x="91440" y="135890"/>
                  </a:lnTo>
                  <a:lnTo>
                    <a:pt x="81280" y="135890"/>
                  </a:lnTo>
                  <a:lnTo>
                    <a:pt x="81280" y="134620"/>
                  </a:lnTo>
                  <a:lnTo>
                    <a:pt x="76200" y="134620"/>
                  </a:lnTo>
                  <a:lnTo>
                    <a:pt x="76200" y="133350"/>
                  </a:lnTo>
                  <a:lnTo>
                    <a:pt x="68580" y="133350"/>
                  </a:lnTo>
                  <a:lnTo>
                    <a:pt x="68580" y="129540"/>
                  </a:lnTo>
                  <a:lnTo>
                    <a:pt x="60960" y="129540"/>
                  </a:lnTo>
                  <a:lnTo>
                    <a:pt x="60960" y="128270"/>
                  </a:lnTo>
                  <a:lnTo>
                    <a:pt x="58420" y="128270"/>
                  </a:lnTo>
                  <a:lnTo>
                    <a:pt x="58420" y="127000"/>
                  </a:lnTo>
                  <a:lnTo>
                    <a:pt x="50800" y="127000"/>
                  </a:lnTo>
                  <a:lnTo>
                    <a:pt x="50800" y="123190"/>
                  </a:lnTo>
                  <a:lnTo>
                    <a:pt x="45720" y="123190"/>
                  </a:lnTo>
                  <a:lnTo>
                    <a:pt x="45720" y="121920"/>
                  </a:lnTo>
                  <a:lnTo>
                    <a:pt x="40640" y="121920"/>
                  </a:lnTo>
                  <a:lnTo>
                    <a:pt x="40640" y="120650"/>
                  </a:lnTo>
                  <a:lnTo>
                    <a:pt x="31750" y="120650"/>
                  </a:lnTo>
                  <a:lnTo>
                    <a:pt x="31750" y="116840"/>
                  </a:lnTo>
                  <a:lnTo>
                    <a:pt x="22860" y="116840"/>
                  </a:lnTo>
                  <a:lnTo>
                    <a:pt x="22860" y="115570"/>
                  </a:lnTo>
                  <a:lnTo>
                    <a:pt x="19050" y="115570"/>
                  </a:lnTo>
                  <a:lnTo>
                    <a:pt x="19050" y="114300"/>
                  </a:lnTo>
                  <a:lnTo>
                    <a:pt x="16510" y="114300"/>
                  </a:lnTo>
                  <a:lnTo>
                    <a:pt x="16510" y="110490"/>
                  </a:lnTo>
                  <a:lnTo>
                    <a:pt x="16510" y="104140"/>
                  </a:lnTo>
                  <a:lnTo>
                    <a:pt x="16510" y="63500"/>
                  </a:lnTo>
                  <a:lnTo>
                    <a:pt x="17780" y="63500"/>
                  </a:lnTo>
                  <a:lnTo>
                    <a:pt x="17780" y="59690"/>
                  </a:lnTo>
                  <a:lnTo>
                    <a:pt x="17780" y="57150"/>
                  </a:lnTo>
                  <a:lnTo>
                    <a:pt x="19050" y="57150"/>
                  </a:lnTo>
                  <a:lnTo>
                    <a:pt x="19050" y="53340"/>
                  </a:lnTo>
                  <a:lnTo>
                    <a:pt x="19050" y="50800"/>
                  </a:lnTo>
                  <a:lnTo>
                    <a:pt x="20320" y="50800"/>
                  </a:lnTo>
                  <a:lnTo>
                    <a:pt x="20320" y="44450"/>
                  </a:lnTo>
                  <a:lnTo>
                    <a:pt x="21590" y="44450"/>
                  </a:lnTo>
                  <a:lnTo>
                    <a:pt x="21590" y="39370"/>
                  </a:lnTo>
                  <a:lnTo>
                    <a:pt x="22860" y="39370"/>
                  </a:lnTo>
                  <a:lnTo>
                    <a:pt x="22860" y="36830"/>
                  </a:lnTo>
                  <a:lnTo>
                    <a:pt x="22860" y="33020"/>
                  </a:lnTo>
                  <a:lnTo>
                    <a:pt x="24130" y="33020"/>
                  </a:lnTo>
                  <a:lnTo>
                    <a:pt x="24130" y="27940"/>
                  </a:lnTo>
                  <a:lnTo>
                    <a:pt x="24130" y="26670"/>
                  </a:lnTo>
                  <a:lnTo>
                    <a:pt x="25400" y="26670"/>
                  </a:lnTo>
                  <a:lnTo>
                    <a:pt x="25400" y="21590"/>
                  </a:lnTo>
                  <a:lnTo>
                    <a:pt x="26670" y="21590"/>
                  </a:lnTo>
                  <a:lnTo>
                    <a:pt x="26670" y="20320"/>
                  </a:lnTo>
                  <a:lnTo>
                    <a:pt x="2667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15240" y="7620"/>
                  </a:lnTo>
                  <a:lnTo>
                    <a:pt x="15240" y="12700"/>
                  </a:lnTo>
                  <a:lnTo>
                    <a:pt x="13970" y="12700"/>
                  </a:lnTo>
                  <a:lnTo>
                    <a:pt x="13970" y="20320"/>
                  </a:lnTo>
                  <a:lnTo>
                    <a:pt x="12700" y="20320"/>
                  </a:lnTo>
                  <a:lnTo>
                    <a:pt x="12700" y="21590"/>
                  </a:lnTo>
                  <a:lnTo>
                    <a:pt x="12700" y="26670"/>
                  </a:lnTo>
                  <a:lnTo>
                    <a:pt x="12700" y="27940"/>
                  </a:lnTo>
                  <a:lnTo>
                    <a:pt x="11430" y="27940"/>
                  </a:lnTo>
                  <a:lnTo>
                    <a:pt x="11430" y="33020"/>
                  </a:lnTo>
                  <a:lnTo>
                    <a:pt x="11430" y="36830"/>
                  </a:lnTo>
                  <a:lnTo>
                    <a:pt x="10160" y="36830"/>
                  </a:lnTo>
                  <a:lnTo>
                    <a:pt x="10160" y="39370"/>
                  </a:lnTo>
                  <a:lnTo>
                    <a:pt x="10160" y="44450"/>
                  </a:lnTo>
                  <a:lnTo>
                    <a:pt x="8890" y="44450"/>
                  </a:lnTo>
                  <a:lnTo>
                    <a:pt x="8890" y="50800"/>
                  </a:lnTo>
                  <a:lnTo>
                    <a:pt x="8890" y="53340"/>
                  </a:lnTo>
                  <a:lnTo>
                    <a:pt x="7620" y="53340"/>
                  </a:lnTo>
                  <a:lnTo>
                    <a:pt x="7620" y="57150"/>
                  </a:lnTo>
                  <a:lnTo>
                    <a:pt x="7620" y="59690"/>
                  </a:lnTo>
                  <a:lnTo>
                    <a:pt x="6350" y="59690"/>
                  </a:lnTo>
                  <a:lnTo>
                    <a:pt x="6350" y="63500"/>
                  </a:lnTo>
                  <a:lnTo>
                    <a:pt x="6350" y="104140"/>
                  </a:lnTo>
                  <a:lnTo>
                    <a:pt x="8890" y="104140"/>
                  </a:lnTo>
                  <a:lnTo>
                    <a:pt x="8890" y="110490"/>
                  </a:lnTo>
                  <a:lnTo>
                    <a:pt x="10160" y="110490"/>
                  </a:lnTo>
                  <a:lnTo>
                    <a:pt x="10160" y="114300"/>
                  </a:lnTo>
                  <a:lnTo>
                    <a:pt x="10160" y="115570"/>
                  </a:lnTo>
                  <a:lnTo>
                    <a:pt x="10160" y="116840"/>
                  </a:lnTo>
                  <a:lnTo>
                    <a:pt x="11430" y="116840"/>
                  </a:lnTo>
                  <a:lnTo>
                    <a:pt x="11430" y="120650"/>
                  </a:lnTo>
                  <a:lnTo>
                    <a:pt x="11430" y="121920"/>
                  </a:lnTo>
                  <a:lnTo>
                    <a:pt x="11430" y="123190"/>
                  </a:lnTo>
                  <a:lnTo>
                    <a:pt x="12700" y="123190"/>
                  </a:lnTo>
                  <a:lnTo>
                    <a:pt x="12700" y="127000"/>
                  </a:lnTo>
                  <a:lnTo>
                    <a:pt x="12700" y="128270"/>
                  </a:lnTo>
                  <a:lnTo>
                    <a:pt x="12700" y="129540"/>
                  </a:lnTo>
                  <a:lnTo>
                    <a:pt x="12700" y="133350"/>
                  </a:lnTo>
                  <a:lnTo>
                    <a:pt x="13970" y="133350"/>
                  </a:lnTo>
                  <a:lnTo>
                    <a:pt x="13970" y="134620"/>
                  </a:lnTo>
                  <a:lnTo>
                    <a:pt x="13970" y="135890"/>
                  </a:lnTo>
                  <a:lnTo>
                    <a:pt x="13970" y="139700"/>
                  </a:lnTo>
                  <a:lnTo>
                    <a:pt x="15240" y="139700"/>
                  </a:lnTo>
                  <a:lnTo>
                    <a:pt x="15240" y="140970"/>
                  </a:lnTo>
                  <a:lnTo>
                    <a:pt x="15240" y="142240"/>
                  </a:lnTo>
                  <a:lnTo>
                    <a:pt x="24130" y="142240"/>
                  </a:lnTo>
                  <a:lnTo>
                    <a:pt x="24130" y="146050"/>
                  </a:lnTo>
                  <a:lnTo>
                    <a:pt x="30480" y="146050"/>
                  </a:lnTo>
                  <a:lnTo>
                    <a:pt x="30480" y="147320"/>
                  </a:lnTo>
                  <a:lnTo>
                    <a:pt x="34290" y="147320"/>
                  </a:lnTo>
                  <a:lnTo>
                    <a:pt x="34290" y="148590"/>
                  </a:lnTo>
                  <a:lnTo>
                    <a:pt x="41910" y="148590"/>
                  </a:lnTo>
                  <a:lnTo>
                    <a:pt x="41910" y="152400"/>
                  </a:lnTo>
                  <a:lnTo>
                    <a:pt x="49530" y="152400"/>
                  </a:lnTo>
                  <a:lnTo>
                    <a:pt x="49530" y="153670"/>
                  </a:lnTo>
                  <a:lnTo>
                    <a:pt x="53340" y="153670"/>
                  </a:lnTo>
                  <a:lnTo>
                    <a:pt x="53340" y="154940"/>
                  </a:lnTo>
                  <a:lnTo>
                    <a:pt x="60960" y="154940"/>
                  </a:lnTo>
                  <a:lnTo>
                    <a:pt x="60960" y="158750"/>
                  </a:lnTo>
                  <a:lnTo>
                    <a:pt x="68580" y="158750"/>
                  </a:lnTo>
                  <a:lnTo>
                    <a:pt x="68580" y="160020"/>
                  </a:lnTo>
                  <a:lnTo>
                    <a:pt x="71120" y="160020"/>
                  </a:lnTo>
                  <a:lnTo>
                    <a:pt x="71120" y="161290"/>
                  </a:lnTo>
                  <a:lnTo>
                    <a:pt x="82550" y="161290"/>
                  </a:lnTo>
                  <a:lnTo>
                    <a:pt x="82550" y="165100"/>
                  </a:lnTo>
                  <a:lnTo>
                    <a:pt x="91440" y="165100"/>
                  </a:lnTo>
                  <a:lnTo>
                    <a:pt x="91440" y="166370"/>
                  </a:lnTo>
                  <a:lnTo>
                    <a:pt x="469900" y="166370"/>
                  </a:lnTo>
                  <a:lnTo>
                    <a:pt x="469900" y="165100"/>
                  </a:lnTo>
                  <a:lnTo>
                    <a:pt x="486410" y="165100"/>
                  </a:lnTo>
                  <a:lnTo>
                    <a:pt x="486410" y="161290"/>
                  </a:lnTo>
                  <a:lnTo>
                    <a:pt x="502920" y="161290"/>
                  </a:lnTo>
                  <a:lnTo>
                    <a:pt x="502920" y="160020"/>
                  </a:lnTo>
                  <a:lnTo>
                    <a:pt x="510540" y="160020"/>
                  </a:lnTo>
                  <a:lnTo>
                    <a:pt x="510540" y="158750"/>
                  </a:lnTo>
                  <a:lnTo>
                    <a:pt x="527050" y="158750"/>
                  </a:lnTo>
                  <a:lnTo>
                    <a:pt x="527050" y="154940"/>
                  </a:lnTo>
                  <a:lnTo>
                    <a:pt x="543560" y="154940"/>
                  </a:lnTo>
                  <a:lnTo>
                    <a:pt x="543560" y="153670"/>
                  </a:lnTo>
                  <a:lnTo>
                    <a:pt x="551180" y="153670"/>
                  </a:lnTo>
                  <a:lnTo>
                    <a:pt x="551180" y="152400"/>
                  </a:lnTo>
                  <a:lnTo>
                    <a:pt x="567690" y="152400"/>
                  </a:lnTo>
                  <a:lnTo>
                    <a:pt x="567690" y="148590"/>
                  </a:lnTo>
                  <a:lnTo>
                    <a:pt x="584200" y="148590"/>
                  </a:lnTo>
                  <a:lnTo>
                    <a:pt x="584200" y="147320"/>
                  </a:lnTo>
                  <a:lnTo>
                    <a:pt x="593090" y="147320"/>
                  </a:lnTo>
                  <a:lnTo>
                    <a:pt x="593090" y="146050"/>
                  </a:lnTo>
                  <a:lnTo>
                    <a:pt x="600710" y="146050"/>
                  </a:lnTo>
                  <a:lnTo>
                    <a:pt x="600710" y="116840"/>
                  </a:lnTo>
                  <a:lnTo>
                    <a:pt x="600710" y="11557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4274820" y="6168390"/>
            <a:ext cx="36830" cy="30480"/>
          </a:xfrm>
          <a:custGeom>
            <a:avLst/>
            <a:gdLst/>
            <a:ahLst/>
            <a:cxnLst/>
            <a:rect l="l" t="t" r="r" b="b"/>
            <a:pathLst>
              <a:path w="36829" h="30479">
                <a:moveTo>
                  <a:pt x="36830" y="8890"/>
                </a:moveTo>
                <a:lnTo>
                  <a:pt x="31750" y="8890"/>
                </a:lnTo>
                <a:lnTo>
                  <a:pt x="31750" y="7620"/>
                </a:lnTo>
                <a:lnTo>
                  <a:pt x="24130" y="7620"/>
                </a:lnTo>
                <a:lnTo>
                  <a:pt x="24130" y="6350"/>
                </a:lnTo>
                <a:lnTo>
                  <a:pt x="21590" y="6350"/>
                </a:lnTo>
                <a:lnTo>
                  <a:pt x="21590" y="5080"/>
                </a:lnTo>
                <a:lnTo>
                  <a:pt x="17780" y="5080"/>
                </a:lnTo>
                <a:lnTo>
                  <a:pt x="17780" y="2540"/>
                </a:lnTo>
                <a:lnTo>
                  <a:pt x="13970" y="2540"/>
                </a:lnTo>
                <a:lnTo>
                  <a:pt x="13970" y="1270"/>
                </a:lnTo>
                <a:lnTo>
                  <a:pt x="7620" y="1270"/>
                </a:lnTo>
                <a:lnTo>
                  <a:pt x="7620" y="0"/>
                </a:ln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30480"/>
                </a:lnTo>
                <a:lnTo>
                  <a:pt x="36830" y="30480"/>
                </a:lnTo>
                <a:lnTo>
                  <a:pt x="36830" y="889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3663950" y="6205220"/>
            <a:ext cx="588010" cy="146050"/>
            <a:chOff x="3663950" y="6205220"/>
            <a:chExt cx="588010" cy="146050"/>
          </a:xfrm>
        </p:grpSpPr>
        <p:sp>
          <p:nvSpPr>
            <p:cNvPr id="50" name="object 50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65600" y="6205220"/>
              <a:ext cx="86360" cy="44450"/>
            </a:xfrm>
            <a:custGeom>
              <a:avLst/>
              <a:gdLst/>
              <a:ahLst/>
              <a:cxnLst/>
              <a:rect l="l" t="t" r="r" b="b"/>
              <a:pathLst>
                <a:path w="86360" h="44450">
                  <a:moveTo>
                    <a:pt x="86360" y="0"/>
                  </a:moveTo>
                  <a:lnTo>
                    <a:pt x="59690" y="0"/>
                  </a:lnTo>
                  <a:lnTo>
                    <a:pt x="59690" y="2540"/>
                  </a:lnTo>
                  <a:lnTo>
                    <a:pt x="58420" y="2540"/>
                  </a:lnTo>
                  <a:lnTo>
                    <a:pt x="58420" y="3810"/>
                  </a:lnTo>
                  <a:lnTo>
                    <a:pt x="54610" y="3810"/>
                  </a:lnTo>
                  <a:lnTo>
                    <a:pt x="54610" y="5080"/>
                  </a:lnTo>
                  <a:lnTo>
                    <a:pt x="52070" y="5080"/>
                  </a:lnTo>
                  <a:lnTo>
                    <a:pt x="52070" y="6350"/>
                  </a:lnTo>
                  <a:lnTo>
                    <a:pt x="50800" y="6350"/>
                  </a:lnTo>
                  <a:lnTo>
                    <a:pt x="50800" y="8890"/>
                  </a:lnTo>
                  <a:lnTo>
                    <a:pt x="48260" y="8890"/>
                  </a:lnTo>
                  <a:lnTo>
                    <a:pt x="48260" y="10160"/>
                  </a:lnTo>
                  <a:lnTo>
                    <a:pt x="44450" y="10160"/>
                  </a:lnTo>
                  <a:lnTo>
                    <a:pt x="44450" y="11430"/>
                  </a:lnTo>
                  <a:lnTo>
                    <a:pt x="43180" y="11430"/>
                  </a:lnTo>
                  <a:lnTo>
                    <a:pt x="43180" y="12700"/>
                  </a:lnTo>
                  <a:lnTo>
                    <a:pt x="41910" y="12700"/>
                  </a:lnTo>
                  <a:lnTo>
                    <a:pt x="41910" y="15240"/>
                  </a:lnTo>
                  <a:lnTo>
                    <a:pt x="39370" y="15240"/>
                  </a:lnTo>
                  <a:lnTo>
                    <a:pt x="39370" y="16510"/>
                  </a:lnTo>
                  <a:lnTo>
                    <a:pt x="35560" y="16510"/>
                  </a:lnTo>
                  <a:lnTo>
                    <a:pt x="35560" y="17780"/>
                  </a:lnTo>
                  <a:lnTo>
                    <a:pt x="34290" y="17780"/>
                  </a:lnTo>
                  <a:lnTo>
                    <a:pt x="3429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0480" y="21590"/>
                  </a:lnTo>
                  <a:lnTo>
                    <a:pt x="30480" y="22860"/>
                  </a:lnTo>
                  <a:lnTo>
                    <a:pt x="26670" y="22860"/>
                  </a:lnTo>
                  <a:lnTo>
                    <a:pt x="26670" y="24130"/>
                  </a:lnTo>
                  <a:lnTo>
                    <a:pt x="25400" y="24130"/>
                  </a:lnTo>
                  <a:lnTo>
                    <a:pt x="25400" y="25400"/>
                  </a:lnTo>
                  <a:lnTo>
                    <a:pt x="24130" y="25400"/>
                  </a:lnTo>
                  <a:lnTo>
                    <a:pt x="24130" y="27940"/>
                  </a:lnTo>
                  <a:lnTo>
                    <a:pt x="21590" y="27940"/>
                  </a:lnTo>
                  <a:lnTo>
                    <a:pt x="21590" y="29210"/>
                  </a:lnTo>
                  <a:lnTo>
                    <a:pt x="19050" y="29210"/>
                  </a:lnTo>
                  <a:lnTo>
                    <a:pt x="1905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15240" y="31750"/>
                  </a:lnTo>
                  <a:lnTo>
                    <a:pt x="15240" y="34290"/>
                  </a:lnTo>
                  <a:lnTo>
                    <a:pt x="13970" y="34290"/>
                  </a:lnTo>
                  <a:lnTo>
                    <a:pt x="13970" y="35560"/>
                  </a:lnTo>
                  <a:lnTo>
                    <a:pt x="10160" y="35560"/>
                  </a:lnTo>
                  <a:lnTo>
                    <a:pt x="10160" y="36830"/>
                  </a:lnTo>
                  <a:lnTo>
                    <a:pt x="8890" y="36830"/>
                  </a:lnTo>
                  <a:lnTo>
                    <a:pt x="8890" y="38100"/>
                  </a:lnTo>
                  <a:lnTo>
                    <a:pt x="7620" y="38100"/>
                  </a:lnTo>
                  <a:lnTo>
                    <a:pt x="7620" y="40640"/>
                  </a:lnTo>
                  <a:lnTo>
                    <a:pt x="5080" y="40640"/>
                  </a:lnTo>
                  <a:lnTo>
                    <a:pt x="5080" y="41910"/>
                  </a:lnTo>
                  <a:lnTo>
                    <a:pt x="2540" y="41910"/>
                  </a:lnTo>
                  <a:lnTo>
                    <a:pt x="2540" y="43180"/>
                  </a:lnTo>
                  <a:lnTo>
                    <a:pt x="0" y="43180"/>
                  </a:lnTo>
                  <a:lnTo>
                    <a:pt x="0" y="44450"/>
                  </a:lnTo>
                  <a:lnTo>
                    <a:pt x="41910" y="44450"/>
                  </a:lnTo>
                  <a:lnTo>
                    <a:pt x="41910" y="43180"/>
                  </a:lnTo>
                  <a:lnTo>
                    <a:pt x="43180" y="43180"/>
                  </a:lnTo>
                  <a:lnTo>
                    <a:pt x="43180" y="41910"/>
                  </a:lnTo>
                  <a:lnTo>
                    <a:pt x="46990" y="41910"/>
                  </a:lnTo>
                  <a:lnTo>
                    <a:pt x="46990" y="40640"/>
                  </a:lnTo>
                  <a:lnTo>
                    <a:pt x="48260" y="40640"/>
                  </a:lnTo>
                  <a:lnTo>
                    <a:pt x="48260" y="38100"/>
                  </a:lnTo>
                  <a:lnTo>
                    <a:pt x="50800" y="38100"/>
                  </a:lnTo>
                  <a:lnTo>
                    <a:pt x="50800" y="36830"/>
                  </a:lnTo>
                  <a:lnTo>
                    <a:pt x="52070" y="36830"/>
                  </a:lnTo>
                  <a:lnTo>
                    <a:pt x="52070" y="35560"/>
                  </a:lnTo>
                  <a:lnTo>
                    <a:pt x="55880" y="35560"/>
                  </a:lnTo>
                  <a:lnTo>
                    <a:pt x="55880" y="34290"/>
                  </a:lnTo>
                  <a:lnTo>
                    <a:pt x="58420" y="3429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7940"/>
                  </a:lnTo>
                  <a:lnTo>
                    <a:pt x="63500" y="27940"/>
                  </a:lnTo>
                  <a:lnTo>
                    <a:pt x="63500" y="25400"/>
                  </a:lnTo>
                  <a:lnTo>
                    <a:pt x="63500" y="24130"/>
                  </a:lnTo>
                  <a:lnTo>
                    <a:pt x="64770" y="24130"/>
                  </a:lnTo>
                  <a:lnTo>
                    <a:pt x="64770" y="22860"/>
                  </a:lnTo>
                  <a:lnTo>
                    <a:pt x="66040" y="22860"/>
                  </a:lnTo>
                  <a:lnTo>
                    <a:pt x="66040" y="21590"/>
                  </a:lnTo>
                  <a:lnTo>
                    <a:pt x="67310" y="21590"/>
                  </a:lnTo>
                  <a:lnTo>
                    <a:pt x="6731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6510"/>
                  </a:lnTo>
                  <a:lnTo>
                    <a:pt x="69850" y="16510"/>
                  </a:lnTo>
                  <a:lnTo>
                    <a:pt x="69850" y="15240"/>
                  </a:lnTo>
                  <a:lnTo>
                    <a:pt x="71120" y="15240"/>
                  </a:lnTo>
                  <a:lnTo>
                    <a:pt x="71120" y="12700"/>
                  </a:lnTo>
                  <a:lnTo>
                    <a:pt x="72390" y="12700"/>
                  </a:lnTo>
                  <a:lnTo>
                    <a:pt x="72390" y="11430"/>
                  </a:lnTo>
                  <a:lnTo>
                    <a:pt x="72390" y="10160"/>
                  </a:lnTo>
                  <a:lnTo>
                    <a:pt x="74930" y="10160"/>
                  </a:lnTo>
                  <a:lnTo>
                    <a:pt x="74930" y="8890"/>
                  </a:lnTo>
                  <a:lnTo>
                    <a:pt x="74930" y="6350"/>
                  </a:lnTo>
                  <a:lnTo>
                    <a:pt x="76200" y="6350"/>
                  </a:lnTo>
                  <a:lnTo>
                    <a:pt x="76200" y="508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8740" y="3810"/>
                  </a:lnTo>
                  <a:lnTo>
                    <a:pt x="78740" y="2540"/>
                  </a:lnTo>
                  <a:lnTo>
                    <a:pt x="86360" y="2540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4225290" y="6189979"/>
            <a:ext cx="49530" cy="15240"/>
          </a:xfrm>
          <a:custGeom>
            <a:avLst/>
            <a:gdLst/>
            <a:ahLst/>
            <a:cxnLst/>
            <a:rect l="l" t="t" r="r" b="b"/>
            <a:pathLst>
              <a:path w="49529" h="15239">
                <a:moveTo>
                  <a:pt x="49530" y="0"/>
                </a:moveTo>
                <a:lnTo>
                  <a:pt x="10160" y="0"/>
                </a:lnTo>
                <a:lnTo>
                  <a:pt x="10160" y="1270"/>
                </a:lnTo>
                <a:lnTo>
                  <a:pt x="8890" y="1270"/>
                </a:lnTo>
                <a:lnTo>
                  <a:pt x="8890" y="5080"/>
                </a:lnTo>
                <a:lnTo>
                  <a:pt x="7620" y="5080"/>
                </a:lnTo>
                <a:lnTo>
                  <a:pt x="7620" y="6350"/>
                </a:lnTo>
                <a:lnTo>
                  <a:pt x="5080" y="6350"/>
                </a:lnTo>
                <a:lnTo>
                  <a:pt x="5080" y="8890"/>
                </a:lnTo>
                <a:lnTo>
                  <a:pt x="3810" y="8890"/>
                </a:lnTo>
                <a:lnTo>
                  <a:pt x="3810" y="11430"/>
                </a:lnTo>
                <a:lnTo>
                  <a:pt x="2540" y="11430"/>
                </a:lnTo>
                <a:lnTo>
                  <a:pt x="2540" y="12700"/>
                </a:lnTo>
                <a:lnTo>
                  <a:pt x="1270" y="12700"/>
                </a:lnTo>
                <a:lnTo>
                  <a:pt x="1270" y="13970"/>
                </a:lnTo>
                <a:lnTo>
                  <a:pt x="0" y="13970"/>
                </a:lnTo>
                <a:lnTo>
                  <a:pt x="0" y="15240"/>
                </a:lnTo>
                <a:lnTo>
                  <a:pt x="31750" y="15240"/>
                </a:lnTo>
                <a:lnTo>
                  <a:pt x="31750" y="13970"/>
                </a:lnTo>
                <a:lnTo>
                  <a:pt x="38100" y="13970"/>
                </a:lnTo>
                <a:lnTo>
                  <a:pt x="38100" y="12700"/>
                </a:lnTo>
                <a:lnTo>
                  <a:pt x="48260" y="12700"/>
                </a:lnTo>
                <a:lnTo>
                  <a:pt x="48260" y="11430"/>
                </a:lnTo>
                <a:lnTo>
                  <a:pt x="49530" y="11430"/>
                </a:lnTo>
                <a:lnTo>
                  <a:pt x="49530" y="8890"/>
                </a:lnTo>
                <a:lnTo>
                  <a:pt x="49530" y="6350"/>
                </a:lnTo>
                <a:lnTo>
                  <a:pt x="49530" y="508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36720" y="6170929"/>
            <a:ext cx="38100" cy="19050"/>
          </a:xfrm>
          <a:custGeom>
            <a:avLst/>
            <a:gdLst/>
            <a:ahLst/>
            <a:cxnLst/>
            <a:rect l="l" t="t" r="r" b="b"/>
            <a:pathLst>
              <a:path w="38100" h="19050">
                <a:moveTo>
                  <a:pt x="38100" y="1270"/>
                </a:moveTo>
                <a:lnTo>
                  <a:pt x="33020" y="1270"/>
                </a:lnTo>
                <a:lnTo>
                  <a:pt x="27940" y="1270"/>
                </a:lnTo>
                <a:lnTo>
                  <a:pt x="27940" y="2540"/>
                </a:lnTo>
                <a:lnTo>
                  <a:pt x="24130" y="2540"/>
                </a:lnTo>
                <a:lnTo>
                  <a:pt x="24130" y="3810"/>
                </a:lnTo>
                <a:lnTo>
                  <a:pt x="19050" y="3810"/>
                </a:lnTo>
                <a:lnTo>
                  <a:pt x="19050" y="6350"/>
                </a:lnTo>
                <a:lnTo>
                  <a:pt x="8890" y="6350"/>
                </a:lnTo>
                <a:lnTo>
                  <a:pt x="8890" y="7620"/>
                </a:lnTo>
                <a:lnTo>
                  <a:pt x="6350" y="7620"/>
                </a:lnTo>
                <a:lnTo>
                  <a:pt x="6350" y="8890"/>
                </a:lnTo>
                <a:lnTo>
                  <a:pt x="5080" y="8890"/>
                </a:lnTo>
                <a:lnTo>
                  <a:pt x="5080" y="12700"/>
                </a:lnTo>
                <a:lnTo>
                  <a:pt x="2540" y="12700"/>
                </a:lnTo>
                <a:lnTo>
                  <a:pt x="2540" y="15240"/>
                </a:lnTo>
                <a:lnTo>
                  <a:pt x="1270" y="15240"/>
                </a:lnTo>
                <a:lnTo>
                  <a:pt x="1270" y="16510"/>
                </a:lnTo>
                <a:lnTo>
                  <a:pt x="0" y="16510"/>
                </a:lnTo>
                <a:lnTo>
                  <a:pt x="0" y="19050"/>
                </a:lnTo>
                <a:lnTo>
                  <a:pt x="38100" y="19050"/>
                </a:lnTo>
                <a:lnTo>
                  <a:pt x="38100" y="16510"/>
                </a:lnTo>
                <a:lnTo>
                  <a:pt x="38100" y="15240"/>
                </a:lnTo>
                <a:lnTo>
                  <a:pt x="38100" y="2540"/>
                </a:lnTo>
                <a:lnTo>
                  <a:pt x="38100" y="1270"/>
                </a:lnTo>
                <a:close/>
              </a:path>
              <a:path w="38100" h="19050">
                <a:moveTo>
                  <a:pt x="38100" y="0"/>
                </a:moveTo>
                <a:lnTo>
                  <a:pt x="33020" y="0"/>
                </a:lnTo>
                <a:lnTo>
                  <a:pt x="33020" y="1270"/>
                </a:lnTo>
                <a:lnTo>
                  <a:pt x="3810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2442210" y="6140450"/>
            <a:ext cx="1221740" cy="191770"/>
            <a:chOff x="2442210" y="6140450"/>
            <a:chExt cx="1221740" cy="191770"/>
          </a:xfrm>
        </p:grpSpPr>
        <p:sp>
          <p:nvSpPr>
            <p:cNvPr id="55" name="object 55"/>
            <p:cNvSpPr/>
            <p:nvPr/>
          </p:nvSpPr>
          <p:spPr>
            <a:xfrm>
              <a:off x="3053080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1831340" y="6303009"/>
            <a:ext cx="99060" cy="31750"/>
          </a:xfrm>
          <a:custGeom>
            <a:avLst/>
            <a:gdLst/>
            <a:ahLst/>
            <a:cxnLst/>
            <a:rect l="l" t="t" r="r" b="b"/>
            <a:pathLst>
              <a:path w="99060" h="31750">
                <a:moveTo>
                  <a:pt x="99060" y="0"/>
                </a:moveTo>
                <a:lnTo>
                  <a:pt x="3810" y="0"/>
                </a:lnTo>
                <a:lnTo>
                  <a:pt x="3810" y="3810"/>
                </a:lnTo>
                <a:lnTo>
                  <a:pt x="0" y="3810"/>
                </a:lnTo>
                <a:lnTo>
                  <a:pt x="0" y="31750"/>
                </a:lnTo>
                <a:lnTo>
                  <a:pt x="3810" y="31750"/>
                </a:lnTo>
                <a:lnTo>
                  <a:pt x="3810" y="30480"/>
                </a:lnTo>
                <a:lnTo>
                  <a:pt x="7620" y="30480"/>
                </a:lnTo>
                <a:lnTo>
                  <a:pt x="7620" y="29210"/>
                </a:lnTo>
                <a:lnTo>
                  <a:pt x="13970" y="29210"/>
                </a:lnTo>
                <a:lnTo>
                  <a:pt x="13970" y="25400"/>
                </a:lnTo>
                <a:lnTo>
                  <a:pt x="21590" y="25400"/>
                </a:lnTo>
                <a:lnTo>
                  <a:pt x="2159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3020" y="22860"/>
                </a:lnTo>
                <a:lnTo>
                  <a:pt x="33020" y="19050"/>
                </a:lnTo>
                <a:lnTo>
                  <a:pt x="39370" y="19050"/>
                </a:lnTo>
                <a:lnTo>
                  <a:pt x="39370" y="17780"/>
                </a:lnTo>
                <a:lnTo>
                  <a:pt x="45720" y="17780"/>
                </a:lnTo>
                <a:lnTo>
                  <a:pt x="45720" y="16510"/>
                </a:lnTo>
                <a:lnTo>
                  <a:pt x="54610" y="16510"/>
                </a:lnTo>
                <a:lnTo>
                  <a:pt x="54610" y="12700"/>
                </a:lnTo>
                <a:lnTo>
                  <a:pt x="63500" y="12700"/>
                </a:lnTo>
                <a:lnTo>
                  <a:pt x="63500" y="11430"/>
                </a:lnTo>
                <a:lnTo>
                  <a:pt x="67310" y="11430"/>
                </a:lnTo>
                <a:lnTo>
                  <a:pt x="67310" y="10160"/>
                </a:lnTo>
                <a:lnTo>
                  <a:pt x="77470" y="10160"/>
                </a:lnTo>
                <a:lnTo>
                  <a:pt x="77470" y="6350"/>
                </a:lnTo>
                <a:lnTo>
                  <a:pt x="86360" y="6350"/>
                </a:lnTo>
                <a:lnTo>
                  <a:pt x="86360" y="5080"/>
                </a:lnTo>
                <a:lnTo>
                  <a:pt x="90170" y="5080"/>
                </a:lnTo>
                <a:lnTo>
                  <a:pt x="90170" y="3810"/>
                </a:lnTo>
                <a:lnTo>
                  <a:pt x="99060" y="3810"/>
                </a:lnTo>
                <a:lnTo>
                  <a:pt x="990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50770" y="6277609"/>
            <a:ext cx="91440" cy="29209"/>
          </a:xfrm>
          <a:custGeom>
            <a:avLst/>
            <a:gdLst/>
            <a:ahLst/>
            <a:cxnLst/>
            <a:rect l="l" t="t" r="r" b="b"/>
            <a:pathLst>
              <a:path w="91439" h="29210">
                <a:moveTo>
                  <a:pt x="91427" y="0"/>
                </a:moveTo>
                <a:lnTo>
                  <a:pt x="0" y="0"/>
                </a:lnTo>
                <a:lnTo>
                  <a:pt x="0" y="3810"/>
                </a:lnTo>
                <a:lnTo>
                  <a:pt x="2540" y="3810"/>
                </a:lnTo>
                <a:lnTo>
                  <a:pt x="2540" y="5080"/>
                </a:lnTo>
                <a:lnTo>
                  <a:pt x="3810" y="5080"/>
                </a:lnTo>
                <a:lnTo>
                  <a:pt x="3810" y="6350"/>
                </a:lnTo>
                <a:lnTo>
                  <a:pt x="8890" y="6350"/>
                </a:lnTo>
                <a:lnTo>
                  <a:pt x="8890" y="10160"/>
                </a:lnTo>
                <a:lnTo>
                  <a:pt x="13970" y="10160"/>
                </a:lnTo>
                <a:lnTo>
                  <a:pt x="13970" y="11430"/>
                </a:lnTo>
                <a:lnTo>
                  <a:pt x="16510" y="11430"/>
                </a:lnTo>
                <a:lnTo>
                  <a:pt x="16510" y="12700"/>
                </a:lnTo>
                <a:lnTo>
                  <a:pt x="21590" y="12700"/>
                </a:lnTo>
                <a:lnTo>
                  <a:pt x="21590" y="16510"/>
                </a:lnTo>
                <a:lnTo>
                  <a:pt x="26670" y="16510"/>
                </a:lnTo>
                <a:lnTo>
                  <a:pt x="26670" y="17780"/>
                </a:lnTo>
                <a:lnTo>
                  <a:pt x="29210" y="17780"/>
                </a:lnTo>
                <a:lnTo>
                  <a:pt x="29210" y="19050"/>
                </a:lnTo>
                <a:lnTo>
                  <a:pt x="34290" y="19050"/>
                </a:lnTo>
                <a:lnTo>
                  <a:pt x="34290" y="22860"/>
                </a:lnTo>
                <a:lnTo>
                  <a:pt x="39370" y="22860"/>
                </a:lnTo>
                <a:lnTo>
                  <a:pt x="39370" y="24130"/>
                </a:lnTo>
                <a:lnTo>
                  <a:pt x="41910" y="24130"/>
                </a:lnTo>
                <a:lnTo>
                  <a:pt x="41910" y="25400"/>
                </a:lnTo>
                <a:lnTo>
                  <a:pt x="87630" y="25400"/>
                </a:lnTo>
                <a:lnTo>
                  <a:pt x="87630" y="29210"/>
                </a:lnTo>
                <a:lnTo>
                  <a:pt x="91427" y="29210"/>
                </a:lnTo>
                <a:lnTo>
                  <a:pt x="91427" y="25400"/>
                </a:lnTo>
                <a:lnTo>
                  <a:pt x="91427" y="24130"/>
                </a:lnTo>
                <a:lnTo>
                  <a:pt x="91427" y="3810"/>
                </a:lnTo>
                <a:lnTo>
                  <a:pt x="91427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41500" y="6276340"/>
            <a:ext cx="157480" cy="26670"/>
          </a:xfrm>
          <a:custGeom>
            <a:avLst/>
            <a:gdLst/>
            <a:ahLst/>
            <a:cxnLst/>
            <a:rect l="l" t="t" r="r" b="b"/>
            <a:pathLst>
              <a:path w="157480" h="26670">
                <a:moveTo>
                  <a:pt x="157480" y="0"/>
                </a:moveTo>
                <a:lnTo>
                  <a:pt x="85090" y="0"/>
                </a:lnTo>
                <a:lnTo>
                  <a:pt x="85090" y="1270"/>
                </a:lnTo>
                <a:lnTo>
                  <a:pt x="76200" y="1270"/>
                </a:lnTo>
                <a:lnTo>
                  <a:pt x="76200" y="5080"/>
                </a:lnTo>
                <a:lnTo>
                  <a:pt x="67310" y="5080"/>
                </a:lnTo>
                <a:lnTo>
                  <a:pt x="67310" y="6350"/>
                </a:lnTo>
                <a:lnTo>
                  <a:pt x="62230" y="6350"/>
                </a:lnTo>
                <a:lnTo>
                  <a:pt x="62230" y="7620"/>
                </a:lnTo>
                <a:lnTo>
                  <a:pt x="53340" y="7620"/>
                </a:lnTo>
                <a:lnTo>
                  <a:pt x="53340" y="11430"/>
                </a:lnTo>
                <a:lnTo>
                  <a:pt x="44450" y="11430"/>
                </a:lnTo>
                <a:lnTo>
                  <a:pt x="44450" y="12700"/>
                </a:lnTo>
                <a:lnTo>
                  <a:pt x="39370" y="12700"/>
                </a:lnTo>
                <a:lnTo>
                  <a:pt x="39370" y="13970"/>
                </a:lnTo>
                <a:lnTo>
                  <a:pt x="30480" y="13970"/>
                </a:lnTo>
                <a:lnTo>
                  <a:pt x="30480" y="17780"/>
                </a:lnTo>
                <a:lnTo>
                  <a:pt x="22860" y="17780"/>
                </a:lnTo>
                <a:lnTo>
                  <a:pt x="22860" y="19050"/>
                </a:lnTo>
                <a:lnTo>
                  <a:pt x="19050" y="19050"/>
                </a:lnTo>
                <a:lnTo>
                  <a:pt x="19050" y="20320"/>
                </a:lnTo>
                <a:lnTo>
                  <a:pt x="11430" y="20320"/>
                </a:lnTo>
                <a:lnTo>
                  <a:pt x="11430" y="24130"/>
                </a:lnTo>
                <a:lnTo>
                  <a:pt x="3810" y="24130"/>
                </a:lnTo>
                <a:lnTo>
                  <a:pt x="3810" y="25400"/>
                </a:lnTo>
                <a:lnTo>
                  <a:pt x="0" y="25400"/>
                </a:lnTo>
                <a:lnTo>
                  <a:pt x="0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100330" y="25400"/>
                </a:lnTo>
                <a:lnTo>
                  <a:pt x="100330" y="24130"/>
                </a:lnTo>
                <a:lnTo>
                  <a:pt x="106680" y="24130"/>
                </a:lnTo>
                <a:lnTo>
                  <a:pt x="106680" y="20320"/>
                </a:lnTo>
                <a:lnTo>
                  <a:pt x="113030" y="20320"/>
                </a:lnTo>
                <a:lnTo>
                  <a:pt x="113030" y="19050"/>
                </a:lnTo>
                <a:lnTo>
                  <a:pt x="115570" y="19050"/>
                </a:lnTo>
                <a:lnTo>
                  <a:pt x="115570" y="17780"/>
                </a:lnTo>
                <a:lnTo>
                  <a:pt x="121920" y="17780"/>
                </a:lnTo>
                <a:lnTo>
                  <a:pt x="121920" y="13970"/>
                </a:lnTo>
                <a:lnTo>
                  <a:pt x="127000" y="13970"/>
                </a:lnTo>
                <a:lnTo>
                  <a:pt x="127000" y="12700"/>
                </a:lnTo>
                <a:lnTo>
                  <a:pt x="130810" y="12700"/>
                </a:lnTo>
                <a:lnTo>
                  <a:pt x="130810" y="11430"/>
                </a:lnTo>
                <a:lnTo>
                  <a:pt x="135890" y="11430"/>
                </a:lnTo>
                <a:lnTo>
                  <a:pt x="135890" y="7620"/>
                </a:lnTo>
                <a:lnTo>
                  <a:pt x="142240" y="7620"/>
                </a:lnTo>
                <a:lnTo>
                  <a:pt x="142240" y="6350"/>
                </a:lnTo>
                <a:lnTo>
                  <a:pt x="146050" y="6350"/>
                </a:lnTo>
                <a:lnTo>
                  <a:pt x="146050" y="5080"/>
                </a:lnTo>
                <a:lnTo>
                  <a:pt x="151130" y="5080"/>
                </a:lnTo>
                <a:lnTo>
                  <a:pt x="151130" y="1270"/>
                </a:lnTo>
                <a:lnTo>
                  <a:pt x="157480" y="1270"/>
                </a:lnTo>
                <a:lnTo>
                  <a:pt x="1574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46960" y="627634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70"/>
                </a:lnTo>
                <a:lnTo>
                  <a:pt x="87629" y="1270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30400" y="627507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45689" y="627507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39289" y="6271259"/>
            <a:ext cx="68580" cy="3810"/>
          </a:xfrm>
          <a:custGeom>
            <a:avLst/>
            <a:gdLst/>
            <a:ahLst/>
            <a:cxnLst/>
            <a:rect l="l" t="t" r="r" b="b"/>
            <a:pathLst>
              <a:path w="68580" h="3810">
                <a:moveTo>
                  <a:pt x="68580" y="0"/>
                </a:moveTo>
                <a:lnTo>
                  <a:pt x="0" y="0"/>
                </a:lnTo>
                <a:lnTo>
                  <a:pt x="0" y="3809"/>
                </a:lnTo>
                <a:lnTo>
                  <a:pt x="68580" y="3809"/>
                </a:lnTo>
                <a:lnTo>
                  <a:pt x="685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1879" y="6271259"/>
            <a:ext cx="49530" cy="3810"/>
          </a:xfrm>
          <a:custGeom>
            <a:avLst/>
            <a:gdLst/>
            <a:ahLst/>
            <a:cxnLst/>
            <a:rect l="l" t="t" r="r" b="b"/>
            <a:pathLst>
              <a:path w="49530" h="3810">
                <a:moveTo>
                  <a:pt x="49530" y="0"/>
                </a:moveTo>
                <a:lnTo>
                  <a:pt x="0" y="0"/>
                </a:lnTo>
                <a:lnTo>
                  <a:pt x="0" y="3809"/>
                </a:lnTo>
                <a:lnTo>
                  <a:pt x="49530" y="3809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4370" y="6269990"/>
            <a:ext cx="69850" cy="1270"/>
          </a:xfrm>
          <a:custGeom>
            <a:avLst/>
            <a:gdLst/>
            <a:ahLst/>
            <a:cxnLst/>
            <a:rect l="l" t="t" r="r" b="b"/>
            <a:pathLst>
              <a:path w="69850" h="1270">
                <a:moveTo>
                  <a:pt x="69850" y="0"/>
                </a:moveTo>
                <a:lnTo>
                  <a:pt x="0" y="0"/>
                </a:lnTo>
                <a:lnTo>
                  <a:pt x="0" y="1270"/>
                </a:lnTo>
                <a:lnTo>
                  <a:pt x="69850" y="1270"/>
                </a:lnTo>
                <a:lnTo>
                  <a:pt x="698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35529" y="6269990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50800" y="0"/>
                </a:moveTo>
                <a:lnTo>
                  <a:pt x="0" y="0"/>
                </a:lnTo>
                <a:lnTo>
                  <a:pt x="0" y="1270"/>
                </a:lnTo>
                <a:lnTo>
                  <a:pt x="50800" y="1270"/>
                </a:lnTo>
                <a:lnTo>
                  <a:pt x="508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46910" y="62687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31720" y="626872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3260" y="6264909"/>
            <a:ext cx="71120" cy="3810"/>
          </a:xfrm>
          <a:custGeom>
            <a:avLst/>
            <a:gdLst/>
            <a:ahLst/>
            <a:cxnLst/>
            <a:rect l="l" t="t" r="r" b="b"/>
            <a:pathLst>
              <a:path w="71119" h="3810">
                <a:moveTo>
                  <a:pt x="71119" y="0"/>
                </a:moveTo>
                <a:lnTo>
                  <a:pt x="0" y="0"/>
                </a:lnTo>
                <a:lnTo>
                  <a:pt x="0" y="3809"/>
                </a:lnTo>
                <a:lnTo>
                  <a:pt x="71119" y="380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24100" y="626490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58339" y="626364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90" y="0"/>
                </a:moveTo>
                <a:lnTo>
                  <a:pt x="0" y="0"/>
                </a:lnTo>
                <a:lnTo>
                  <a:pt x="0" y="1270"/>
                </a:lnTo>
                <a:lnTo>
                  <a:pt x="72390" y="1270"/>
                </a:lnTo>
                <a:lnTo>
                  <a:pt x="723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316479" y="626364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62150" y="626237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89" y="0"/>
                </a:moveTo>
                <a:lnTo>
                  <a:pt x="0" y="0"/>
                </a:lnTo>
                <a:lnTo>
                  <a:pt x="0" y="1269"/>
                </a:lnTo>
                <a:lnTo>
                  <a:pt x="72389" y="1269"/>
                </a:lnTo>
                <a:lnTo>
                  <a:pt x="7238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5210" y="62623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79" y="0"/>
                </a:moveTo>
                <a:lnTo>
                  <a:pt x="0" y="0"/>
                </a:lnTo>
                <a:lnTo>
                  <a:pt x="0" y="1269"/>
                </a:lnTo>
                <a:lnTo>
                  <a:pt x="55879" y="1269"/>
                </a:lnTo>
                <a:lnTo>
                  <a:pt x="5587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67229" y="6258559"/>
            <a:ext cx="73660" cy="3810"/>
          </a:xfrm>
          <a:custGeom>
            <a:avLst/>
            <a:gdLst/>
            <a:ahLst/>
            <a:cxnLst/>
            <a:rect l="l" t="t" r="r" b="b"/>
            <a:pathLst>
              <a:path w="73660" h="3810">
                <a:moveTo>
                  <a:pt x="73659" y="0"/>
                </a:moveTo>
                <a:lnTo>
                  <a:pt x="0" y="0"/>
                </a:lnTo>
                <a:lnTo>
                  <a:pt x="0" y="3809"/>
                </a:lnTo>
                <a:lnTo>
                  <a:pt x="73659" y="3809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11400" y="625855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73579" y="6257290"/>
            <a:ext cx="73660" cy="1270"/>
          </a:xfrm>
          <a:custGeom>
            <a:avLst/>
            <a:gdLst/>
            <a:ahLst/>
            <a:cxnLst/>
            <a:rect l="l" t="t" r="r" b="b"/>
            <a:pathLst>
              <a:path w="73660" h="1270">
                <a:moveTo>
                  <a:pt x="73659" y="0"/>
                </a:moveTo>
                <a:lnTo>
                  <a:pt x="0" y="0"/>
                </a:lnTo>
                <a:lnTo>
                  <a:pt x="0" y="1270"/>
                </a:lnTo>
                <a:lnTo>
                  <a:pt x="73659" y="1270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07589" y="625729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40" y="0"/>
                </a:moveTo>
                <a:lnTo>
                  <a:pt x="0" y="0"/>
                </a:lnTo>
                <a:lnTo>
                  <a:pt x="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76120" y="625602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30" y="0"/>
                </a:moveTo>
                <a:lnTo>
                  <a:pt x="0" y="0"/>
                </a:lnTo>
                <a:lnTo>
                  <a:pt x="0" y="1269"/>
                </a:lnTo>
                <a:lnTo>
                  <a:pt x="74930" y="126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05050" y="625602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69"/>
                </a:lnTo>
                <a:lnTo>
                  <a:pt x="53339" y="1269"/>
                </a:lnTo>
                <a:lnTo>
                  <a:pt x="533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78660" y="625475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29" y="0"/>
                </a:moveTo>
                <a:lnTo>
                  <a:pt x="0" y="0"/>
                </a:lnTo>
                <a:lnTo>
                  <a:pt x="0" y="1269"/>
                </a:lnTo>
                <a:lnTo>
                  <a:pt x="74929" y="1269"/>
                </a:lnTo>
                <a:lnTo>
                  <a:pt x="749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03779" y="625475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82470" y="6252209"/>
            <a:ext cx="74930" cy="2540"/>
          </a:xfrm>
          <a:custGeom>
            <a:avLst/>
            <a:gdLst/>
            <a:ahLst/>
            <a:cxnLst/>
            <a:rect l="l" t="t" r="r" b="b"/>
            <a:pathLst>
              <a:path w="74930" h="2539">
                <a:moveTo>
                  <a:pt x="74930" y="0"/>
                </a:moveTo>
                <a:lnTo>
                  <a:pt x="0" y="0"/>
                </a:lnTo>
                <a:lnTo>
                  <a:pt x="0" y="2539"/>
                </a:lnTo>
                <a:lnTo>
                  <a:pt x="74930" y="253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01239" y="6252209"/>
            <a:ext cx="53340" cy="2540"/>
          </a:xfrm>
          <a:custGeom>
            <a:avLst/>
            <a:gdLst/>
            <a:ahLst/>
            <a:cxnLst/>
            <a:rect l="l" t="t" r="r" b="b"/>
            <a:pathLst>
              <a:path w="53339" h="2539">
                <a:moveTo>
                  <a:pt x="53340" y="0"/>
                </a:moveTo>
                <a:lnTo>
                  <a:pt x="0" y="0"/>
                </a:lnTo>
                <a:lnTo>
                  <a:pt x="0" y="2539"/>
                </a:lnTo>
                <a:lnTo>
                  <a:pt x="53340" y="2539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87550" y="625094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7429" y="625094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09" y="0"/>
                </a:moveTo>
                <a:lnTo>
                  <a:pt x="0" y="0"/>
                </a:lnTo>
                <a:lnTo>
                  <a:pt x="0" y="1270"/>
                </a:lnTo>
                <a:lnTo>
                  <a:pt x="54609" y="1270"/>
                </a:lnTo>
                <a:lnTo>
                  <a:pt x="546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90089" y="624967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70" y="0"/>
                </a:moveTo>
                <a:lnTo>
                  <a:pt x="0" y="0"/>
                </a:lnTo>
                <a:lnTo>
                  <a:pt x="0" y="1269"/>
                </a:lnTo>
                <a:lnTo>
                  <a:pt x="77470" y="126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889" y="62496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993900" y="624840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69"/>
                </a:lnTo>
                <a:lnTo>
                  <a:pt x="76200" y="126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3620" y="624840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996439" y="6245859"/>
            <a:ext cx="77470" cy="2540"/>
          </a:xfrm>
          <a:custGeom>
            <a:avLst/>
            <a:gdLst/>
            <a:ahLst/>
            <a:cxnLst/>
            <a:rect l="l" t="t" r="r" b="b"/>
            <a:pathLst>
              <a:path w="77469" h="2539">
                <a:moveTo>
                  <a:pt x="77470" y="0"/>
                </a:moveTo>
                <a:lnTo>
                  <a:pt x="0" y="0"/>
                </a:lnTo>
                <a:lnTo>
                  <a:pt x="0" y="2539"/>
                </a:lnTo>
                <a:lnTo>
                  <a:pt x="77470" y="253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291079" y="6245859"/>
            <a:ext cx="57150" cy="2540"/>
          </a:xfrm>
          <a:custGeom>
            <a:avLst/>
            <a:gdLst/>
            <a:ahLst/>
            <a:cxnLst/>
            <a:rect l="l" t="t" r="r" b="b"/>
            <a:pathLst>
              <a:path w="57150" h="2539">
                <a:moveTo>
                  <a:pt x="57150" y="0"/>
                </a:moveTo>
                <a:lnTo>
                  <a:pt x="0" y="0"/>
                </a:lnTo>
                <a:lnTo>
                  <a:pt x="0" y="2539"/>
                </a:lnTo>
                <a:lnTo>
                  <a:pt x="57150" y="2539"/>
                </a:lnTo>
                <a:lnTo>
                  <a:pt x="571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02789" y="624459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87270" y="624459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05329" y="624332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4729" y="624332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09139" y="6242050"/>
            <a:ext cx="82550" cy="1270"/>
          </a:xfrm>
          <a:custGeom>
            <a:avLst/>
            <a:gdLst/>
            <a:ahLst/>
            <a:cxnLst/>
            <a:rect l="l" t="t" r="r" b="b"/>
            <a:pathLst>
              <a:path w="82550" h="1270">
                <a:moveTo>
                  <a:pt x="82550" y="0"/>
                </a:moveTo>
                <a:lnTo>
                  <a:pt x="0" y="0"/>
                </a:lnTo>
                <a:lnTo>
                  <a:pt x="0" y="1269"/>
                </a:lnTo>
                <a:lnTo>
                  <a:pt x="82550" y="1269"/>
                </a:lnTo>
                <a:lnTo>
                  <a:pt x="825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82189" y="624205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10" y="0"/>
                </a:moveTo>
                <a:lnTo>
                  <a:pt x="0" y="0"/>
                </a:lnTo>
                <a:lnTo>
                  <a:pt x="0" y="1269"/>
                </a:lnTo>
                <a:lnTo>
                  <a:pt x="54610" y="126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11679" y="62395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59" y="0"/>
                </a:moveTo>
                <a:lnTo>
                  <a:pt x="0" y="0"/>
                </a:lnTo>
                <a:lnTo>
                  <a:pt x="0" y="2539"/>
                </a:lnTo>
                <a:lnTo>
                  <a:pt x="86359" y="2539"/>
                </a:lnTo>
                <a:lnTo>
                  <a:pt x="863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79650" y="6239509"/>
            <a:ext cx="52069" cy="2540"/>
          </a:xfrm>
          <a:custGeom>
            <a:avLst/>
            <a:gdLst/>
            <a:ahLst/>
            <a:cxnLst/>
            <a:rect l="l" t="t" r="r" b="b"/>
            <a:pathLst>
              <a:path w="52069" h="2539">
                <a:moveTo>
                  <a:pt x="52069" y="0"/>
                </a:moveTo>
                <a:lnTo>
                  <a:pt x="0" y="0"/>
                </a:lnTo>
                <a:lnTo>
                  <a:pt x="0" y="2539"/>
                </a:lnTo>
                <a:lnTo>
                  <a:pt x="52069" y="253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019300" y="623824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74570" y="6238240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30" h="1270">
                <a:moveTo>
                  <a:pt x="49530" y="0"/>
                </a:moveTo>
                <a:lnTo>
                  <a:pt x="0" y="0"/>
                </a:lnTo>
                <a:lnTo>
                  <a:pt x="0" y="127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21839" y="623697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40" y="0"/>
                </a:moveTo>
                <a:lnTo>
                  <a:pt x="0" y="0"/>
                </a:lnTo>
                <a:lnTo>
                  <a:pt x="0" y="1269"/>
                </a:lnTo>
                <a:lnTo>
                  <a:pt x="91440" y="1269"/>
                </a:lnTo>
                <a:lnTo>
                  <a:pt x="914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72029" y="6236970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70">
                <a:moveTo>
                  <a:pt x="48259" y="0"/>
                </a:moveTo>
                <a:lnTo>
                  <a:pt x="0" y="0"/>
                </a:lnTo>
                <a:lnTo>
                  <a:pt x="0" y="1269"/>
                </a:lnTo>
                <a:lnTo>
                  <a:pt x="48259" y="1269"/>
                </a:lnTo>
                <a:lnTo>
                  <a:pt x="482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025650" y="623570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39" y="0"/>
                </a:moveTo>
                <a:lnTo>
                  <a:pt x="0" y="0"/>
                </a:lnTo>
                <a:lnTo>
                  <a:pt x="0" y="1269"/>
                </a:lnTo>
                <a:lnTo>
                  <a:pt x="91439" y="1269"/>
                </a:lnTo>
                <a:lnTo>
                  <a:pt x="914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240279" y="623570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69"/>
                </a:lnTo>
                <a:lnTo>
                  <a:pt x="77469" y="1269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029460" y="6233159"/>
            <a:ext cx="90170" cy="2540"/>
          </a:xfrm>
          <a:custGeom>
            <a:avLst/>
            <a:gdLst/>
            <a:ahLst/>
            <a:cxnLst/>
            <a:rect l="l" t="t" r="r" b="b"/>
            <a:pathLst>
              <a:path w="90169" h="2539">
                <a:moveTo>
                  <a:pt x="90169" y="0"/>
                </a:moveTo>
                <a:lnTo>
                  <a:pt x="0" y="0"/>
                </a:lnTo>
                <a:lnTo>
                  <a:pt x="0" y="2539"/>
                </a:lnTo>
                <a:lnTo>
                  <a:pt x="90169" y="2539"/>
                </a:lnTo>
                <a:lnTo>
                  <a:pt x="901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39010" y="6233159"/>
            <a:ext cx="76200" cy="2540"/>
          </a:xfrm>
          <a:custGeom>
            <a:avLst/>
            <a:gdLst/>
            <a:ahLst/>
            <a:cxnLst/>
            <a:rect l="l" t="t" r="r" b="b"/>
            <a:pathLst>
              <a:path w="76200" h="2539">
                <a:moveTo>
                  <a:pt x="76200" y="0"/>
                </a:moveTo>
                <a:lnTo>
                  <a:pt x="0" y="0"/>
                </a:lnTo>
                <a:lnTo>
                  <a:pt x="0" y="2539"/>
                </a:lnTo>
                <a:lnTo>
                  <a:pt x="76200" y="253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35810" y="623189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33929" y="623189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70"/>
                </a:lnTo>
                <a:lnTo>
                  <a:pt x="77469" y="1270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39620" y="623062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30" y="0"/>
                </a:moveTo>
                <a:lnTo>
                  <a:pt x="0" y="0"/>
                </a:lnTo>
                <a:lnTo>
                  <a:pt x="0" y="1269"/>
                </a:lnTo>
                <a:lnTo>
                  <a:pt x="87630" y="1269"/>
                </a:lnTo>
                <a:lnTo>
                  <a:pt x="876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31389" y="623062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40" y="0"/>
                </a:moveTo>
                <a:lnTo>
                  <a:pt x="0" y="0"/>
                </a:lnTo>
                <a:lnTo>
                  <a:pt x="0" y="1269"/>
                </a:lnTo>
                <a:lnTo>
                  <a:pt x="78740" y="1269"/>
                </a:lnTo>
                <a:lnTo>
                  <a:pt x="787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042160" y="622935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69"/>
                </a:lnTo>
                <a:lnTo>
                  <a:pt x="87629" y="1269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228850" y="622935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39" y="0"/>
                </a:moveTo>
                <a:lnTo>
                  <a:pt x="0" y="0"/>
                </a:lnTo>
                <a:lnTo>
                  <a:pt x="0" y="1269"/>
                </a:lnTo>
                <a:lnTo>
                  <a:pt x="78739" y="1269"/>
                </a:lnTo>
                <a:lnTo>
                  <a:pt x="787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45970" y="62268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26310" y="6226809"/>
            <a:ext cx="80010" cy="2540"/>
          </a:xfrm>
          <a:custGeom>
            <a:avLst/>
            <a:gdLst/>
            <a:ahLst/>
            <a:cxnLst/>
            <a:rect l="l" t="t" r="r" b="b"/>
            <a:pathLst>
              <a:path w="80010" h="2539">
                <a:moveTo>
                  <a:pt x="80009" y="0"/>
                </a:moveTo>
                <a:lnTo>
                  <a:pt x="0" y="0"/>
                </a:lnTo>
                <a:lnTo>
                  <a:pt x="0" y="2539"/>
                </a:lnTo>
                <a:lnTo>
                  <a:pt x="80009" y="2539"/>
                </a:lnTo>
                <a:lnTo>
                  <a:pt x="800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052320" y="6225540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19" h="1270">
                <a:moveTo>
                  <a:pt x="83819" y="0"/>
                </a:moveTo>
                <a:lnTo>
                  <a:pt x="0" y="0"/>
                </a:lnTo>
                <a:lnTo>
                  <a:pt x="0" y="1270"/>
                </a:lnTo>
                <a:lnTo>
                  <a:pt x="83819" y="1270"/>
                </a:lnTo>
                <a:lnTo>
                  <a:pt x="838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056130" y="6197600"/>
            <a:ext cx="245110" cy="29209"/>
          </a:xfrm>
          <a:custGeom>
            <a:avLst/>
            <a:gdLst/>
            <a:ahLst/>
            <a:cxnLst/>
            <a:rect l="l" t="t" r="r" b="b"/>
            <a:pathLst>
              <a:path w="245110" h="29210">
                <a:moveTo>
                  <a:pt x="245110" y="27940"/>
                </a:moveTo>
                <a:lnTo>
                  <a:pt x="243840" y="27940"/>
                </a:lnTo>
                <a:lnTo>
                  <a:pt x="243840" y="26670"/>
                </a:lnTo>
                <a:lnTo>
                  <a:pt x="241300" y="26670"/>
                </a:lnTo>
                <a:lnTo>
                  <a:pt x="241300" y="25400"/>
                </a:lnTo>
                <a:lnTo>
                  <a:pt x="240030" y="25400"/>
                </a:lnTo>
                <a:lnTo>
                  <a:pt x="240030" y="22860"/>
                </a:lnTo>
                <a:lnTo>
                  <a:pt x="236220" y="22860"/>
                </a:lnTo>
                <a:lnTo>
                  <a:pt x="236220" y="21590"/>
                </a:lnTo>
                <a:lnTo>
                  <a:pt x="233680" y="21590"/>
                </a:lnTo>
                <a:lnTo>
                  <a:pt x="233680" y="20320"/>
                </a:lnTo>
                <a:lnTo>
                  <a:pt x="232410" y="20320"/>
                </a:lnTo>
                <a:lnTo>
                  <a:pt x="232410" y="19050"/>
                </a:lnTo>
                <a:lnTo>
                  <a:pt x="229870" y="19050"/>
                </a:lnTo>
                <a:lnTo>
                  <a:pt x="2298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22250" y="15240"/>
                </a:lnTo>
                <a:lnTo>
                  <a:pt x="222250" y="13970"/>
                </a:lnTo>
                <a:lnTo>
                  <a:pt x="219710" y="13970"/>
                </a:lnTo>
                <a:lnTo>
                  <a:pt x="219710" y="12700"/>
                </a:lnTo>
                <a:lnTo>
                  <a:pt x="217170" y="12700"/>
                </a:lnTo>
                <a:lnTo>
                  <a:pt x="217170" y="10160"/>
                </a:lnTo>
                <a:lnTo>
                  <a:pt x="185420" y="10160"/>
                </a:lnTo>
                <a:lnTo>
                  <a:pt x="185420" y="8890"/>
                </a:lnTo>
                <a:lnTo>
                  <a:pt x="181610" y="8890"/>
                </a:lnTo>
                <a:lnTo>
                  <a:pt x="181610" y="7620"/>
                </a:lnTo>
                <a:lnTo>
                  <a:pt x="179070" y="7620"/>
                </a:lnTo>
                <a:lnTo>
                  <a:pt x="179070" y="6350"/>
                </a:lnTo>
                <a:lnTo>
                  <a:pt x="176530" y="6350"/>
                </a:lnTo>
                <a:lnTo>
                  <a:pt x="176530" y="3810"/>
                </a:lnTo>
                <a:lnTo>
                  <a:pt x="171450" y="3810"/>
                </a:lnTo>
                <a:lnTo>
                  <a:pt x="171450" y="2540"/>
                </a:lnTo>
                <a:lnTo>
                  <a:pt x="168910" y="2540"/>
                </a:lnTo>
                <a:lnTo>
                  <a:pt x="168910" y="1270"/>
                </a:lnTo>
                <a:lnTo>
                  <a:pt x="166370" y="1270"/>
                </a:lnTo>
                <a:lnTo>
                  <a:pt x="166370" y="0"/>
                </a:lnTo>
                <a:lnTo>
                  <a:pt x="78740" y="0"/>
                </a:lnTo>
                <a:lnTo>
                  <a:pt x="78740" y="1270"/>
                </a:lnTo>
                <a:lnTo>
                  <a:pt x="74930" y="1270"/>
                </a:lnTo>
                <a:lnTo>
                  <a:pt x="74930" y="2540"/>
                </a:lnTo>
                <a:lnTo>
                  <a:pt x="72390" y="2540"/>
                </a:lnTo>
                <a:lnTo>
                  <a:pt x="72390" y="3810"/>
                </a:lnTo>
                <a:lnTo>
                  <a:pt x="67310" y="3810"/>
                </a:lnTo>
                <a:lnTo>
                  <a:pt x="67310" y="6350"/>
                </a:lnTo>
                <a:lnTo>
                  <a:pt x="64770" y="6350"/>
                </a:lnTo>
                <a:lnTo>
                  <a:pt x="64770" y="7620"/>
                </a:lnTo>
                <a:lnTo>
                  <a:pt x="62230" y="7620"/>
                </a:lnTo>
                <a:lnTo>
                  <a:pt x="62230" y="8890"/>
                </a:lnTo>
                <a:lnTo>
                  <a:pt x="59690" y="8890"/>
                </a:lnTo>
                <a:lnTo>
                  <a:pt x="59690" y="10160"/>
                </a:lnTo>
                <a:lnTo>
                  <a:pt x="48260" y="10160"/>
                </a:lnTo>
                <a:lnTo>
                  <a:pt x="48260" y="12700"/>
                </a:lnTo>
                <a:lnTo>
                  <a:pt x="43180" y="12700"/>
                </a:lnTo>
                <a:lnTo>
                  <a:pt x="43180" y="13970"/>
                </a:lnTo>
                <a:lnTo>
                  <a:pt x="39370" y="13970"/>
                </a:lnTo>
                <a:lnTo>
                  <a:pt x="39370" y="15240"/>
                </a:lnTo>
                <a:lnTo>
                  <a:pt x="34290" y="15240"/>
                </a:lnTo>
                <a:lnTo>
                  <a:pt x="34290" y="16510"/>
                </a:lnTo>
                <a:lnTo>
                  <a:pt x="24130" y="16510"/>
                </a:lnTo>
                <a:lnTo>
                  <a:pt x="24130" y="19050"/>
                </a:lnTo>
                <a:lnTo>
                  <a:pt x="21590" y="19050"/>
                </a:lnTo>
                <a:lnTo>
                  <a:pt x="21590" y="20320"/>
                </a:lnTo>
                <a:lnTo>
                  <a:pt x="16510" y="20320"/>
                </a:lnTo>
                <a:lnTo>
                  <a:pt x="16510" y="21590"/>
                </a:lnTo>
                <a:lnTo>
                  <a:pt x="13970" y="21590"/>
                </a:lnTo>
                <a:lnTo>
                  <a:pt x="13970" y="22860"/>
                </a:lnTo>
                <a:lnTo>
                  <a:pt x="6350" y="22860"/>
                </a:lnTo>
                <a:lnTo>
                  <a:pt x="6350" y="25400"/>
                </a:lnTo>
                <a:lnTo>
                  <a:pt x="3810" y="25400"/>
                </a:lnTo>
                <a:lnTo>
                  <a:pt x="3810" y="26670"/>
                </a:lnTo>
                <a:lnTo>
                  <a:pt x="0" y="26670"/>
                </a:lnTo>
                <a:lnTo>
                  <a:pt x="0" y="27940"/>
                </a:lnTo>
                <a:lnTo>
                  <a:pt x="165100" y="27940"/>
                </a:lnTo>
                <a:lnTo>
                  <a:pt x="165100" y="29210"/>
                </a:lnTo>
                <a:lnTo>
                  <a:pt x="245110" y="29210"/>
                </a:lnTo>
                <a:lnTo>
                  <a:pt x="245110" y="2794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9" name="object 119"/>
          <p:cNvGrpSpPr/>
          <p:nvPr/>
        </p:nvGrpSpPr>
        <p:grpSpPr>
          <a:xfrm>
            <a:off x="609600" y="6189979"/>
            <a:ext cx="1221740" cy="226060"/>
            <a:chOff x="609600" y="6189979"/>
            <a:chExt cx="1221740" cy="226060"/>
          </a:xfrm>
        </p:grpSpPr>
        <p:sp>
          <p:nvSpPr>
            <p:cNvPr id="120" name="object 120"/>
            <p:cNvSpPr/>
            <p:nvPr/>
          </p:nvSpPr>
          <p:spPr>
            <a:xfrm>
              <a:off x="1220470" y="6313169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7870" y="6268719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9600" y="6189979"/>
              <a:ext cx="176530" cy="81280"/>
            </a:xfrm>
            <a:custGeom>
              <a:avLst/>
              <a:gdLst/>
              <a:ahLst/>
              <a:cxnLst/>
              <a:rect l="l" t="t" r="r" b="b"/>
              <a:pathLst>
                <a:path w="176529" h="81279">
                  <a:moveTo>
                    <a:pt x="176530" y="78740"/>
                  </a:moveTo>
                  <a:lnTo>
                    <a:pt x="171450" y="78740"/>
                  </a:lnTo>
                  <a:lnTo>
                    <a:pt x="171450" y="76200"/>
                  </a:lnTo>
                  <a:lnTo>
                    <a:pt x="166370" y="76200"/>
                  </a:lnTo>
                  <a:lnTo>
                    <a:pt x="166370" y="74930"/>
                  </a:lnTo>
                  <a:lnTo>
                    <a:pt x="163830" y="74930"/>
                  </a:lnTo>
                  <a:lnTo>
                    <a:pt x="163830" y="72390"/>
                  </a:lnTo>
                  <a:lnTo>
                    <a:pt x="158750" y="72390"/>
                  </a:lnTo>
                  <a:lnTo>
                    <a:pt x="158750" y="69850"/>
                  </a:lnTo>
                  <a:lnTo>
                    <a:pt x="153670" y="69850"/>
                  </a:lnTo>
                  <a:lnTo>
                    <a:pt x="153670" y="68580"/>
                  </a:lnTo>
                  <a:lnTo>
                    <a:pt x="151130" y="68580"/>
                  </a:lnTo>
                  <a:lnTo>
                    <a:pt x="151130" y="66040"/>
                  </a:lnTo>
                  <a:lnTo>
                    <a:pt x="149860" y="66040"/>
                  </a:lnTo>
                  <a:lnTo>
                    <a:pt x="149860" y="64770"/>
                  </a:lnTo>
                  <a:lnTo>
                    <a:pt x="147320" y="64770"/>
                  </a:lnTo>
                  <a:lnTo>
                    <a:pt x="147320" y="63500"/>
                  </a:lnTo>
                  <a:lnTo>
                    <a:pt x="143510" y="63500"/>
                  </a:lnTo>
                  <a:lnTo>
                    <a:pt x="143510" y="62230"/>
                  </a:lnTo>
                  <a:lnTo>
                    <a:pt x="142240" y="62230"/>
                  </a:lnTo>
                  <a:lnTo>
                    <a:pt x="142240" y="59690"/>
                  </a:lnTo>
                  <a:lnTo>
                    <a:pt x="139700" y="59690"/>
                  </a:lnTo>
                  <a:lnTo>
                    <a:pt x="139700" y="58420"/>
                  </a:lnTo>
                  <a:lnTo>
                    <a:pt x="138430" y="58420"/>
                  </a:lnTo>
                  <a:lnTo>
                    <a:pt x="138430" y="57150"/>
                  </a:lnTo>
                  <a:lnTo>
                    <a:pt x="134620" y="57150"/>
                  </a:lnTo>
                  <a:lnTo>
                    <a:pt x="134620" y="54610"/>
                  </a:lnTo>
                  <a:lnTo>
                    <a:pt x="133350" y="54610"/>
                  </a:lnTo>
                  <a:lnTo>
                    <a:pt x="133350" y="53340"/>
                  </a:lnTo>
                  <a:lnTo>
                    <a:pt x="130810" y="53340"/>
                  </a:lnTo>
                  <a:lnTo>
                    <a:pt x="130810" y="52070"/>
                  </a:lnTo>
                  <a:lnTo>
                    <a:pt x="129540" y="52070"/>
                  </a:lnTo>
                  <a:lnTo>
                    <a:pt x="129540" y="50800"/>
                  </a:lnTo>
                  <a:lnTo>
                    <a:pt x="125730" y="50800"/>
                  </a:lnTo>
                  <a:lnTo>
                    <a:pt x="12573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1920" y="46990"/>
                  </a:lnTo>
                  <a:lnTo>
                    <a:pt x="121920" y="45720"/>
                  </a:lnTo>
                  <a:lnTo>
                    <a:pt x="119380" y="45720"/>
                  </a:lnTo>
                  <a:lnTo>
                    <a:pt x="119380" y="44450"/>
                  </a:lnTo>
                  <a:lnTo>
                    <a:pt x="115570" y="44450"/>
                  </a:lnTo>
                  <a:lnTo>
                    <a:pt x="11557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1760" y="40640"/>
                  </a:lnTo>
                  <a:lnTo>
                    <a:pt x="111760" y="39370"/>
                  </a:lnTo>
                  <a:lnTo>
                    <a:pt x="110490" y="39370"/>
                  </a:lnTo>
                  <a:lnTo>
                    <a:pt x="110490" y="38100"/>
                  </a:lnTo>
                  <a:lnTo>
                    <a:pt x="105410" y="38100"/>
                  </a:lnTo>
                  <a:lnTo>
                    <a:pt x="105410" y="35560"/>
                  </a:lnTo>
                  <a:lnTo>
                    <a:pt x="104140" y="35560"/>
                  </a:lnTo>
                  <a:lnTo>
                    <a:pt x="104140" y="34290"/>
                  </a:lnTo>
                  <a:lnTo>
                    <a:pt x="101600" y="34290"/>
                  </a:lnTo>
                  <a:lnTo>
                    <a:pt x="101600" y="33020"/>
                  </a:lnTo>
                  <a:lnTo>
                    <a:pt x="100330" y="33020"/>
                  </a:lnTo>
                  <a:lnTo>
                    <a:pt x="100330" y="31750"/>
                  </a:lnTo>
                  <a:lnTo>
                    <a:pt x="96520" y="31750"/>
                  </a:lnTo>
                  <a:lnTo>
                    <a:pt x="96520" y="29210"/>
                  </a:lnTo>
                  <a:lnTo>
                    <a:pt x="93980" y="29210"/>
                  </a:lnTo>
                  <a:lnTo>
                    <a:pt x="93980" y="27940"/>
                  </a:lnTo>
                  <a:lnTo>
                    <a:pt x="92710" y="27940"/>
                  </a:lnTo>
                  <a:lnTo>
                    <a:pt x="92710" y="26670"/>
                  </a:lnTo>
                  <a:lnTo>
                    <a:pt x="90170" y="26670"/>
                  </a:lnTo>
                  <a:lnTo>
                    <a:pt x="90170" y="25400"/>
                  </a:lnTo>
                  <a:lnTo>
                    <a:pt x="87630" y="25400"/>
                  </a:lnTo>
                  <a:lnTo>
                    <a:pt x="87630" y="22860"/>
                  </a:lnTo>
                  <a:lnTo>
                    <a:pt x="85090" y="22860"/>
                  </a:lnTo>
                  <a:lnTo>
                    <a:pt x="85090" y="21590"/>
                  </a:lnTo>
                  <a:lnTo>
                    <a:pt x="83820" y="21590"/>
                  </a:lnTo>
                  <a:lnTo>
                    <a:pt x="83820" y="20320"/>
                  </a:lnTo>
                  <a:lnTo>
                    <a:pt x="81280" y="20320"/>
                  </a:lnTo>
                  <a:lnTo>
                    <a:pt x="81280" y="19050"/>
                  </a:lnTo>
                  <a:lnTo>
                    <a:pt x="78740" y="19050"/>
                  </a:lnTo>
                  <a:lnTo>
                    <a:pt x="78740" y="16510"/>
                  </a:lnTo>
                  <a:lnTo>
                    <a:pt x="76200" y="16510"/>
                  </a:lnTo>
                  <a:lnTo>
                    <a:pt x="76200" y="15240"/>
                  </a:lnTo>
                  <a:lnTo>
                    <a:pt x="74930" y="15240"/>
                  </a:lnTo>
                  <a:lnTo>
                    <a:pt x="74930" y="13970"/>
                  </a:lnTo>
                  <a:lnTo>
                    <a:pt x="72390" y="13970"/>
                  </a:lnTo>
                  <a:lnTo>
                    <a:pt x="72390" y="12700"/>
                  </a:lnTo>
                  <a:lnTo>
                    <a:pt x="69850" y="12700"/>
                  </a:lnTo>
                  <a:lnTo>
                    <a:pt x="69850" y="10160"/>
                  </a:lnTo>
                  <a:lnTo>
                    <a:pt x="67310" y="10160"/>
                  </a:lnTo>
                  <a:lnTo>
                    <a:pt x="67310" y="8890"/>
                  </a:lnTo>
                  <a:lnTo>
                    <a:pt x="66040" y="8890"/>
                  </a:lnTo>
                  <a:lnTo>
                    <a:pt x="6604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59690" y="6350"/>
                  </a:lnTo>
                  <a:lnTo>
                    <a:pt x="59690" y="3810"/>
                  </a:lnTo>
                  <a:lnTo>
                    <a:pt x="58420" y="3810"/>
                  </a:lnTo>
                  <a:lnTo>
                    <a:pt x="58420" y="2540"/>
                  </a:lnTo>
                  <a:lnTo>
                    <a:pt x="55880" y="2540"/>
                  </a:lnTo>
                  <a:lnTo>
                    <a:pt x="5588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6510"/>
                  </a:lnTo>
                  <a:lnTo>
                    <a:pt x="36830" y="16510"/>
                  </a:lnTo>
                  <a:lnTo>
                    <a:pt x="36830" y="19050"/>
                  </a:lnTo>
                  <a:lnTo>
                    <a:pt x="40640" y="19050"/>
                  </a:lnTo>
                  <a:lnTo>
                    <a:pt x="40640" y="20320"/>
                  </a:lnTo>
                  <a:lnTo>
                    <a:pt x="43180" y="20320"/>
                  </a:lnTo>
                  <a:lnTo>
                    <a:pt x="43180" y="21590"/>
                  </a:lnTo>
                  <a:lnTo>
                    <a:pt x="44450" y="21590"/>
                  </a:lnTo>
                  <a:lnTo>
                    <a:pt x="44450" y="22860"/>
                  </a:lnTo>
                  <a:lnTo>
                    <a:pt x="46990" y="22860"/>
                  </a:lnTo>
                  <a:lnTo>
                    <a:pt x="46990" y="25400"/>
                  </a:lnTo>
                  <a:lnTo>
                    <a:pt x="50800" y="25400"/>
                  </a:lnTo>
                  <a:lnTo>
                    <a:pt x="50800" y="26670"/>
                  </a:lnTo>
                  <a:lnTo>
                    <a:pt x="52070" y="26670"/>
                  </a:lnTo>
                  <a:lnTo>
                    <a:pt x="52070" y="27940"/>
                  </a:lnTo>
                  <a:lnTo>
                    <a:pt x="53340" y="27940"/>
                  </a:lnTo>
                  <a:lnTo>
                    <a:pt x="53340" y="29210"/>
                  </a:lnTo>
                  <a:lnTo>
                    <a:pt x="55880" y="29210"/>
                  </a:lnTo>
                  <a:lnTo>
                    <a:pt x="55880" y="31750"/>
                  </a:lnTo>
                  <a:lnTo>
                    <a:pt x="59690" y="31750"/>
                  </a:lnTo>
                  <a:lnTo>
                    <a:pt x="59690" y="33020"/>
                  </a:lnTo>
                  <a:lnTo>
                    <a:pt x="60960" y="33020"/>
                  </a:lnTo>
                  <a:lnTo>
                    <a:pt x="60960" y="34290"/>
                  </a:lnTo>
                  <a:lnTo>
                    <a:pt x="63500" y="34290"/>
                  </a:lnTo>
                  <a:lnTo>
                    <a:pt x="63500" y="35560"/>
                  </a:lnTo>
                  <a:lnTo>
                    <a:pt x="64770" y="35560"/>
                  </a:lnTo>
                  <a:lnTo>
                    <a:pt x="6477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9850" y="39370"/>
                  </a:lnTo>
                  <a:lnTo>
                    <a:pt x="69850" y="40640"/>
                  </a:lnTo>
                  <a:lnTo>
                    <a:pt x="72390" y="40640"/>
                  </a:lnTo>
                  <a:lnTo>
                    <a:pt x="72390" y="41910"/>
                  </a:lnTo>
                  <a:lnTo>
                    <a:pt x="73660" y="41910"/>
                  </a:lnTo>
                  <a:lnTo>
                    <a:pt x="73660" y="44450"/>
                  </a:lnTo>
                  <a:lnTo>
                    <a:pt x="77470" y="44450"/>
                  </a:lnTo>
                  <a:lnTo>
                    <a:pt x="77470" y="45720"/>
                  </a:lnTo>
                  <a:lnTo>
                    <a:pt x="78740" y="45720"/>
                  </a:lnTo>
                  <a:lnTo>
                    <a:pt x="78740" y="46990"/>
                  </a:lnTo>
                  <a:lnTo>
                    <a:pt x="81280" y="46990"/>
                  </a:lnTo>
                  <a:lnTo>
                    <a:pt x="81280" y="48260"/>
                  </a:lnTo>
                  <a:lnTo>
                    <a:pt x="82550" y="48260"/>
                  </a:lnTo>
                  <a:lnTo>
                    <a:pt x="82550" y="50800"/>
                  </a:lnTo>
                  <a:lnTo>
                    <a:pt x="86360" y="50800"/>
                  </a:lnTo>
                  <a:lnTo>
                    <a:pt x="86360" y="52070"/>
                  </a:lnTo>
                  <a:lnTo>
                    <a:pt x="87630" y="52070"/>
                  </a:lnTo>
                  <a:lnTo>
                    <a:pt x="87630" y="53340"/>
                  </a:lnTo>
                  <a:lnTo>
                    <a:pt x="90170" y="53340"/>
                  </a:lnTo>
                  <a:lnTo>
                    <a:pt x="9017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95250" y="57150"/>
                  </a:lnTo>
                  <a:lnTo>
                    <a:pt x="95250" y="58420"/>
                  </a:lnTo>
                  <a:lnTo>
                    <a:pt x="97790" y="58420"/>
                  </a:lnTo>
                  <a:lnTo>
                    <a:pt x="97790" y="59690"/>
                  </a:lnTo>
                  <a:lnTo>
                    <a:pt x="99060" y="59690"/>
                  </a:lnTo>
                  <a:lnTo>
                    <a:pt x="99060" y="62230"/>
                  </a:lnTo>
                  <a:lnTo>
                    <a:pt x="101600" y="62230"/>
                  </a:lnTo>
                  <a:lnTo>
                    <a:pt x="101600" y="63500"/>
                  </a:lnTo>
                  <a:lnTo>
                    <a:pt x="105410" y="63500"/>
                  </a:lnTo>
                  <a:lnTo>
                    <a:pt x="105410" y="64770"/>
                  </a:lnTo>
                  <a:lnTo>
                    <a:pt x="107950" y="64770"/>
                  </a:lnTo>
                  <a:lnTo>
                    <a:pt x="107950" y="66040"/>
                  </a:lnTo>
                  <a:lnTo>
                    <a:pt x="109220" y="66040"/>
                  </a:lnTo>
                  <a:lnTo>
                    <a:pt x="109220" y="68580"/>
                  </a:lnTo>
                  <a:lnTo>
                    <a:pt x="111760" y="68580"/>
                  </a:lnTo>
                  <a:lnTo>
                    <a:pt x="111760" y="69850"/>
                  </a:lnTo>
                  <a:lnTo>
                    <a:pt x="115570" y="69850"/>
                  </a:lnTo>
                  <a:lnTo>
                    <a:pt x="115570" y="72390"/>
                  </a:lnTo>
                  <a:lnTo>
                    <a:pt x="119380" y="72390"/>
                  </a:lnTo>
                  <a:lnTo>
                    <a:pt x="119380" y="74930"/>
                  </a:lnTo>
                  <a:lnTo>
                    <a:pt x="120650" y="74930"/>
                  </a:lnTo>
                  <a:lnTo>
                    <a:pt x="120650" y="76200"/>
                  </a:lnTo>
                  <a:lnTo>
                    <a:pt x="124460" y="76200"/>
                  </a:lnTo>
                  <a:lnTo>
                    <a:pt x="124460" y="78740"/>
                  </a:lnTo>
                  <a:lnTo>
                    <a:pt x="128270" y="78740"/>
                  </a:lnTo>
                  <a:lnTo>
                    <a:pt x="128270" y="81280"/>
                  </a:lnTo>
                  <a:lnTo>
                    <a:pt x="176530" y="81280"/>
                  </a:lnTo>
                  <a:lnTo>
                    <a:pt x="176530" y="7874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/>
          <p:nvPr/>
        </p:nvSpPr>
        <p:spPr>
          <a:xfrm>
            <a:off x="609600" y="6187440"/>
            <a:ext cx="50800" cy="2540"/>
          </a:xfrm>
          <a:custGeom>
            <a:avLst/>
            <a:gdLst/>
            <a:ahLst/>
            <a:cxnLst/>
            <a:rect l="l" t="t" r="r" b="b"/>
            <a:pathLst>
              <a:path w="50800" h="2539">
                <a:moveTo>
                  <a:pt x="0" y="2540"/>
                </a:moveTo>
                <a:lnTo>
                  <a:pt x="50800" y="2540"/>
                </a:lnTo>
                <a:lnTo>
                  <a:pt x="50800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09600" y="6178550"/>
            <a:ext cx="49530" cy="8890"/>
          </a:xfrm>
          <a:custGeom>
            <a:avLst/>
            <a:gdLst/>
            <a:ahLst/>
            <a:cxnLst/>
            <a:rect l="l" t="t" r="r" b="b"/>
            <a:pathLst>
              <a:path w="49529" h="8889">
                <a:moveTo>
                  <a:pt x="49530" y="7620"/>
                </a:moveTo>
                <a:lnTo>
                  <a:pt x="46990" y="7620"/>
                </a:lnTo>
                <a:lnTo>
                  <a:pt x="46990" y="6350"/>
                </a:lnTo>
                <a:lnTo>
                  <a:pt x="45720" y="6350"/>
                </a:lnTo>
                <a:lnTo>
                  <a:pt x="45720" y="5080"/>
                </a:lnTo>
                <a:lnTo>
                  <a:pt x="41910" y="5080"/>
                </a:lnTo>
                <a:lnTo>
                  <a:pt x="41910" y="2540"/>
                </a:lnTo>
                <a:lnTo>
                  <a:pt x="39370" y="2540"/>
                </a:lnTo>
                <a:lnTo>
                  <a:pt x="39370" y="1270"/>
                </a:lnTo>
                <a:lnTo>
                  <a:pt x="38100" y="1270"/>
                </a:lnTo>
                <a:lnTo>
                  <a:pt x="38100" y="0"/>
                </a:lnTo>
                <a:lnTo>
                  <a:pt x="0" y="0"/>
                </a:lnTo>
                <a:lnTo>
                  <a:pt x="0" y="1270"/>
                </a:lnTo>
                <a:lnTo>
                  <a:pt x="0" y="2540"/>
                </a:lnTo>
                <a:lnTo>
                  <a:pt x="0" y="5080"/>
                </a:lnTo>
                <a:lnTo>
                  <a:pt x="0" y="6350"/>
                </a:lnTo>
                <a:lnTo>
                  <a:pt x="0" y="7620"/>
                </a:lnTo>
                <a:lnTo>
                  <a:pt x="0" y="8890"/>
                </a:lnTo>
                <a:lnTo>
                  <a:pt x="49530" y="8890"/>
                </a:lnTo>
                <a:lnTo>
                  <a:pt x="49530" y="762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5" name="object 125"/>
          <p:cNvGrpSpPr/>
          <p:nvPr/>
        </p:nvGrpSpPr>
        <p:grpSpPr>
          <a:xfrm>
            <a:off x="0" y="6193790"/>
            <a:ext cx="609600" cy="166370"/>
            <a:chOff x="0" y="6193790"/>
            <a:chExt cx="609600" cy="166370"/>
          </a:xfrm>
        </p:grpSpPr>
        <p:sp>
          <p:nvSpPr>
            <p:cNvPr id="126" name="object 126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32130" y="6193790"/>
              <a:ext cx="77470" cy="62230"/>
            </a:xfrm>
            <a:custGeom>
              <a:avLst/>
              <a:gdLst/>
              <a:ahLst/>
              <a:cxnLst/>
              <a:rect l="l" t="t" r="r" b="b"/>
              <a:pathLst>
                <a:path w="77470" h="62229">
                  <a:moveTo>
                    <a:pt x="77470" y="0"/>
                  </a:moveTo>
                  <a:lnTo>
                    <a:pt x="60960" y="0"/>
                  </a:lnTo>
                  <a:lnTo>
                    <a:pt x="60960" y="1270"/>
                  </a:lnTo>
                  <a:lnTo>
                    <a:pt x="58420" y="1270"/>
                  </a:lnTo>
                  <a:lnTo>
                    <a:pt x="58420" y="2540"/>
                  </a:lnTo>
                  <a:lnTo>
                    <a:pt x="57150" y="2540"/>
                  </a:lnTo>
                  <a:lnTo>
                    <a:pt x="57150" y="5080"/>
                  </a:lnTo>
                  <a:lnTo>
                    <a:pt x="55880" y="5080"/>
                  </a:lnTo>
                  <a:lnTo>
                    <a:pt x="55880" y="6350"/>
                  </a:lnTo>
                  <a:lnTo>
                    <a:pt x="54610" y="6350"/>
                  </a:lnTo>
                  <a:lnTo>
                    <a:pt x="54610" y="7620"/>
                  </a:lnTo>
                  <a:lnTo>
                    <a:pt x="52070" y="7620"/>
                  </a:lnTo>
                  <a:lnTo>
                    <a:pt x="52070" y="10160"/>
                  </a:lnTo>
                  <a:lnTo>
                    <a:pt x="50800" y="10160"/>
                  </a:lnTo>
                  <a:lnTo>
                    <a:pt x="50800" y="11430"/>
                  </a:lnTo>
                  <a:lnTo>
                    <a:pt x="49530" y="11430"/>
                  </a:lnTo>
                  <a:lnTo>
                    <a:pt x="49530" y="12700"/>
                  </a:lnTo>
                  <a:lnTo>
                    <a:pt x="48260" y="12700"/>
                  </a:lnTo>
                  <a:lnTo>
                    <a:pt x="48260" y="13970"/>
                  </a:lnTo>
                  <a:lnTo>
                    <a:pt x="45720" y="13970"/>
                  </a:lnTo>
                  <a:lnTo>
                    <a:pt x="45720" y="16510"/>
                  </a:lnTo>
                  <a:lnTo>
                    <a:pt x="44450" y="16510"/>
                  </a:lnTo>
                  <a:lnTo>
                    <a:pt x="44450" y="17780"/>
                  </a:lnTo>
                  <a:lnTo>
                    <a:pt x="43180" y="17780"/>
                  </a:lnTo>
                  <a:lnTo>
                    <a:pt x="43180" y="19050"/>
                  </a:lnTo>
                  <a:lnTo>
                    <a:pt x="41910" y="19050"/>
                  </a:lnTo>
                  <a:lnTo>
                    <a:pt x="41910" y="20320"/>
                  </a:lnTo>
                  <a:lnTo>
                    <a:pt x="39370" y="20320"/>
                  </a:lnTo>
                  <a:lnTo>
                    <a:pt x="39370" y="22860"/>
                  </a:lnTo>
                  <a:lnTo>
                    <a:pt x="38100" y="22860"/>
                  </a:lnTo>
                  <a:lnTo>
                    <a:pt x="38100" y="24130"/>
                  </a:lnTo>
                  <a:lnTo>
                    <a:pt x="36830" y="24130"/>
                  </a:lnTo>
                  <a:lnTo>
                    <a:pt x="36830" y="25400"/>
                  </a:lnTo>
                  <a:lnTo>
                    <a:pt x="35560" y="25400"/>
                  </a:lnTo>
                  <a:lnTo>
                    <a:pt x="35560" y="26670"/>
                  </a:lnTo>
                  <a:lnTo>
                    <a:pt x="33020" y="26670"/>
                  </a:lnTo>
                  <a:lnTo>
                    <a:pt x="33020" y="29210"/>
                  </a:lnTo>
                  <a:lnTo>
                    <a:pt x="31750" y="29210"/>
                  </a:lnTo>
                  <a:lnTo>
                    <a:pt x="31750" y="30480"/>
                  </a:lnTo>
                  <a:lnTo>
                    <a:pt x="30480" y="30480"/>
                  </a:lnTo>
                  <a:lnTo>
                    <a:pt x="30480" y="31750"/>
                  </a:lnTo>
                  <a:lnTo>
                    <a:pt x="29210" y="31750"/>
                  </a:lnTo>
                  <a:lnTo>
                    <a:pt x="29210" y="33020"/>
                  </a:lnTo>
                  <a:lnTo>
                    <a:pt x="26670" y="33020"/>
                  </a:lnTo>
                  <a:lnTo>
                    <a:pt x="26670" y="35560"/>
                  </a:lnTo>
                  <a:lnTo>
                    <a:pt x="25400" y="3556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38100"/>
                  </a:lnTo>
                  <a:lnTo>
                    <a:pt x="22860" y="38100"/>
                  </a:lnTo>
                  <a:lnTo>
                    <a:pt x="22860" y="39370"/>
                  </a:lnTo>
                  <a:lnTo>
                    <a:pt x="20320" y="39370"/>
                  </a:lnTo>
                  <a:lnTo>
                    <a:pt x="20320" y="41910"/>
                  </a:lnTo>
                  <a:lnTo>
                    <a:pt x="19050" y="41910"/>
                  </a:lnTo>
                  <a:lnTo>
                    <a:pt x="19050" y="43180"/>
                  </a:lnTo>
                  <a:lnTo>
                    <a:pt x="17780" y="43180"/>
                  </a:lnTo>
                  <a:lnTo>
                    <a:pt x="17780" y="44450"/>
                  </a:lnTo>
                  <a:lnTo>
                    <a:pt x="16510" y="44450"/>
                  </a:lnTo>
                  <a:lnTo>
                    <a:pt x="16510" y="45720"/>
                  </a:lnTo>
                  <a:lnTo>
                    <a:pt x="12700" y="45720"/>
                  </a:lnTo>
                  <a:lnTo>
                    <a:pt x="12700" y="48260"/>
                  </a:lnTo>
                  <a:lnTo>
                    <a:pt x="11430" y="48260"/>
                  </a:lnTo>
                  <a:lnTo>
                    <a:pt x="11430" y="49530"/>
                  </a:lnTo>
                  <a:lnTo>
                    <a:pt x="10160" y="49530"/>
                  </a:lnTo>
                  <a:lnTo>
                    <a:pt x="1016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4610"/>
                  </a:lnTo>
                  <a:lnTo>
                    <a:pt x="5080" y="54610"/>
                  </a:lnTo>
                  <a:lnTo>
                    <a:pt x="5080" y="55880"/>
                  </a:lnTo>
                  <a:lnTo>
                    <a:pt x="5080" y="57150"/>
                  </a:lnTo>
                  <a:lnTo>
                    <a:pt x="3810" y="57150"/>
                  </a:lnTo>
                  <a:lnTo>
                    <a:pt x="3810" y="58420"/>
                  </a:lnTo>
                  <a:lnTo>
                    <a:pt x="1270" y="58420"/>
                  </a:lnTo>
                  <a:lnTo>
                    <a:pt x="1270" y="60960"/>
                  </a:lnTo>
                  <a:lnTo>
                    <a:pt x="0" y="60960"/>
                  </a:lnTo>
                  <a:lnTo>
                    <a:pt x="0" y="62230"/>
                  </a:lnTo>
                  <a:lnTo>
                    <a:pt x="29210" y="62230"/>
                  </a:lnTo>
                  <a:lnTo>
                    <a:pt x="29210" y="60960"/>
                  </a:lnTo>
                  <a:lnTo>
                    <a:pt x="30480" y="60960"/>
                  </a:lnTo>
                  <a:lnTo>
                    <a:pt x="30480" y="58420"/>
                  </a:lnTo>
                  <a:lnTo>
                    <a:pt x="33020" y="5842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5880"/>
                  </a:lnTo>
                  <a:lnTo>
                    <a:pt x="35560" y="55880"/>
                  </a:lnTo>
                  <a:lnTo>
                    <a:pt x="35560" y="54610"/>
                  </a:lnTo>
                  <a:lnTo>
                    <a:pt x="36830" y="54610"/>
                  </a:lnTo>
                  <a:lnTo>
                    <a:pt x="36830" y="52070"/>
                  </a:lnTo>
                  <a:lnTo>
                    <a:pt x="39370" y="52070"/>
                  </a:lnTo>
                  <a:lnTo>
                    <a:pt x="39370" y="50800"/>
                  </a:lnTo>
                  <a:lnTo>
                    <a:pt x="40640" y="50800"/>
                  </a:lnTo>
                  <a:lnTo>
                    <a:pt x="40640" y="49530"/>
                  </a:lnTo>
                  <a:lnTo>
                    <a:pt x="41910" y="49530"/>
                  </a:lnTo>
                  <a:lnTo>
                    <a:pt x="41910" y="48260"/>
                  </a:lnTo>
                  <a:lnTo>
                    <a:pt x="43180" y="48260"/>
                  </a:lnTo>
                  <a:lnTo>
                    <a:pt x="43180" y="45720"/>
                  </a:lnTo>
                  <a:lnTo>
                    <a:pt x="45720" y="45720"/>
                  </a:lnTo>
                  <a:lnTo>
                    <a:pt x="45720" y="44450"/>
                  </a:lnTo>
                  <a:lnTo>
                    <a:pt x="46990" y="44450"/>
                  </a:lnTo>
                  <a:lnTo>
                    <a:pt x="46990" y="43180"/>
                  </a:lnTo>
                  <a:lnTo>
                    <a:pt x="48260" y="43180"/>
                  </a:lnTo>
                  <a:lnTo>
                    <a:pt x="48260" y="41910"/>
                  </a:lnTo>
                  <a:lnTo>
                    <a:pt x="49530" y="41910"/>
                  </a:lnTo>
                  <a:lnTo>
                    <a:pt x="49530" y="39370"/>
                  </a:lnTo>
                  <a:lnTo>
                    <a:pt x="52070" y="39370"/>
                  </a:lnTo>
                  <a:lnTo>
                    <a:pt x="52070" y="38100"/>
                  </a:lnTo>
                  <a:lnTo>
                    <a:pt x="53340" y="38100"/>
                  </a:lnTo>
                  <a:lnTo>
                    <a:pt x="53340" y="36830"/>
                  </a:lnTo>
                  <a:lnTo>
                    <a:pt x="54610" y="36830"/>
                  </a:lnTo>
                  <a:lnTo>
                    <a:pt x="54610" y="35560"/>
                  </a:lnTo>
                  <a:lnTo>
                    <a:pt x="55880" y="35560"/>
                  </a:lnTo>
                  <a:lnTo>
                    <a:pt x="55880" y="33020"/>
                  </a:lnTo>
                  <a:lnTo>
                    <a:pt x="58420" y="3302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6670"/>
                  </a:lnTo>
                  <a:lnTo>
                    <a:pt x="64770" y="26670"/>
                  </a:lnTo>
                  <a:lnTo>
                    <a:pt x="64770" y="25400"/>
                  </a:lnTo>
                  <a:lnTo>
                    <a:pt x="66040" y="25400"/>
                  </a:lnTo>
                  <a:lnTo>
                    <a:pt x="66040" y="24130"/>
                  </a:lnTo>
                  <a:lnTo>
                    <a:pt x="67310" y="24130"/>
                  </a:lnTo>
                  <a:lnTo>
                    <a:pt x="67310" y="22860"/>
                  </a:lnTo>
                  <a:lnTo>
                    <a:pt x="68580" y="22860"/>
                  </a:lnTo>
                  <a:lnTo>
                    <a:pt x="6858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71120" y="17780"/>
                  </a:lnTo>
                  <a:lnTo>
                    <a:pt x="72390" y="17780"/>
                  </a:lnTo>
                  <a:lnTo>
                    <a:pt x="72390" y="16510"/>
                  </a:lnTo>
                  <a:lnTo>
                    <a:pt x="73660" y="16510"/>
                  </a:lnTo>
                  <a:lnTo>
                    <a:pt x="73660" y="13970"/>
                  </a:lnTo>
                  <a:lnTo>
                    <a:pt x="76200" y="13970"/>
                  </a:lnTo>
                  <a:lnTo>
                    <a:pt x="76200" y="12700"/>
                  </a:lnTo>
                  <a:lnTo>
                    <a:pt x="77470" y="12700"/>
                  </a:lnTo>
                  <a:lnTo>
                    <a:pt x="77470" y="11430"/>
                  </a:lnTo>
                  <a:lnTo>
                    <a:pt x="77470" y="127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>
            <a:spLocks noGrp="1"/>
          </p:cNvSpPr>
          <p:nvPr>
            <p:ph type="title"/>
          </p:nvPr>
        </p:nvSpPr>
        <p:spPr>
          <a:xfrm>
            <a:off x="2646679" y="22352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129" name="object 129"/>
          <p:cNvSpPr txBox="1"/>
          <p:nvPr/>
        </p:nvSpPr>
        <p:spPr>
          <a:xfrm>
            <a:off x="534669" y="98298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EBF25A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4028440" y="1332230"/>
            <a:ext cx="1852930" cy="0"/>
          </a:xfrm>
          <a:custGeom>
            <a:avLst/>
            <a:gdLst/>
            <a:ahLst/>
            <a:cxnLst/>
            <a:rect l="l" t="t" r="r" b="b"/>
            <a:pathLst>
              <a:path w="1852929">
                <a:moveTo>
                  <a:pt x="0" y="0"/>
                </a:moveTo>
                <a:lnTo>
                  <a:pt x="1852930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011929" y="1315719"/>
            <a:ext cx="1852930" cy="0"/>
          </a:xfrm>
          <a:custGeom>
            <a:avLst/>
            <a:gdLst/>
            <a:ahLst/>
            <a:cxnLst/>
            <a:rect l="l" t="t" r="r" b="b"/>
            <a:pathLst>
              <a:path w="1852929">
                <a:moveTo>
                  <a:pt x="0" y="0"/>
                </a:moveTo>
                <a:lnTo>
                  <a:pt x="1852930" y="0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1068069" y="946150"/>
            <a:ext cx="501078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Table 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Showing the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IDC &amp; MDC</a:t>
            </a:r>
            <a:r>
              <a:rPr sz="26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500370" y="5307329"/>
            <a:ext cx="219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5500370" y="4790440"/>
            <a:ext cx="219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500370" y="4272279"/>
            <a:ext cx="219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274559" y="3665220"/>
            <a:ext cx="414020" cy="20942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19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14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10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03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500370" y="3755390"/>
            <a:ext cx="219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471670" y="3665220"/>
            <a:ext cx="219710" cy="20942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442970" y="3665220"/>
            <a:ext cx="219710" cy="20942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0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414270" y="3665220"/>
            <a:ext cx="219710" cy="20942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0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047750" y="3665220"/>
            <a:ext cx="219710" cy="209423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477509" y="2644140"/>
            <a:ext cx="2667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461509" y="2644140"/>
            <a:ext cx="2393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435350" y="2644140"/>
            <a:ext cx="2355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404110" y="2644140"/>
            <a:ext cx="2387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223000" y="1699259"/>
            <a:ext cx="25165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Market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406650" y="2125979"/>
            <a:ext cx="33210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Individual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Customers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95300" y="1610359"/>
            <a:ext cx="5370195" cy="105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1780">
              <a:lnSpc>
                <a:spcPct val="120800"/>
              </a:lnSpc>
              <a:spcBef>
                <a:spcPts val="100"/>
              </a:spcBef>
              <a:tabLst>
                <a:tab pos="1784985" algn="l"/>
              </a:tabLst>
            </a:pP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Price	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Quantity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demanded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by 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(Per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Kg)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304800" y="1664970"/>
            <a:ext cx="0" cy="4126229"/>
          </a:xfrm>
          <a:custGeom>
            <a:avLst/>
            <a:gdLst/>
            <a:ahLst/>
            <a:cxnLst/>
            <a:rect l="l" t="t" r="r" b="b"/>
            <a:pathLst>
              <a:path h="4126229">
                <a:moveTo>
                  <a:pt x="0" y="0"/>
                </a:moveTo>
                <a:lnTo>
                  <a:pt x="0" y="4126229"/>
                </a:lnTo>
              </a:path>
            </a:pathLst>
          </a:custGeom>
          <a:ln w="283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125209" y="1664970"/>
            <a:ext cx="0" cy="4126229"/>
          </a:xfrm>
          <a:custGeom>
            <a:avLst/>
            <a:gdLst/>
            <a:ahLst/>
            <a:cxnLst/>
            <a:rect l="l" t="t" r="r" b="b"/>
            <a:pathLst>
              <a:path h="4126229">
                <a:moveTo>
                  <a:pt x="0" y="0"/>
                </a:moveTo>
                <a:lnTo>
                  <a:pt x="0" y="4126229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1" name="object 151"/>
          <p:cNvGrpSpPr/>
          <p:nvPr/>
        </p:nvGrpSpPr>
        <p:grpSpPr>
          <a:xfrm>
            <a:off x="304800" y="1650773"/>
            <a:ext cx="8549005" cy="4154804"/>
            <a:chOff x="304800" y="1650773"/>
            <a:chExt cx="8549005" cy="4154804"/>
          </a:xfrm>
        </p:grpSpPr>
        <p:sp>
          <p:nvSpPr>
            <p:cNvPr id="152" name="object 152"/>
            <p:cNvSpPr/>
            <p:nvPr/>
          </p:nvSpPr>
          <p:spPr>
            <a:xfrm>
              <a:off x="304800" y="1664969"/>
              <a:ext cx="8534400" cy="0"/>
            </a:xfrm>
            <a:custGeom>
              <a:avLst/>
              <a:gdLst/>
              <a:ahLst/>
              <a:cxnLst/>
              <a:rect l="l" t="t" r="r" b="b"/>
              <a:pathLst>
                <a:path w="8534400">
                  <a:moveTo>
                    <a:pt x="0" y="0"/>
                  </a:moveTo>
                  <a:lnTo>
                    <a:pt x="8534400" y="0"/>
                  </a:lnTo>
                </a:path>
              </a:pathLst>
            </a:custGeom>
            <a:ln w="283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304800" y="3721100"/>
              <a:ext cx="8534400" cy="1551940"/>
            </a:xfrm>
            <a:custGeom>
              <a:avLst/>
              <a:gdLst/>
              <a:ahLst/>
              <a:cxnLst/>
              <a:rect l="l" t="t" r="r" b="b"/>
              <a:pathLst>
                <a:path w="8534400" h="1551939">
                  <a:moveTo>
                    <a:pt x="0" y="0"/>
                  </a:moveTo>
                  <a:lnTo>
                    <a:pt x="8534400" y="0"/>
                  </a:lnTo>
                </a:path>
                <a:path w="8534400" h="1551939">
                  <a:moveTo>
                    <a:pt x="0" y="518160"/>
                  </a:moveTo>
                  <a:lnTo>
                    <a:pt x="8534400" y="518160"/>
                  </a:lnTo>
                </a:path>
                <a:path w="8534400" h="1551939">
                  <a:moveTo>
                    <a:pt x="0" y="1035050"/>
                  </a:moveTo>
                  <a:lnTo>
                    <a:pt x="8534400" y="1035050"/>
                  </a:lnTo>
                </a:path>
                <a:path w="8534400" h="1551939">
                  <a:moveTo>
                    <a:pt x="0" y="1551940"/>
                  </a:moveTo>
                  <a:lnTo>
                    <a:pt x="8534400" y="155194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304800" y="5791200"/>
              <a:ext cx="8534400" cy="0"/>
            </a:xfrm>
            <a:custGeom>
              <a:avLst/>
              <a:gdLst/>
              <a:ahLst/>
              <a:cxnLst/>
              <a:rect l="l" t="t" r="r" b="b"/>
              <a:pathLst>
                <a:path w="8534400">
                  <a:moveTo>
                    <a:pt x="0" y="0"/>
                  </a:moveTo>
                  <a:lnTo>
                    <a:pt x="8534400" y="0"/>
                  </a:lnTo>
                </a:path>
              </a:pathLst>
            </a:custGeom>
            <a:ln w="283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010410" y="1664969"/>
              <a:ext cx="0" cy="4126229"/>
            </a:xfrm>
            <a:custGeom>
              <a:avLst/>
              <a:gdLst/>
              <a:ahLst/>
              <a:cxnLst/>
              <a:rect l="l" t="t" r="r" b="b"/>
              <a:pathLst>
                <a:path h="4126229">
                  <a:moveTo>
                    <a:pt x="0" y="0"/>
                  </a:moveTo>
                  <a:lnTo>
                    <a:pt x="0" y="4126229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8839200" y="1664969"/>
              <a:ext cx="0" cy="4126229"/>
            </a:xfrm>
            <a:custGeom>
              <a:avLst/>
              <a:gdLst/>
              <a:ahLst/>
              <a:cxnLst/>
              <a:rect l="l" t="t" r="r" b="b"/>
              <a:pathLst>
                <a:path h="4126229">
                  <a:moveTo>
                    <a:pt x="0" y="0"/>
                  </a:moveTo>
                  <a:lnTo>
                    <a:pt x="0" y="4126229"/>
                  </a:lnTo>
                </a:path>
              </a:pathLst>
            </a:custGeom>
            <a:ln w="283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010410" y="2609850"/>
              <a:ext cx="4114800" cy="0"/>
            </a:xfrm>
            <a:custGeom>
              <a:avLst/>
              <a:gdLst/>
              <a:ahLst/>
              <a:cxnLst/>
              <a:rect l="l" t="t" r="r" b="b"/>
              <a:pathLst>
                <a:path w="4114800">
                  <a:moveTo>
                    <a:pt x="0" y="0"/>
                  </a:moveTo>
                  <a:lnTo>
                    <a:pt x="4114800" y="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8" name="object 158"/>
          <p:cNvSpPr/>
          <p:nvPr/>
        </p:nvSpPr>
        <p:spPr>
          <a:xfrm>
            <a:off x="3037839" y="2609850"/>
            <a:ext cx="0" cy="3181350"/>
          </a:xfrm>
          <a:custGeom>
            <a:avLst/>
            <a:gdLst/>
            <a:ahLst/>
            <a:cxnLst/>
            <a:rect l="l" t="t" r="r" b="b"/>
            <a:pathLst>
              <a:path h="3181350">
                <a:moveTo>
                  <a:pt x="0" y="0"/>
                </a:moveTo>
                <a:lnTo>
                  <a:pt x="0" y="3181350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067809" y="2609850"/>
            <a:ext cx="0" cy="3181350"/>
          </a:xfrm>
          <a:custGeom>
            <a:avLst/>
            <a:gdLst/>
            <a:ahLst/>
            <a:cxnLst/>
            <a:rect l="l" t="t" r="r" b="b"/>
            <a:pathLst>
              <a:path h="3181350">
                <a:moveTo>
                  <a:pt x="0" y="0"/>
                </a:moveTo>
                <a:lnTo>
                  <a:pt x="0" y="3181350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095240" y="2609850"/>
            <a:ext cx="0" cy="3181350"/>
          </a:xfrm>
          <a:custGeom>
            <a:avLst/>
            <a:gdLst/>
            <a:ahLst/>
            <a:cxnLst/>
            <a:rect l="l" t="t" r="r" b="b"/>
            <a:pathLst>
              <a:path h="3181350">
                <a:moveTo>
                  <a:pt x="0" y="0"/>
                </a:moveTo>
                <a:lnTo>
                  <a:pt x="0" y="3181350"/>
                </a:lnTo>
              </a:path>
            </a:pathLst>
          </a:custGeom>
          <a:ln w="125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/>
              <a:t>6</a:t>
            </a:r>
          </a:p>
        </p:txBody>
      </p:sp>
      <p:sp>
        <p:nvSpPr>
          <p:cNvPr id="162" name="object 162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355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704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754120" y="0"/>
            <a:ext cx="502920" cy="6860540"/>
            <a:chOff x="3754120" y="0"/>
            <a:chExt cx="502920" cy="6860540"/>
          </a:xfrm>
        </p:grpSpPr>
        <p:sp>
          <p:nvSpPr>
            <p:cNvPr id="5" name="object 5"/>
            <p:cNvSpPr/>
            <p:nvPr/>
          </p:nvSpPr>
          <p:spPr>
            <a:xfrm>
              <a:off x="42405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40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075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8973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32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67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02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36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0591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894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728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563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98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2209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055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890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725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560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3827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217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052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8874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22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557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794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214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049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884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719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270" y="6141720"/>
            <a:ext cx="9144000" cy="716280"/>
            <a:chOff x="1270" y="6141720"/>
            <a:chExt cx="9144000" cy="716280"/>
          </a:xfrm>
        </p:grpSpPr>
        <p:sp>
          <p:nvSpPr>
            <p:cNvPr id="36" name="object 36"/>
            <p:cNvSpPr/>
            <p:nvPr/>
          </p:nvSpPr>
          <p:spPr>
            <a:xfrm>
              <a:off x="1270" y="6151880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589010" y="6189980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06160" y="6264910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09210" y="6244590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84980" y="6198870"/>
              <a:ext cx="600710" cy="180340"/>
            </a:xfrm>
            <a:custGeom>
              <a:avLst/>
              <a:gdLst/>
              <a:ahLst/>
              <a:cxnLst/>
              <a:rect l="l" t="t" r="r" b="b"/>
              <a:pathLst>
                <a:path w="600710" h="180339">
                  <a:moveTo>
                    <a:pt x="382270" y="173990"/>
                  </a:moveTo>
                  <a:lnTo>
                    <a:pt x="133350" y="173990"/>
                  </a:lnTo>
                  <a:lnTo>
                    <a:pt x="133350" y="177800"/>
                  </a:lnTo>
                  <a:lnTo>
                    <a:pt x="143510" y="177800"/>
                  </a:lnTo>
                  <a:lnTo>
                    <a:pt x="143510" y="179070"/>
                  </a:lnTo>
                  <a:lnTo>
                    <a:pt x="147320" y="179070"/>
                  </a:lnTo>
                  <a:lnTo>
                    <a:pt x="147320" y="180340"/>
                  </a:lnTo>
                  <a:lnTo>
                    <a:pt x="330200" y="180340"/>
                  </a:lnTo>
                  <a:lnTo>
                    <a:pt x="330200" y="179070"/>
                  </a:lnTo>
                  <a:lnTo>
                    <a:pt x="351790" y="179070"/>
                  </a:lnTo>
                  <a:lnTo>
                    <a:pt x="351790" y="177800"/>
                  </a:lnTo>
                  <a:lnTo>
                    <a:pt x="382270" y="177800"/>
                  </a:lnTo>
                  <a:lnTo>
                    <a:pt x="382270" y="173990"/>
                  </a:lnTo>
                  <a:close/>
                </a:path>
                <a:path w="600710" h="180339">
                  <a:moveTo>
                    <a:pt x="600710" y="115570"/>
                  </a:moveTo>
                  <a:lnTo>
                    <a:pt x="593090" y="115570"/>
                  </a:lnTo>
                  <a:lnTo>
                    <a:pt x="593090" y="116840"/>
                  </a:lnTo>
                  <a:lnTo>
                    <a:pt x="576580" y="116840"/>
                  </a:lnTo>
                  <a:lnTo>
                    <a:pt x="576580" y="120650"/>
                  </a:lnTo>
                  <a:lnTo>
                    <a:pt x="560070" y="120650"/>
                  </a:lnTo>
                  <a:lnTo>
                    <a:pt x="560070" y="121920"/>
                  </a:lnTo>
                  <a:lnTo>
                    <a:pt x="554990" y="121920"/>
                  </a:lnTo>
                  <a:lnTo>
                    <a:pt x="554990" y="123190"/>
                  </a:lnTo>
                  <a:lnTo>
                    <a:pt x="534670" y="123190"/>
                  </a:lnTo>
                  <a:lnTo>
                    <a:pt x="534670" y="127000"/>
                  </a:lnTo>
                  <a:lnTo>
                    <a:pt x="519430" y="127000"/>
                  </a:lnTo>
                  <a:lnTo>
                    <a:pt x="519430" y="128270"/>
                  </a:lnTo>
                  <a:lnTo>
                    <a:pt x="510540" y="128270"/>
                  </a:lnTo>
                  <a:lnTo>
                    <a:pt x="510540" y="129540"/>
                  </a:lnTo>
                  <a:lnTo>
                    <a:pt x="494030" y="129540"/>
                  </a:lnTo>
                  <a:lnTo>
                    <a:pt x="494030" y="133350"/>
                  </a:lnTo>
                  <a:lnTo>
                    <a:pt x="478790" y="133350"/>
                  </a:lnTo>
                  <a:lnTo>
                    <a:pt x="478790" y="134620"/>
                  </a:lnTo>
                  <a:lnTo>
                    <a:pt x="469900" y="134620"/>
                  </a:lnTo>
                  <a:lnTo>
                    <a:pt x="469900" y="135890"/>
                  </a:lnTo>
                  <a:lnTo>
                    <a:pt x="453390" y="135890"/>
                  </a:lnTo>
                  <a:lnTo>
                    <a:pt x="453390" y="139700"/>
                  </a:lnTo>
                  <a:lnTo>
                    <a:pt x="438150" y="139700"/>
                  </a:lnTo>
                  <a:lnTo>
                    <a:pt x="438150" y="140970"/>
                  </a:lnTo>
                  <a:lnTo>
                    <a:pt x="433070" y="140970"/>
                  </a:lnTo>
                  <a:lnTo>
                    <a:pt x="433070" y="142240"/>
                  </a:lnTo>
                  <a:lnTo>
                    <a:pt x="401320" y="142240"/>
                  </a:lnTo>
                  <a:lnTo>
                    <a:pt x="401320" y="146050"/>
                  </a:lnTo>
                  <a:lnTo>
                    <a:pt x="374650" y="146050"/>
                  </a:lnTo>
                  <a:lnTo>
                    <a:pt x="374650" y="147320"/>
                  </a:lnTo>
                  <a:lnTo>
                    <a:pt x="361950" y="147320"/>
                  </a:lnTo>
                  <a:lnTo>
                    <a:pt x="361950" y="148590"/>
                  </a:lnTo>
                  <a:lnTo>
                    <a:pt x="336550" y="148590"/>
                  </a:lnTo>
                  <a:lnTo>
                    <a:pt x="336550" y="152400"/>
                  </a:lnTo>
                  <a:lnTo>
                    <a:pt x="142240" y="152400"/>
                  </a:lnTo>
                  <a:lnTo>
                    <a:pt x="142240" y="148590"/>
                  </a:lnTo>
                  <a:lnTo>
                    <a:pt x="132080" y="148590"/>
                  </a:lnTo>
                  <a:lnTo>
                    <a:pt x="132080" y="147320"/>
                  </a:lnTo>
                  <a:lnTo>
                    <a:pt x="128270" y="147320"/>
                  </a:lnTo>
                  <a:lnTo>
                    <a:pt x="128270" y="146050"/>
                  </a:lnTo>
                  <a:lnTo>
                    <a:pt x="118110" y="146050"/>
                  </a:lnTo>
                  <a:lnTo>
                    <a:pt x="118110" y="142240"/>
                  </a:lnTo>
                  <a:lnTo>
                    <a:pt x="110490" y="142240"/>
                  </a:lnTo>
                  <a:lnTo>
                    <a:pt x="110490" y="140970"/>
                  </a:lnTo>
                  <a:lnTo>
                    <a:pt x="102870" y="140970"/>
                  </a:lnTo>
                  <a:lnTo>
                    <a:pt x="102870" y="139700"/>
                  </a:lnTo>
                  <a:lnTo>
                    <a:pt x="91440" y="139700"/>
                  </a:lnTo>
                  <a:lnTo>
                    <a:pt x="91440" y="135890"/>
                  </a:lnTo>
                  <a:lnTo>
                    <a:pt x="81280" y="135890"/>
                  </a:lnTo>
                  <a:lnTo>
                    <a:pt x="81280" y="134620"/>
                  </a:lnTo>
                  <a:lnTo>
                    <a:pt x="76200" y="134620"/>
                  </a:lnTo>
                  <a:lnTo>
                    <a:pt x="76200" y="133350"/>
                  </a:lnTo>
                  <a:lnTo>
                    <a:pt x="68580" y="133350"/>
                  </a:lnTo>
                  <a:lnTo>
                    <a:pt x="68580" y="129540"/>
                  </a:lnTo>
                  <a:lnTo>
                    <a:pt x="60960" y="129540"/>
                  </a:lnTo>
                  <a:lnTo>
                    <a:pt x="60960" y="128270"/>
                  </a:lnTo>
                  <a:lnTo>
                    <a:pt x="58420" y="128270"/>
                  </a:lnTo>
                  <a:lnTo>
                    <a:pt x="58420" y="127000"/>
                  </a:lnTo>
                  <a:lnTo>
                    <a:pt x="50800" y="127000"/>
                  </a:lnTo>
                  <a:lnTo>
                    <a:pt x="50800" y="123190"/>
                  </a:lnTo>
                  <a:lnTo>
                    <a:pt x="45720" y="123190"/>
                  </a:lnTo>
                  <a:lnTo>
                    <a:pt x="45720" y="121920"/>
                  </a:lnTo>
                  <a:lnTo>
                    <a:pt x="40640" y="121920"/>
                  </a:lnTo>
                  <a:lnTo>
                    <a:pt x="40640" y="120650"/>
                  </a:lnTo>
                  <a:lnTo>
                    <a:pt x="31750" y="120650"/>
                  </a:lnTo>
                  <a:lnTo>
                    <a:pt x="31750" y="116840"/>
                  </a:lnTo>
                  <a:lnTo>
                    <a:pt x="22860" y="116840"/>
                  </a:lnTo>
                  <a:lnTo>
                    <a:pt x="22860" y="115570"/>
                  </a:lnTo>
                  <a:lnTo>
                    <a:pt x="19050" y="115570"/>
                  </a:lnTo>
                  <a:lnTo>
                    <a:pt x="19050" y="114300"/>
                  </a:lnTo>
                  <a:lnTo>
                    <a:pt x="16510" y="114300"/>
                  </a:lnTo>
                  <a:lnTo>
                    <a:pt x="16510" y="110490"/>
                  </a:lnTo>
                  <a:lnTo>
                    <a:pt x="16510" y="104140"/>
                  </a:lnTo>
                  <a:lnTo>
                    <a:pt x="16510" y="63500"/>
                  </a:lnTo>
                  <a:lnTo>
                    <a:pt x="17780" y="63500"/>
                  </a:lnTo>
                  <a:lnTo>
                    <a:pt x="17780" y="59690"/>
                  </a:lnTo>
                  <a:lnTo>
                    <a:pt x="17780" y="57150"/>
                  </a:lnTo>
                  <a:lnTo>
                    <a:pt x="19050" y="57150"/>
                  </a:lnTo>
                  <a:lnTo>
                    <a:pt x="19050" y="53340"/>
                  </a:lnTo>
                  <a:lnTo>
                    <a:pt x="19050" y="50800"/>
                  </a:lnTo>
                  <a:lnTo>
                    <a:pt x="20320" y="50800"/>
                  </a:lnTo>
                  <a:lnTo>
                    <a:pt x="20320" y="44450"/>
                  </a:lnTo>
                  <a:lnTo>
                    <a:pt x="21590" y="44450"/>
                  </a:lnTo>
                  <a:lnTo>
                    <a:pt x="21590" y="39370"/>
                  </a:lnTo>
                  <a:lnTo>
                    <a:pt x="22860" y="39370"/>
                  </a:lnTo>
                  <a:lnTo>
                    <a:pt x="22860" y="36830"/>
                  </a:lnTo>
                  <a:lnTo>
                    <a:pt x="22860" y="33020"/>
                  </a:lnTo>
                  <a:lnTo>
                    <a:pt x="24130" y="33020"/>
                  </a:lnTo>
                  <a:lnTo>
                    <a:pt x="24130" y="27940"/>
                  </a:lnTo>
                  <a:lnTo>
                    <a:pt x="24130" y="26670"/>
                  </a:lnTo>
                  <a:lnTo>
                    <a:pt x="25400" y="26670"/>
                  </a:lnTo>
                  <a:lnTo>
                    <a:pt x="25400" y="21590"/>
                  </a:lnTo>
                  <a:lnTo>
                    <a:pt x="26670" y="21590"/>
                  </a:lnTo>
                  <a:lnTo>
                    <a:pt x="26670" y="20320"/>
                  </a:lnTo>
                  <a:lnTo>
                    <a:pt x="2667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15240" y="7620"/>
                  </a:lnTo>
                  <a:lnTo>
                    <a:pt x="15240" y="12700"/>
                  </a:lnTo>
                  <a:lnTo>
                    <a:pt x="13970" y="12700"/>
                  </a:lnTo>
                  <a:lnTo>
                    <a:pt x="13970" y="20320"/>
                  </a:lnTo>
                  <a:lnTo>
                    <a:pt x="12700" y="20320"/>
                  </a:lnTo>
                  <a:lnTo>
                    <a:pt x="12700" y="21590"/>
                  </a:lnTo>
                  <a:lnTo>
                    <a:pt x="12700" y="26670"/>
                  </a:lnTo>
                  <a:lnTo>
                    <a:pt x="12700" y="27940"/>
                  </a:lnTo>
                  <a:lnTo>
                    <a:pt x="11430" y="27940"/>
                  </a:lnTo>
                  <a:lnTo>
                    <a:pt x="11430" y="33020"/>
                  </a:lnTo>
                  <a:lnTo>
                    <a:pt x="11430" y="36830"/>
                  </a:lnTo>
                  <a:lnTo>
                    <a:pt x="10160" y="36830"/>
                  </a:lnTo>
                  <a:lnTo>
                    <a:pt x="10160" y="39370"/>
                  </a:lnTo>
                  <a:lnTo>
                    <a:pt x="10160" y="44450"/>
                  </a:lnTo>
                  <a:lnTo>
                    <a:pt x="8890" y="44450"/>
                  </a:lnTo>
                  <a:lnTo>
                    <a:pt x="8890" y="50800"/>
                  </a:lnTo>
                  <a:lnTo>
                    <a:pt x="8890" y="53340"/>
                  </a:lnTo>
                  <a:lnTo>
                    <a:pt x="7620" y="53340"/>
                  </a:lnTo>
                  <a:lnTo>
                    <a:pt x="7620" y="57150"/>
                  </a:lnTo>
                  <a:lnTo>
                    <a:pt x="7620" y="59690"/>
                  </a:lnTo>
                  <a:lnTo>
                    <a:pt x="6350" y="59690"/>
                  </a:lnTo>
                  <a:lnTo>
                    <a:pt x="6350" y="63500"/>
                  </a:lnTo>
                  <a:lnTo>
                    <a:pt x="6350" y="104140"/>
                  </a:lnTo>
                  <a:lnTo>
                    <a:pt x="8890" y="104140"/>
                  </a:lnTo>
                  <a:lnTo>
                    <a:pt x="8890" y="110490"/>
                  </a:lnTo>
                  <a:lnTo>
                    <a:pt x="10160" y="110490"/>
                  </a:lnTo>
                  <a:lnTo>
                    <a:pt x="10160" y="114300"/>
                  </a:lnTo>
                  <a:lnTo>
                    <a:pt x="10160" y="115570"/>
                  </a:lnTo>
                  <a:lnTo>
                    <a:pt x="10160" y="116840"/>
                  </a:lnTo>
                  <a:lnTo>
                    <a:pt x="11430" y="116840"/>
                  </a:lnTo>
                  <a:lnTo>
                    <a:pt x="11430" y="120650"/>
                  </a:lnTo>
                  <a:lnTo>
                    <a:pt x="11430" y="121920"/>
                  </a:lnTo>
                  <a:lnTo>
                    <a:pt x="11430" y="123190"/>
                  </a:lnTo>
                  <a:lnTo>
                    <a:pt x="12700" y="123190"/>
                  </a:lnTo>
                  <a:lnTo>
                    <a:pt x="12700" y="127000"/>
                  </a:lnTo>
                  <a:lnTo>
                    <a:pt x="12700" y="128270"/>
                  </a:lnTo>
                  <a:lnTo>
                    <a:pt x="12700" y="129540"/>
                  </a:lnTo>
                  <a:lnTo>
                    <a:pt x="12700" y="133350"/>
                  </a:lnTo>
                  <a:lnTo>
                    <a:pt x="13970" y="133350"/>
                  </a:lnTo>
                  <a:lnTo>
                    <a:pt x="13970" y="134620"/>
                  </a:lnTo>
                  <a:lnTo>
                    <a:pt x="13970" y="135890"/>
                  </a:lnTo>
                  <a:lnTo>
                    <a:pt x="13970" y="139700"/>
                  </a:lnTo>
                  <a:lnTo>
                    <a:pt x="15240" y="139700"/>
                  </a:lnTo>
                  <a:lnTo>
                    <a:pt x="15240" y="140970"/>
                  </a:lnTo>
                  <a:lnTo>
                    <a:pt x="15240" y="142240"/>
                  </a:lnTo>
                  <a:lnTo>
                    <a:pt x="24130" y="142240"/>
                  </a:lnTo>
                  <a:lnTo>
                    <a:pt x="24130" y="146050"/>
                  </a:lnTo>
                  <a:lnTo>
                    <a:pt x="30480" y="146050"/>
                  </a:lnTo>
                  <a:lnTo>
                    <a:pt x="30480" y="147320"/>
                  </a:lnTo>
                  <a:lnTo>
                    <a:pt x="34290" y="147320"/>
                  </a:lnTo>
                  <a:lnTo>
                    <a:pt x="34290" y="148590"/>
                  </a:lnTo>
                  <a:lnTo>
                    <a:pt x="41910" y="148590"/>
                  </a:lnTo>
                  <a:lnTo>
                    <a:pt x="41910" y="152400"/>
                  </a:lnTo>
                  <a:lnTo>
                    <a:pt x="49530" y="152400"/>
                  </a:lnTo>
                  <a:lnTo>
                    <a:pt x="49530" y="153670"/>
                  </a:lnTo>
                  <a:lnTo>
                    <a:pt x="53340" y="153670"/>
                  </a:lnTo>
                  <a:lnTo>
                    <a:pt x="53340" y="154940"/>
                  </a:lnTo>
                  <a:lnTo>
                    <a:pt x="60960" y="154940"/>
                  </a:lnTo>
                  <a:lnTo>
                    <a:pt x="60960" y="158750"/>
                  </a:lnTo>
                  <a:lnTo>
                    <a:pt x="68580" y="158750"/>
                  </a:lnTo>
                  <a:lnTo>
                    <a:pt x="68580" y="160020"/>
                  </a:lnTo>
                  <a:lnTo>
                    <a:pt x="71120" y="160020"/>
                  </a:lnTo>
                  <a:lnTo>
                    <a:pt x="71120" y="161290"/>
                  </a:lnTo>
                  <a:lnTo>
                    <a:pt x="82550" y="161290"/>
                  </a:lnTo>
                  <a:lnTo>
                    <a:pt x="82550" y="165100"/>
                  </a:lnTo>
                  <a:lnTo>
                    <a:pt x="91440" y="165100"/>
                  </a:lnTo>
                  <a:lnTo>
                    <a:pt x="91440" y="166370"/>
                  </a:lnTo>
                  <a:lnTo>
                    <a:pt x="469900" y="166370"/>
                  </a:lnTo>
                  <a:lnTo>
                    <a:pt x="469900" y="165100"/>
                  </a:lnTo>
                  <a:lnTo>
                    <a:pt x="486410" y="165100"/>
                  </a:lnTo>
                  <a:lnTo>
                    <a:pt x="486410" y="161290"/>
                  </a:lnTo>
                  <a:lnTo>
                    <a:pt x="502920" y="161290"/>
                  </a:lnTo>
                  <a:lnTo>
                    <a:pt x="502920" y="160020"/>
                  </a:lnTo>
                  <a:lnTo>
                    <a:pt x="510540" y="160020"/>
                  </a:lnTo>
                  <a:lnTo>
                    <a:pt x="510540" y="158750"/>
                  </a:lnTo>
                  <a:lnTo>
                    <a:pt x="527050" y="158750"/>
                  </a:lnTo>
                  <a:lnTo>
                    <a:pt x="527050" y="154940"/>
                  </a:lnTo>
                  <a:lnTo>
                    <a:pt x="543560" y="154940"/>
                  </a:lnTo>
                  <a:lnTo>
                    <a:pt x="543560" y="153670"/>
                  </a:lnTo>
                  <a:lnTo>
                    <a:pt x="551180" y="153670"/>
                  </a:lnTo>
                  <a:lnTo>
                    <a:pt x="551180" y="152400"/>
                  </a:lnTo>
                  <a:lnTo>
                    <a:pt x="567690" y="152400"/>
                  </a:lnTo>
                  <a:lnTo>
                    <a:pt x="567690" y="148590"/>
                  </a:lnTo>
                  <a:lnTo>
                    <a:pt x="584200" y="148590"/>
                  </a:lnTo>
                  <a:lnTo>
                    <a:pt x="584200" y="147320"/>
                  </a:lnTo>
                  <a:lnTo>
                    <a:pt x="593090" y="147320"/>
                  </a:lnTo>
                  <a:lnTo>
                    <a:pt x="593090" y="146050"/>
                  </a:lnTo>
                  <a:lnTo>
                    <a:pt x="600710" y="146050"/>
                  </a:lnTo>
                  <a:lnTo>
                    <a:pt x="600710" y="116840"/>
                  </a:lnTo>
                  <a:lnTo>
                    <a:pt x="600710" y="11557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4274820" y="6168390"/>
            <a:ext cx="36830" cy="30480"/>
          </a:xfrm>
          <a:custGeom>
            <a:avLst/>
            <a:gdLst/>
            <a:ahLst/>
            <a:cxnLst/>
            <a:rect l="l" t="t" r="r" b="b"/>
            <a:pathLst>
              <a:path w="36829" h="30479">
                <a:moveTo>
                  <a:pt x="36830" y="8890"/>
                </a:moveTo>
                <a:lnTo>
                  <a:pt x="31750" y="8890"/>
                </a:lnTo>
                <a:lnTo>
                  <a:pt x="31750" y="7620"/>
                </a:lnTo>
                <a:lnTo>
                  <a:pt x="24130" y="7620"/>
                </a:lnTo>
                <a:lnTo>
                  <a:pt x="24130" y="6350"/>
                </a:lnTo>
                <a:lnTo>
                  <a:pt x="21590" y="6350"/>
                </a:lnTo>
                <a:lnTo>
                  <a:pt x="21590" y="5080"/>
                </a:lnTo>
                <a:lnTo>
                  <a:pt x="17780" y="5080"/>
                </a:lnTo>
                <a:lnTo>
                  <a:pt x="17780" y="2540"/>
                </a:lnTo>
                <a:lnTo>
                  <a:pt x="13970" y="2540"/>
                </a:lnTo>
                <a:lnTo>
                  <a:pt x="13970" y="1270"/>
                </a:lnTo>
                <a:lnTo>
                  <a:pt x="7620" y="1270"/>
                </a:lnTo>
                <a:lnTo>
                  <a:pt x="7620" y="0"/>
                </a:ln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30480"/>
                </a:lnTo>
                <a:lnTo>
                  <a:pt x="36830" y="30480"/>
                </a:lnTo>
                <a:lnTo>
                  <a:pt x="36830" y="889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3663950" y="6205220"/>
            <a:ext cx="588010" cy="146050"/>
            <a:chOff x="3663950" y="6205220"/>
            <a:chExt cx="588010" cy="146050"/>
          </a:xfrm>
        </p:grpSpPr>
        <p:sp>
          <p:nvSpPr>
            <p:cNvPr id="50" name="object 50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65600" y="6205220"/>
              <a:ext cx="86360" cy="44450"/>
            </a:xfrm>
            <a:custGeom>
              <a:avLst/>
              <a:gdLst/>
              <a:ahLst/>
              <a:cxnLst/>
              <a:rect l="l" t="t" r="r" b="b"/>
              <a:pathLst>
                <a:path w="86360" h="44450">
                  <a:moveTo>
                    <a:pt x="86360" y="0"/>
                  </a:moveTo>
                  <a:lnTo>
                    <a:pt x="59690" y="0"/>
                  </a:lnTo>
                  <a:lnTo>
                    <a:pt x="59690" y="2540"/>
                  </a:lnTo>
                  <a:lnTo>
                    <a:pt x="58420" y="2540"/>
                  </a:lnTo>
                  <a:lnTo>
                    <a:pt x="58420" y="3810"/>
                  </a:lnTo>
                  <a:lnTo>
                    <a:pt x="54610" y="3810"/>
                  </a:lnTo>
                  <a:lnTo>
                    <a:pt x="54610" y="5080"/>
                  </a:lnTo>
                  <a:lnTo>
                    <a:pt x="52070" y="5080"/>
                  </a:lnTo>
                  <a:lnTo>
                    <a:pt x="52070" y="6350"/>
                  </a:lnTo>
                  <a:lnTo>
                    <a:pt x="50800" y="6350"/>
                  </a:lnTo>
                  <a:lnTo>
                    <a:pt x="50800" y="8890"/>
                  </a:lnTo>
                  <a:lnTo>
                    <a:pt x="48260" y="8890"/>
                  </a:lnTo>
                  <a:lnTo>
                    <a:pt x="48260" y="10160"/>
                  </a:lnTo>
                  <a:lnTo>
                    <a:pt x="44450" y="10160"/>
                  </a:lnTo>
                  <a:lnTo>
                    <a:pt x="44450" y="11430"/>
                  </a:lnTo>
                  <a:lnTo>
                    <a:pt x="43180" y="11430"/>
                  </a:lnTo>
                  <a:lnTo>
                    <a:pt x="43180" y="12700"/>
                  </a:lnTo>
                  <a:lnTo>
                    <a:pt x="41910" y="12700"/>
                  </a:lnTo>
                  <a:lnTo>
                    <a:pt x="41910" y="15240"/>
                  </a:lnTo>
                  <a:lnTo>
                    <a:pt x="39370" y="15240"/>
                  </a:lnTo>
                  <a:lnTo>
                    <a:pt x="39370" y="16510"/>
                  </a:lnTo>
                  <a:lnTo>
                    <a:pt x="35560" y="16510"/>
                  </a:lnTo>
                  <a:lnTo>
                    <a:pt x="35560" y="17780"/>
                  </a:lnTo>
                  <a:lnTo>
                    <a:pt x="34290" y="17780"/>
                  </a:lnTo>
                  <a:lnTo>
                    <a:pt x="3429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0480" y="21590"/>
                  </a:lnTo>
                  <a:lnTo>
                    <a:pt x="30480" y="22860"/>
                  </a:lnTo>
                  <a:lnTo>
                    <a:pt x="26670" y="22860"/>
                  </a:lnTo>
                  <a:lnTo>
                    <a:pt x="26670" y="24130"/>
                  </a:lnTo>
                  <a:lnTo>
                    <a:pt x="25400" y="24130"/>
                  </a:lnTo>
                  <a:lnTo>
                    <a:pt x="25400" y="25400"/>
                  </a:lnTo>
                  <a:lnTo>
                    <a:pt x="24130" y="25400"/>
                  </a:lnTo>
                  <a:lnTo>
                    <a:pt x="24130" y="27940"/>
                  </a:lnTo>
                  <a:lnTo>
                    <a:pt x="21590" y="27940"/>
                  </a:lnTo>
                  <a:lnTo>
                    <a:pt x="21590" y="29210"/>
                  </a:lnTo>
                  <a:lnTo>
                    <a:pt x="19050" y="29210"/>
                  </a:lnTo>
                  <a:lnTo>
                    <a:pt x="1905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15240" y="31750"/>
                  </a:lnTo>
                  <a:lnTo>
                    <a:pt x="15240" y="34290"/>
                  </a:lnTo>
                  <a:lnTo>
                    <a:pt x="13970" y="34290"/>
                  </a:lnTo>
                  <a:lnTo>
                    <a:pt x="13970" y="35560"/>
                  </a:lnTo>
                  <a:lnTo>
                    <a:pt x="10160" y="35560"/>
                  </a:lnTo>
                  <a:lnTo>
                    <a:pt x="10160" y="36830"/>
                  </a:lnTo>
                  <a:lnTo>
                    <a:pt x="8890" y="36830"/>
                  </a:lnTo>
                  <a:lnTo>
                    <a:pt x="8890" y="38100"/>
                  </a:lnTo>
                  <a:lnTo>
                    <a:pt x="7620" y="38100"/>
                  </a:lnTo>
                  <a:lnTo>
                    <a:pt x="7620" y="40640"/>
                  </a:lnTo>
                  <a:lnTo>
                    <a:pt x="5080" y="40640"/>
                  </a:lnTo>
                  <a:lnTo>
                    <a:pt x="5080" y="41910"/>
                  </a:lnTo>
                  <a:lnTo>
                    <a:pt x="2540" y="41910"/>
                  </a:lnTo>
                  <a:lnTo>
                    <a:pt x="2540" y="43180"/>
                  </a:lnTo>
                  <a:lnTo>
                    <a:pt x="0" y="43180"/>
                  </a:lnTo>
                  <a:lnTo>
                    <a:pt x="0" y="44450"/>
                  </a:lnTo>
                  <a:lnTo>
                    <a:pt x="41910" y="44450"/>
                  </a:lnTo>
                  <a:lnTo>
                    <a:pt x="41910" y="43180"/>
                  </a:lnTo>
                  <a:lnTo>
                    <a:pt x="43180" y="43180"/>
                  </a:lnTo>
                  <a:lnTo>
                    <a:pt x="43180" y="41910"/>
                  </a:lnTo>
                  <a:lnTo>
                    <a:pt x="46990" y="41910"/>
                  </a:lnTo>
                  <a:lnTo>
                    <a:pt x="46990" y="40640"/>
                  </a:lnTo>
                  <a:lnTo>
                    <a:pt x="48260" y="40640"/>
                  </a:lnTo>
                  <a:lnTo>
                    <a:pt x="48260" y="38100"/>
                  </a:lnTo>
                  <a:lnTo>
                    <a:pt x="50800" y="38100"/>
                  </a:lnTo>
                  <a:lnTo>
                    <a:pt x="50800" y="36830"/>
                  </a:lnTo>
                  <a:lnTo>
                    <a:pt x="52070" y="36830"/>
                  </a:lnTo>
                  <a:lnTo>
                    <a:pt x="52070" y="35560"/>
                  </a:lnTo>
                  <a:lnTo>
                    <a:pt x="55880" y="35560"/>
                  </a:lnTo>
                  <a:lnTo>
                    <a:pt x="55880" y="34290"/>
                  </a:lnTo>
                  <a:lnTo>
                    <a:pt x="58420" y="3429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7940"/>
                  </a:lnTo>
                  <a:lnTo>
                    <a:pt x="63500" y="27940"/>
                  </a:lnTo>
                  <a:lnTo>
                    <a:pt x="63500" y="25400"/>
                  </a:lnTo>
                  <a:lnTo>
                    <a:pt x="63500" y="24130"/>
                  </a:lnTo>
                  <a:lnTo>
                    <a:pt x="64770" y="24130"/>
                  </a:lnTo>
                  <a:lnTo>
                    <a:pt x="64770" y="22860"/>
                  </a:lnTo>
                  <a:lnTo>
                    <a:pt x="66040" y="22860"/>
                  </a:lnTo>
                  <a:lnTo>
                    <a:pt x="66040" y="21590"/>
                  </a:lnTo>
                  <a:lnTo>
                    <a:pt x="67310" y="21590"/>
                  </a:lnTo>
                  <a:lnTo>
                    <a:pt x="6731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6510"/>
                  </a:lnTo>
                  <a:lnTo>
                    <a:pt x="69850" y="16510"/>
                  </a:lnTo>
                  <a:lnTo>
                    <a:pt x="69850" y="15240"/>
                  </a:lnTo>
                  <a:lnTo>
                    <a:pt x="71120" y="15240"/>
                  </a:lnTo>
                  <a:lnTo>
                    <a:pt x="71120" y="12700"/>
                  </a:lnTo>
                  <a:lnTo>
                    <a:pt x="72390" y="12700"/>
                  </a:lnTo>
                  <a:lnTo>
                    <a:pt x="72390" y="11430"/>
                  </a:lnTo>
                  <a:lnTo>
                    <a:pt x="72390" y="10160"/>
                  </a:lnTo>
                  <a:lnTo>
                    <a:pt x="74930" y="10160"/>
                  </a:lnTo>
                  <a:lnTo>
                    <a:pt x="74930" y="8890"/>
                  </a:lnTo>
                  <a:lnTo>
                    <a:pt x="74930" y="6350"/>
                  </a:lnTo>
                  <a:lnTo>
                    <a:pt x="76200" y="6350"/>
                  </a:lnTo>
                  <a:lnTo>
                    <a:pt x="76200" y="508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8740" y="3810"/>
                  </a:lnTo>
                  <a:lnTo>
                    <a:pt x="78740" y="2540"/>
                  </a:lnTo>
                  <a:lnTo>
                    <a:pt x="86360" y="2540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4225290" y="6189979"/>
            <a:ext cx="49530" cy="15240"/>
          </a:xfrm>
          <a:custGeom>
            <a:avLst/>
            <a:gdLst/>
            <a:ahLst/>
            <a:cxnLst/>
            <a:rect l="l" t="t" r="r" b="b"/>
            <a:pathLst>
              <a:path w="49529" h="15239">
                <a:moveTo>
                  <a:pt x="49530" y="0"/>
                </a:moveTo>
                <a:lnTo>
                  <a:pt x="10160" y="0"/>
                </a:lnTo>
                <a:lnTo>
                  <a:pt x="10160" y="1270"/>
                </a:lnTo>
                <a:lnTo>
                  <a:pt x="8890" y="1270"/>
                </a:lnTo>
                <a:lnTo>
                  <a:pt x="8890" y="5080"/>
                </a:lnTo>
                <a:lnTo>
                  <a:pt x="7620" y="5080"/>
                </a:lnTo>
                <a:lnTo>
                  <a:pt x="7620" y="6350"/>
                </a:lnTo>
                <a:lnTo>
                  <a:pt x="5080" y="6350"/>
                </a:lnTo>
                <a:lnTo>
                  <a:pt x="5080" y="8890"/>
                </a:lnTo>
                <a:lnTo>
                  <a:pt x="3810" y="8890"/>
                </a:lnTo>
                <a:lnTo>
                  <a:pt x="3810" y="11430"/>
                </a:lnTo>
                <a:lnTo>
                  <a:pt x="2540" y="11430"/>
                </a:lnTo>
                <a:lnTo>
                  <a:pt x="2540" y="12700"/>
                </a:lnTo>
                <a:lnTo>
                  <a:pt x="1270" y="12700"/>
                </a:lnTo>
                <a:lnTo>
                  <a:pt x="1270" y="13970"/>
                </a:lnTo>
                <a:lnTo>
                  <a:pt x="0" y="13970"/>
                </a:lnTo>
                <a:lnTo>
                  <a:pt x="0" y="15240"/>
                </a:lnTo>
                <a:lnTo>
                  <a:pt x="31750" y="15240"/>
                </a:lnTo>
                <a:lnTo>
                  <a:pt x="31750" y="13970"/>
                </a:lnTo>
                <a:lnTo>
                  <a:pt x="38100" y="13970"/>
                </a:lnTo>
                <a:lnTo>
                  <a:pt x="38100" y="12700"/>
                </a:lnTo>
                <a:lnTo>
                  <a:pt x="48260" y="12700"/>
                </a:lnTo>
                <a:lnTo>
                  <a:pt x="48260" y="11430"/>
                </a:lnTo>
                <a:lnTo>
                  <a:pt x="49530" y="11430"/>
                </a:lnTo>
                <a:lnTo>
                  <a:pt x="49530" y="8890"/>
                </a:lnTo>
                <a:lnTo>
                  <a:pt x="49530" y="6350"/>
                </a:lnTo>
                <a:lnTo>
                  <a:pt x="49530" y="508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36720" y="6170929"/>
            <a:ext cx="38100" cy="19050"/>
          </a:xfrm>
          <a:custGeom>
            <a:avLst/>
            <a:gdLst/>
            <a:ahLst/>
            <a:cxnLst/>
            <a:rect l="l" t="t" r="r" b="b"/>
            <a:pathLst>
              <a:path w="38100" h="19050">
                <a:moveTo>
                  <a:pt x="38100" y="1270"/>
                </a:moveTo>
                <a:lnTo>
                  <a:pt x="33020" y="1270"/>
                </a:lnTo>
                <a:lnTo>
                  <a:pt x="27940" y="1270"/>
                </a:lnTo>
                <a:lnTo>
                  <a:pt x="27940" y="2540"/>
                </a:lnTo>
                <a:lnTo>
                  <a:pt x="24130" y="2540"/>
                </a:lnTo>
                <a:lnTo>
                  <a:pt x="24130" y="3810"/>
                </a:lnTo>
                <a:lnTo>
                  <a:pt x="19050" y="3810"/>
                </a:lnTo>
                <a:lnTo>
                  <a:pt x="19050" y="6350"/>
                </a:lnTo>
                <a:lnTo>
                  <a:pt x="8890" y="6350"/>
                </a:lnTo>
                <a:lnTo>
                  <a:pt x="8890" y="7620"/>
                </a:lnTo>
                <a:lnTo>
                  <a:pt x="6350" y="7620"/>
                </a:lnTo>
                <a:lnTo>
                  <a:pt x="6350" y="8890"/>
                </a:lnTo>
                <a:lnTo>
                  <a:pt x="5080" y="8890"/>
                </a:lnTo>
                <a:lnTo>
                  <a:pt x="5080" y="12700"/>
                </a:lnTo>
                <a:lnTo>
                  <a:pt x="2540" y="12700"/>
                </a:lnTo>
                <a:lnTo>
                  <a:pt x="2540" y="15240"/>
                </a:lnTo>
                <a:lnTo>
                  <a:pt x="1270" y="15240"/>
                </a:lnTo>
                <a:lnTo>
                  <a:pt x="1270" y="16510"/>
                </a:lnTo>
                <a:lnTo>
                  <a:pt x="0" y="16510"/>
                </a:lnTo>
                <a:lnTo>
                  <a:pt x="0" y="19050"/>
                </a:lnTo>
                <a:lnTo>
                  <a:pt x="38100" y="19050"/>
                </a:lnTo>
                <a:lnTo>
                  <a:pt x="38100" y="16510"/>
                </a:lnTo>
                <a:lnTo>
                  <a:pt x="38100" y="15240"/>
                </a:lnTo>
                <a:lnTo>
                  <a:pt x="38100" y="2540"/>
                </a:lnTo>
                <a:lnTo>
                  <a:pt x="38100" y="1270"/>
                </a:lnTo>
                <a:close/>
              </a:path>
              <a:path w="38100" h="19050">
                <a:moveTo>
                  <a:pt x="38100" y="0"/>
                </a:moveTo>
                <a:lnTo>
                  <a:pt x="33020" y="0"/>
                </a:lnTo>
                <a:lnTo>
                  <a:pt x="33020" y="1270"/>
                </a:lnTo>
                <a:lnTo>
                  <a:pt x="3810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2442210" y="6140450"/>
            <a:ext cx="1221740" cy="191770"/>
            <a:chOff x="2442210" y="6140450"/>
            <a:chExt cx="1221740" cy="191770"/>
          </a:xfrm>
        </p:grpSpPr>
        <p:sp>
          <p:nvSpPr>
            <p:cNvPr id="55" name="object 55"/>
            <p:cNvSpPr/>
            <p:nvPr/>
          </p:nvSpPr>
          <p:spPr>
            <a:xfrm>
              <a:off x="3053080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1831340" y="6303009"/>
            <a:ext cx="99060" cy="31750"/>
          </a:xfrm>
          <a:custGeom>
            <a:avLst/>
            <a:gdLst/>
            <a:ahLst/>
            <a:cxnLst/>
            <a:rect l="l" t="t" r="r" b="b"/>
            <a:pathLst>
              <a:path w="99060" h="31750">
                <a:moveTo>
                  <a:pt x="99060" y="0"/>
                </a:moveTo>
                <a:lnTo>
                  <a:pt x="3810" y="0"/>
                </a:lnTo>
                <a:lnTo>
                  <a:pt x="3810" y="3810"/>
                </a:lnTo>
                <a:lnTo>
                  <a:pt x="0" y="3810"/>
                </a:lnTo>
                <a:lnTo>
                  <a:pt x="0" y="31750"/>
                </a:lnTo>
                <a:lnTo>
                  <a:pt x="3810" y="31750"/>
                </a:lnTo>
                <a:lnTo>
                  <a:pt x="3810" y="30480"/>
                </a:lnTo>
                <a:lnTo>
                  <a:pt x="7620" y="30480"/>
                </a:lnTo>
                <a:lnTo>
                  <a:pt x="7620" y="29210"/>
                </a:lnTo>
                <a:lnTo>
                  <a:pt x="13970" y="29210"/>
                </a:lnTo>
                <a:lnTo>
                  <a:pt x="13970" y="25400"/>
                </a:lnTo>
                <a:lnTo>
                  <a:pt x="21590" y="25400"/>
                </a:lnTo>
                <a:lnTo>
                  <a:pt x="2159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3020" y="22860"/>
                </a:lnTo>
                <a:lnTo>
                  <a:pt x="33020" y="19050"/>
                </a:lnTo>
                <a:lnTo>
                  <a:pt x="39370" y="19050"/>
                </a:lnTo>
                <a:lnTo>
                  <a:pt x="39370" y="17780"/>
                </a:lnTo>
                <a:lnTo>
                  <a:pt x="45720" y="17780"/>
                </a:lnTo>
                <a:lnTo>
                  <a:pt x="45720" y="16510"/>
                </a:lnTo>
                <a:lnTo>
                  <a:pt x="54610" y="16510"/>
                </a:lnTo>
                <a:lnTo>
                  <a:pt x="54610" y="12700"/>
                </a:lnTo>
                <a:lnTo>
                  <a:pt x="63500" y="12700"/>
                </a:lnTo>
                <a:lnTo>
                  <a:pt x="63500" y="11430"/>
                </a:lnTo>
                <a:lnTo>
                  <a:pt x="67310" y="11430"/>
                </a:lnTo>
                <a:lnTo>
                  <a:pt x="67310" y="10160"/>
                </a:lnTo>
                <a:lnTo>
                  <a:pt x="77470" y="10160"/>
                </a:lnTo>
                <a:lnTo>
                  <a:pt x="77470" y="6350"/>
                </a:lnTo>
                <a:lnTo>
                  <a:pt x="86360" y="6350"/>
                </a:lnTo>
                <a:lnTo>
                  <a:pt x="86360" y="5080"/>
                </a:lnTo>
                <a:lnTo>
                  <a:pt x="90170" y="5080"/>
                </a:lnTo>
                <a:lnTo>
                  <a:pt x="90170" y="3810"/>
                </a:lnTo>
                <a:lnTo>
                  <a:pt x="99060" y="3810"/>
                </a:lnTo>
                <a:lnTo>
                  <a:pt x="990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50770" y="6277609"/>
            <a:ext cx="91440" cy="29209"/>
          </a:xfrm>
          <a:custGeom>
            <a:avLst/>
            <a:gdLst/>
            <a:ahLst/>
            <a:cxnLst/>
            <a:rect l="l" t="t" r="r" b="b"/>
            <a:pathLst>
              <a:path w="91439" h="29210">
                <a:moveTo>
                  <a:pt x="91427" y="0"/>
                </a:moveTo>
                <a:lnTo>
                  <a:pt x="0" y="0"/>
                </a:lnTo>
                <a:lnTo>
                  <a:pt x="0" y="3810"/>
                </a:lnTo>
                <a:lnTo>
                  <a:pt x="2540" y="3810"/>
                </a:lnTo>
                <a:lnTo>
                  <a:pt x="2540" y="5080"/>
                </a:lnTo>
                <a:lnTo>
                  <a:pt x="3810" y="5080"/>
                </a:lnTo>
                <a:lnTo>
                  <a:pt x="3810" y="6350"/>
                </a:lnTo>
                <a:lnTo>
                  <a:pt x="8890" y="6350"/>
                </a:lnTo>
                <a:lnTo>
                  <a:pt x="8890" y="10160"/>
                </a:lnTo>
                <a:lnTo>
                  <a:pt x="13970" y="10160"/>
                </a:lnTo>
                <a:lnTo>
                  <a:pt x="13970" y="11430"/>
                </a:lnTo>
                <a:lnTo>
                  <a:pt x="16510" y="11430"/>
                </a:lnTo>
                <a:lnTo>
                  <a:pt x="16510" y="12700"/>
                </a:lnTo>
                <a:lnTo>
                  <a:pt x="21590" y="12700"/>
                </a:lnTo>
                <a:lnTo>
                  <a:pt x="21590" y="16510"/>
                </a:lnTo>
                <a:lnTo>
                  <a:pt x="26670" y="16510"/>
                </a:lnTo>
                <a:lnTo>
                  <a:pt x="26670" y="17780"/>
                </a:lnTo>
                <a:lnTo>
                  <a:pt x="29210" y="17780"/>
                </a:lnTo>
                <a:lnTo>
                  <a:pt x="29210" y="19050"/>
                </a:lnTo>
                <a:lnTo>
                  <a:pt x="34290" y="19050"/>
                </a:lnTo>
                <a:lnTo>
                  <a:pt x="34290" y="22860"/>
                </a:lnTo>
                <a:lnTo>
                  <a:pt x="39370" y="22860"/>
                </a:lnTo>
                <a:lnTo>
                  <a:pt x="39370" y="24130"/>
                </a:lnTo>
                <a:lnTo>
                  <a:pt x="41910" y="24130"/>
                </a:lnTo>
                <a:lnTo>
                  <a:pt x="41910" y="25400"/>
                </a:lnTo>
                <a:lnTo>
                  <a:pt x="87630" y="25400"/>
                </a:lnTo>
                <a:lnTo>
                  <a:pt x="87630" y="29210"/>
                </a:lnTo>
                <a:lnTo>
                  <a:pt x="91427" y="29210"/>
                </a:lnTo>
                <a:lnTo>
                  <a:pt x="91427" y="25400"/>
                </a:lnTo>
                <a:lnTo>
                  <a:pt x="91427" y="24130"/>
                </a:lnTo>
                <a:lnTo>
                  <a:pt x="91427" y="3810"/>
                </a:lnTo>
                <a:lnTo>
                  <a:pt x="91427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41500" y="6276340"/>
            <a:ext cx="157480" cy="26670"/>
          </a:xfrm>
          <a:custGeom>
            <a:avLst/>
            <a:gdLst/>
            <a:ahLst/>
            <a:cxnLst/>
            <a:rect l="l" t="t" r="r" b="b"/>
            <a:pathLst>
              <a:path w="157480" h="26670">
                <a:moveTo>
                  <a:pt x="157480" y="0"/>
                </a:moveTo>
                <a:lnTo>
                  <a:pt x="85090" y="0"/>
                </a:lnTo>
                <a:lnTo>
                  <a:pt x="85090" y="1270"/>
                </a:lnTo>
                <a:lnTo>
                  <a:pt x="76200" y="1270"/>
                </a:lnTo>
                <a:lnTo>
                  <a:pt x="76200" y="5080"/>
                </a:lnTo>
                <a:lnTo>
                  <a:pt x="67310" y="5080"/>
                </a:lnTo>
                <a:lnTo>
                  <a:pt x="67310" y="6350"/>
                </a:lnTo>
                <a:lnTo>
                  <a:pt x="62230" y="6350"/>
                </a:lnTo>
                <a:lnTo>
                  <a:pt x="62230" y="7620"/>
                </a:lnTo>
                <a:lnTo>
                  <a:pt x="53340" y="7620"/>
                </a:lnTo>
                <a:lnTo>
                  <a:pt x="53340" y="11430"/>
                </a:lnTo>
                <a:lnTo>
                  <a:pt x="44450" y="11430"/>
                </a:lnTo>
                <a:lnTo>
                  <a:pt x="44450" y="12700"/>
                </a:lnTo>
                <a:lnTo>
                  <a:pt x="39370" y="12700"/>
                </a:lnTo>
                <a:lnTo>
                  <a:pt x="39370" y="13970"/>
                </a:lnTo>
                <a:lnTo>
                  <a:pt x="30480" y="13970"/>
                </a:lnTo>
                <a:lnTo>
                  <a:pt x="30480" y="17780"/>
                </a:lnTo>
                <a:lnTo>
                  <a:pt x="22860" y="17780"/>
                </a:lnTo>
                <a:lnTo>
                  <a:pt x="22860" y="19050"/>
                </a:lnTo>
                <a:lnTo>
                  <a:pt x="19050" y="19050"/>
                </a:lnTo>
                <a:lnTo>
                  <a:pt x="19050" y="20320"/>
                </a:lnTo>
                <a:lnTo>
                  <a:pt x="11430" y="20320"/>
                </a:lnTo>
                <a:lnTo>
                  <a:pt x="11430" y="24130"/>
                </a:lnTo>
                <a:lnTo>
                  <a:pt x="3810" y="24130"/>
                </a:lnTo>
                <a:lnTo>
                  <a:pt x="3810" y="25400"/>
                </a:lnTo>
                <a:lnTo>
                  <a:pt x="0" y="25400"/>
                </a:lnTo>
                <a:lnTo>
                  <a:pt x="0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100330" y="25400"/>
                </a:lnTo>
                <a:lnTo>
                  <a:pt x="100330" y="24130"/>
                </a:lnTo>
                <a:lnTo>
                  <a:pt x="106680" y="24130"/>
                </a:lnTo>
                <a:lnTo>
                  <a:pt x="106680" y="20320"/>
                </a:lnTo>
                <a:lnTo>
                  <a:pt x="113030" y="20320"/>
                </a:lnTo>
                <a:lnTo>
                  <a:pt x="113030" y="19050"/>
                </a:lnTo>
                <a:lnTo>
                  <a:pt x="115570" y="19050"/>
                </a:lnTo>
                <a:lnTo>
                  <a:pt x="115570" y="17780"/>
                </a:lnTo>
                <a:lnTo>
                  <a:pt x="121920" y="17780"/>
                </a:lnTo>
                <a:lnTo>
                  <a:pt x="121920" y="13970"/>
                </a:lnTo>
                <a:lnTo>
                  <a:pt x="127000" y="13970"/>
                </a:lnTo>
                <a:lnTo>
                  <a:pt x="127000" y="12700"/>
                </a:lnTo>
                <a:lnTo>
                  <a:pt x="130810" y="12700"/>
                </a:lnTo>
                <a:lnTo>
                  <a:pt x="130810" y="11430"/>
                </a:lnTo>
                <a:lnTo>
                  <a:pt x="135890" y="11430"/>
                </a:lnTo>
                <a:lnTo>
                  <a:pt x="135890" y="7620"/>
                </a:lnTo>
                <a:lnTo>
                  <a:pt x="142240" y="7620"/>
                </a:lnTo>
                <a:lnTo>
                  <a:pt x="142240" y="6350"/>
                </a:lnTo>
                <a:lnTo>
                  <a:pt x="146050" y="6350"/>
                </a:lnTo>
                <a:lnTo>
                  <a:pt x="146050" y="5080"/>
                </a:lnTo>
                <a:lnTo>
                  <a:pt x="151130" y="5080"/>
                </a:lnTo>
                <a:lnTo>
                  <a:pt x="151130" y="1270"/>
                </a:lnTo>
                <a:lnTo>
                  <a:pt x="157480" y="1270"/>
                </a:lnTo>
                <a:lnTo>
                  <a:pt x="1574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46960" y="627634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70"/>
                </a:lnTo>
                <a:lnTo>
                  <a:pt x="87629" y="1270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30400" y="627507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45689" y="627507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39289" y="6271259"/>
            <a:ext cx="68580" cy="3810"/>
          </a:xfrm>
          <a:custGeom>
            <a:avLst/>
            <a:gdLst/>
            <a:ahLst/>
            <a:cxnLst/>
            <a:rect l="l" t="t" r="r" b="b"/>
            <a:pathLst>
              <a:path w="68580" h="3810">
                <a:moveTo>
                  <a:pt x="68580" y="0"/>
                </a:moveTo>
                <a:lnTo>
                  <a:pt x="0" y="0"/>
                </a:lnTo>
                <a:lnTo>
                  <a:pt x="0" y="3809"/>
                </a:lnTo>
                <a:lnTo>
                  <a:pt x="68580" y="3809"/>
                </a:lnTo>
                <a:lnTo>
                  <a:pt x="685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1879" y="6271259"/>
            <a:ext cx="49530" cy="3810"/>
          </a:xfrm>
          <a:custGeom>
            <a:avLst/>
            <a:gdLst/>
            <a:ahLst/>
            <a:cxnLst/>
            <a:rect l="l" t="t" r="r" b="b"/>
            <a:pathLst>
              <a:path w="49530" h="3810">
                <a:moveTo>
                  <a:pt x="49530" y="0"/>
                </a:moveTo>
                <a:lnTo>
                  <a:pt x="0" y="0"/>
                </a:lnTo>
                <a:lnTo>
                  <a:pt x="0" y="3809"/>
                </a:lnTo>
                <a:lnTo>
                  <a:pt x="49530" y="3809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4370" y="6269990"/>
            <a:ext cx="69850" cy="1270"/>
          </a:xfrm>
          <a:custGeom>
            <a:avLst/>
            <a:gdLst/>
            <a:ahLst/>
            <a:cxnLst/>
            <a:rect l="l" t="t" r="r" b="b"/>
            <a:pathLst>
              <a:path w="69850" h="1270">
                <a:moveTo>
                  <a:pt x="69850" y="0"/>
                </a:moveTo>
                <a:lnTo>
                  <a:pt x="0" y="0"/>
                </a:lnTo>
                <a:lnTo>
                  <a:pt x="0" y="1270"/>
                </a:lnTo>
                <a:lnTo>
                  <a:pt x="69850" y="1270"/>
                </a:lnTo>
                <a:lnTo>
                  <a:pt x="698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35529" y="6269990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50800" y="0"/>
                </a:moveTo>
                <a:lnTo>
                  <a:pt x="0" y="0"/>
                </a:lnTo>
                <a:lnTo>
                  <a:pt x="0" y="1270"/>
                </a:lnTo>
                <a:lnTo>
                  <a:pt x="50800" y="1270"/>
                </a:lnTo>
                <a:lnTo>
                  <a:pt x="508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46910" y="62687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31720" y="626872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3260" y="6264909"/>
            <a:ext cx="71120" cy="3810"/>
          </a:xfrm>
          <a:custGeom>
            <a:avLst/>
            <a:gdLst/>
            <a:ahLst/>
            <a:cxnLst/>
            <a:rect l="l" t="t" r="r" b="b"/>
            <a:pathLst>
              <a:path w="71119" h="3810">
                <a:moveTo>
                  <a:pt x="71119" y="0"/>
                </a:moveTo>
                <a:lnTo>
                  <a:pt x="0" y="0"/>
                </a:lnTo>
                <a:lnTo>
                  <a:pt x="0" y="3809"/>
                </a:lnTo>
                <a:lnTo>
                  <a:pt x="71119" y="380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24100" y="626490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58339" y="626364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90" y="0"/>
                </a:moveTo>
                <a:lnTo>
                  <a:pt x="0" y="0"/>
                </a:lnTo>
                <a:lnTo>
                  <a:pt x="0" y="1270"/>
                </a:lnTo>
                <a:lnTo>
                  <a:pt x="72390" y="1270"/>
                </a:lnTo>
                <a:lnTo>
                  <a:pt x="723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316479" y="626364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62150" y="626237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89" y="0"/>
                </a:moveTo>
                <a:lnTo>
                  <a:pt x="0" y="0"/>
                </a:lnTo>
                <a:lnTo>
                  <a:pt x="0" y="1269"/>
                </a:lnTo>
                <a:lnTo>
                  <a:pt x="72389" y="1269"/>
                </a:lnTo>
                <a:lnTo>
                  <a:pt x="7238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5210" y="62623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79" y="0"/>
                </a:moveTo>
                <a:lnTo>
                  <a:pt x="0" y="0"/>
                </a:lnTo>
                <a:lnTo>
                  <a:pt x="0" y="1269"/>
                </a:lnTo>
                <a:lnTo>
                  <a:pt x="55879" y="1269"/>
                </a:lnTo>
                <a:lnTo>
                  <a:pt x="5587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67229" y="6258559"/>
            <a:ext cx="73660" cy="3810"/>
          </a:xfrm>
          <a:custGeom>
            <a:avLst/>
            <a:gdLst/>
            <a:ahLst/>
            <a:cxnLst/>
            <a:rect l="l" t="t" r="r" b="b"/>
            <a:pathLst>
              <a:path w="73660" h="3810">
                <a:moveTo>
                  <a:pt x="73659" y="0"/>
                </a:moveTo>
                <a:lnTo>
                  <a:pt x="0" y="0"/>
                </a:lnTo>
                <a:lnTo>
                  <a:pt x="0" y="3809"/>
                </a:lnTo>
                <a:lnTo>
                  <a:pt x="73659" y="3809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11400" y="625855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73579" y="6257290"/>
            <a:ext cx="73660" cy="1270"/>
          </a:xfrm>
          <a:custGeom>
            <a:avLst/>
            <a:gdLst/>
            <a:ahLst/>
            <a:cxnLst/>
            <a:rect l="l" t="t" r="r" b="b"/>
            <a:pathLst>
              <a:path w="73660" h="1270">
                <a:moveTo>
                  <a:pt x="73659" y="0"/>
                </a:moveTo>
                <a:lnTo>
                  <a:pt x="0" y="0"/>
                </a:lnTo>
                <a:lnTo>
                  <a:pt x="0" y="1270"/>
                </a:lnTo>
                <a:lnTo>
                  <a:pt x="73659" y="1270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07589" y="625729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40" y="0"/>
                </a:moveTo>
                <a:lnTo>
                  <a:pt x="0" y="0"/>
                </a:lnTo>
                <a:lnTo>
                  <a:pt x="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76120" y="625602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30" y="0"/>
                </a:moveTo>
                <a:lnTo>
                  <a:pt x="0" y="0"/>
                </a:lnTo>
                <a:lnTo>
                  <a:pt x="0" y="1269"/>
                </a:lnTo>
                <a:lnTo>
                  <a:pt x="74930" y="126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05050" y="625602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69"/>
                </a:lnTo>
                <a:lnTo>
                  <a:pt x="53339" y="1269"/>
                </a:lnTo>
                <a:lnTo>
                  <a:pt x="533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78660" y="625475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29" y="0"/>
                </a:moveTo>
                <a:lnTo>
                  <a:pt x="0" y="0"/>
                </a:lnTo>
                <a:lnTo>
                  <a:pt x="0" y="1269"/>
                </a:lnTo>
                <a:lnTo>
                  <a:pt x="74929" y="1269"/>
                </a:lnTo>
                <a:lnTo>
                  <a:pt x="749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03779" y="625475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82470" y="6252209"/>
            <a:ext cx="74930" cy="2540"/>
          </a:xfrm>
          <a:custGeom>
            <a:avLst/>
            <a:gdLst/>
            <a:ahLst/>
            <a:cxnLst/>
            <a:rect l="l" t="t" r="r" b="b"/>
            <a:pathLst>
              <a:path w="74930" h="2539">
                <a:moveTo>
                  <a:pt x="74930" y="0"/>
                </a:moveTo>
                <a:lnTo>
                  <a:pt x="0" y="0"/>
                </a:lnTo>
                <a:lnTo>
                  <a:pt x="0" y="2539"/>
                </a:lnTo>
                <a:lnTo>
                  <a:pt x="74930" y="253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01239" y="6252209"/>
            <a:ext cx="53340" cy="2540"/>
          </a:xfrm>
          <a:custGeom>
            <a:avLst/>
            <a:gdLst/>
            <a:ahLst/>
            <a:cxnLst/>
            <a:rect l="l" t="t" r="r" b="b"/>
            <a:pathLst>
              <a:path w="53339" h="2539">
                <a:moveTo>
                  <a:pt x="53340" y="0"/>
                </a:moveTo>
                <a:lnTo>
                  <a:pt x="0" y="0"/>
                </a:lnTo>
                <a:lnTo>
                  <a:pt x="0" y="2539"/>
                </a:lnTo>
                <a:lnTo>
                  <a:pt x="53340" y="2539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87550" y="625094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7429" y="625094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09" y="0"/>
                </a:moveTo>
                <a:lnTo>
                  <a:pt x="0" y="0"/>
                </a:lnTo>
                <a:lnTo>
                  <a:pt x="0" y="1270"/>
                </a:lnTo>
                <a:lnTo>
                  <a:pt x="54609" y="1270"/>
                </a:lnTo>
                <a:lnTo>
                  <a:pt x="546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90089" y="624967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70" y="0"/>
                </a:moveTo>
                <a:lnTo>
                  <a:pt x="0" y="0"/>
                </a:lnTo>
                <a:lnTo>
                  <a:pt x="0" y="1269"/>
                </a:lnTo>
                <a:lnTo>
                  <a:pt x="77470" y="126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889" y="62496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993900" y="624840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69"/>
                </a:lnTo>
                <a:lnTo>
                  <a:pt x="76200" y="126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3620" y="624840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996439" y="6245859"/>
            <a:ext cx="77470" cy="2540"/>
          </a:xfrm>
          <a:custGeom>
            <a:avLst/>
            <a:gdLst/>
            <a:ahLst/>
            <a:cxnLst/>
            <a:rect l="l" t="t" r="r" b="b"/>
            <a:pathLst>
              <a:path w="77469" h="2539">
                <a:moveTo>
                  <a:pt x="77470" y="0"/>
                </a:moveTo>
                <a:lnTo>
                  <a:pt x="0" y="0"/>
                </a:lnTo>
                <a:lnTo>
                  <a:pt x="0" y="2539"/>
                </a:lnTo>
                <a:lnTo>
                  <a:pt x="77470" y="253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291079" y="6245859"/>
            <a:ext cx="57150" cy="2540"/>
          </a:xfrm>
          <a:custGeom>
            <a:avLst/>
            <a:gdLst/>
            <a:ahLst/>
            <a:cxnLst/>
            <a:rect l="l" t="t" r="r" b="b"/>
            <a:pathLst>
              <a:path w="57150" h="2539">
                <a:moveTo>
                  <a:pt x="57150" y="0"/>
                </a:moveTo>
                <a:lnTo>
                  <a:pt x="0" y="0"/>
                </a:lnTo>
                <a:lnTo>
                  <a:pt x="0" y="2539"/>
                </a:lnTo>
                <a:lnTo>
                  <a:pt x="57150" y="2539"/>
                </a:lnTo>
                <a:lnTo>
                  <a:pt x="571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02789" y="624459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87270" y="624459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05329" y="624332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4729" y="624332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09139" y="6242050"/>
            <a:ext cx="82550" cy="1270"/>
          </a:xfrm>
          <a:custGeom>
            <a:avLst/>
            <a:gdLst/>
            <a:ahLst/>
            <a:cxnLst/>
            <a:rect l="l" t="t" r="r" b="b"/>
            <a:pathLst>
              <a:path w="82550" h="1270">
                <a:moveTo>
                  <a:pt x="82550" y="0"/>
                </a:moveTo>
                <a:lnTo>
                  <a:pt x="0" y="0"/>
                </a:lnTo>
                <a:lnTo>
                  <a:pt x="0" y="1269"/>
                </a:lnTo>
                <a:lnTo>
                  <a:pt x="82550" y="1269"/>
                </a:lnTo>
                <a:lnTo>
                  <a:pt x="825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82189" y="624205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10" y="0"/>
                </a:moveTo>
                <a:lnTo>
                  <a:pt x="0" y="0"/>
                </a:lnTo>
                <a:lnTo>
                  <a:pt x="0" y="1269"/>
                </a:lnTo>
                <a:lnTo>
                  <a:pt x="54610" y="126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11679" y="62395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59" y="0"/>
                </a:moveTo>
                <a:lnTo>
                  <a:pt x="0" y="0"/>
                </a:lnTo>
                <a:lnTo>
                  <a:pt x="0" y="2539"/>
                </a:lnTo>
                <a:lnTo>
                  <a:pt x="86359" y="2539"/>
                </a:lnTo>
                <a:lnTo>
                  <a:pt x="863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79650" y="6239509"/>
            <a:ext cx="52069" cy="2540"/>
          </a:xfrm>
          <a:custGeom>
            <a:avLst/>
            <a:gdLst/>
            <a:ahLst/>
            <a:cxnLst/>
            <a:rect l="l" t="t" r="r" b="b"/>
            <a:pathLst>
              <a:path w="52069" h="2539">
                <a:moveTo>
                  <a:pt x="52069" y="0"/>
                </a:moveTo>
                <a:lnTo>
                  <a:pt x="0" y="0"/>
                </a:lnTo>
                <a:lnTo>
                  <a:pt x="0" y="2539"/>
                </a:lnTo>
                <a:lnTo>
                  <a:pt x="52069" y="253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019300" y="623824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74570" y="6238240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30" h="1270">
                <a:moveTo>
                  <a:pt x="49530" y="0"/>
                </a:moveTo>
                <a:lnTo>
                  <a:pt x="0" y="0"/>
                </a:lnTo>
                <a:lnTo>
                  <a:pt x="0" y="127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21839" y="623697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40" y="0"/>
                </a:moveTo>
                <a:lnTo>
                  <a:pt x="0" y="0"/>
                </a:lnTo>
                <a:lnTo>
                  <a:pt x="0" y="1269"/>
                </a:lnTo>
                <a:lnTo>
                  <a:pt x="91440" y="1269"/>
                </a:lnTo>
                <a:lnTo>
                  <a:pt x="914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72029" y="6236970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70">
                <a:moveTo>
                  <a:pt x="48259" y="0"/>
                </a:moveTo>
                <a:lnTo>
                  <a:pt x="0" y="0"/>
                </a:lnTo>
                <a:lnTo>
                  <a:pt x="0" y="1269"/>
                </a:lnTo>
                <a:lnTo>
                  <a:pt x="48259" y="1269"/>
                </a:lnTo>
                <a:lnTo>
                  <a:pt x="482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025650" y="623570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39" y="0"/>
                </a:moveTo>
                <a:lnTo>
                  <a:pt x="0" y="0"/>
                </a:lnTo>
                <a:lnTo>
                  <a:pt x="0" y="1269"/>
                </a:lnTo>
                <a:lnTo>
                  <a:pt x="91439" y="1269"/>
                </a:lnTo>
                <a:lnTo>
                  <a:pt x="914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240279" y="623570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69"/>
                </a:lnTo>
                <a:lnTo>
                  <a:pt x="77469" y="1269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029460" y="6233159"/>
            <a:ext cx="90170" cy="2540"/>
          </a:xfrm>
          <a:custGeom>
            <a:avLst/>
            <a:gdLst/>
            <a:ahLst/>
            <a:cxnLst/>
            <a:rect l="l" t="t" r="r" b="b"/>
            <a:pathLst>
              <a:path w="90169" h="2539">
                <a:moveTo>
                  <a:pt x="90169" y="0"/>
                </a:moveTo>
                <a:lnTo>
                  <a:pt x="0" y="0"/>
                </a:lnTo>
                <a:lnTo>
                  <a:pt x="0" y="2539"/>
                </a:lnTo>
                <a:lnTo>
                  <a:pt x="90169" y="2539"/>
                </a:lnTo>
                <a:lnTo>
                  <a:pt x="901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39010" y="6233159"/>
            <a:ext cx="76200" cy="2540"/>
          </a:xfrm>
          <a:custGeom>
            <a:avLst/>
            <a:gdLst/>
            <a:ahLst/>
            <a:cxnLst/>
            <a:rect l="l" t="t" r="r" b="b"/>
            <a:pathLst>
              <a:path w="76200" h="2539">
                <a:moveTo>
                  <a:pt x="76200" y="0"/>
                </a:moveTo>
                <a:lnTo>
                  <a:pt x="0" y="0"/>
                </a:lnTo>
                <a:lnTo>
                  <a:pt x="0" y="2539"/>
                </a:lnTo>
                <a:lnTo>
                  <a:pt x="76200" y="253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35810" y="623189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33929" y="623189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70"/>
                </a:lnTo>
                <a:lnTo>
                  <a:pt x="77469" y="1270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39620" y="623062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30" y="0"/>
                </a:moveTo>
                <a:lnTo>
                  <a:pt x="0" y="0"/>
                </a:lnTo>
                <a:lnTo>
                  <a:pt x="0" y="1269"/>
                </a:lnTo>
                <a:lnTo>
                  <a:pt x="87630" y="1269"/>
                </a:lnTo>
                <a:lnTo>
                  <a:pt x="876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31389" y="623062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40" y="0"/>
                </a:moveTo>
                <a:lnTo>
                  <a:pt x="0" y="0"/>
                </a:lnTo>
                <a:lnTo>
                  <a:pt x="0" y="1269"/>
                </a:lnTo>
                <a:lnTo>
                  <a:pt x="78740" y="1269"/>
                </a:lnTo>
                <a:lnTo>
                  <a:pt x="787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042160" y="622935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69"/>
                </a:lnTo>
                <a:lnTo>
                  <a:pt x="87629" y="1269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228850" y="622935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39" y="0"/>
                </a:moveTo>
                <a:lnTo>
                  <a:pt x="0" y="0"/>
                </a:lnTo>
                <a:lnTo>
                  <a:pt x="0" y="1269"/>
                </a:lnTo>
                <a:lnTo>
                  <a:pt x="78739" y="1269"/>
                </a:lnTo>
                <a:lnTo>
                  <a:pt x="787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45970" y="62268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26310" y="6226809"/>
            <a:ext cx="80010" cy="2540"/>
          </a:xfrm>
          <a:custGeom>
            <a:avLst/>
            <a:gdLst/>
            <a:ahLst/>
            <a:cxnLst/>
            <a:rect l="l" t="t" r="r" b="b"/>
            <a:pathLst>
              <a:path w="80010" h="2539">
                <a:moveTo>
                  <a:pt x="80009" y="0"/>
                </a:moveTo>
                <a:lnTo>
                  <a:pt x="0" y="0"/>
                </a:lnTo>
                <a:lnTo>
                  <a:pt x="0" y="2539"/>
                </a:lnTo>
                <a:lnTo>
                  <a:pt x="80009" y="2539"/>
                </a:lnTo>
                <a:lnTo>
                  <a:pt x="800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052320" y="6225540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19" h="1270">
                <a:moveTo>
                  <a:pt x="83819" y="0"/>
                </a:moveTo>
                <a:lnTo>
                  <a:pt x="0" y="0"/>
                </a:lnTo>
                <a:lnTo>
                  <a:pt x="0" y="1270"/>
                </a:lnTo>
                <a:lnTo>
                  <a:pt x="83819" y="1270"/>
                </a:lnTo>
                <a:lnTo>
                  <a:pt x="838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056130" y="6197600"/>
            <a:ext cx="245110" cy="29209"/>
          </a:xfrm>
          <a:custGeom>
            <a:avLst/>
            <a:gdLst/>
            <a:ahLst/>
            <a:cxnLst/>
            <a:rect l="l" t="t" r="r" b="b"/>
            <a:pathLst>
              <a:path w="245110" h="29210">
                <a:moveTo>
                  <a:pt x="245110" y="27940"/>
                </a:moveTo>
                <a:lnTo>
                  <a:pt x="243840" y="27940"/>
                </a:lnTo>
                <a:lnTo>
                  <a:pt x="243840" y="26670"/>
                </a:lnTo>
                <a:lnTo>
                  <a:pt x="241300" y="26670"/>
                </a:lnTo>
                <a:lnTo>
                  <a:pt x="241300" y="25400"/>
                </a:lnTo>
                <a:lnTo>
                  <a:pt x="240030" y="25400"/>
                </a:lnTo>
                <a:lnTo>
                  <a:pt x="240030" y="22860"/>
                </a:lnTo>
                <a:lnTo>
                  <a:pt x="236220" y="22860"/>
                </a:lnTo>
                <a:lnTo>
                  <a:pt x="236220" y="21590"/>
                </a:lnTo>
                <a:lnTo>
                  <a:pt x="233680" y="21590"/>
                </a:lnTo>
                <a:lnTo>
                  <a:pt x="233680" y="20320"/>
                </a:lnTo>
                <a:lnTo>
                  <a:pt x="232410" y="20320"/>
                </a:lnTo>
                <a:lnTo>
                  <a:pt x="232410" y="19050"/>
                </a:lnTo>
                <a:lnTo>
                  <a:pt x="229870" y="19050"/>
                </a:lnTo>
                <a:lnTo>
                  <a:pt x="2298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22250" y="15240"/>
                </a:lnTo>
                <a:lnTo>
                  <a:pt x="222250" y="13970"/>
                </a:lnTo>
                <a:lnTo>
                  <a:pt x="219710" y="13970"/>
                </a:lnTo>
                <a:lnTo>
                  <a:pt x="219710" y="12700"/>
                </a:lnTo>
                <a:lnTo>
                  <a:pt x="217170" y="12700"/>
                </a:lnTo>
                <a:lnTo>
                  <a:pt x="217170" y="10160"/>
                </a:lnTo>
                <a:lnTo>
                  <a:pt x="185420" y="10160"/>
                </a:lnTo>
                <a:lnTo>
                  <a:pt x="185420" y="8890"/>
                </a:lnTo>
                <a:lnTo>
                  <a:pt x="181610" y="8890"/>
                </a:lnTo>
                <a:lnTo>
                  <a:pt x="181610" y="7620"/>
                </a:lnTo>
                <a:lnTo>
                  <a:pt x="179070" y="7620"/>
                </a:lnTo>
                <a:lnTo>
                  <a:pt x="179070" y="6350"/>
                </a:lnTo>
                <a:lnTo>
                  <a:pt x="176530" y="6350"/>
                </a:lnTo>
                <a:lnTo>
                  <a:pt x="176530" y="3810"/>
                </a:lnTo>
                <a:lnTo>
                  <a:pt x="171450" y="3810"/>
                </a:lnTo>
                <a:lnTo>
                  <a:pt x="171450" y="2540"/>
                </a:lnTo>
                <a:lnTo>
                  <a:pt x="168910" y="2540"/>
                </a:lnTo>
                <a:lnTo>
                  <a:pt x="168910" y="1270"/>
                </a:lnTo>
                <a:lnTo>
                  <a:pt x="166370" y="1270"/>
                </a:lnTo>
                <a:lnTo>
                  <a:pt x="166370" y="0"/>
                </a:lnTo>
                <a:lnTo>
                  <a:pt x="78740" y="0"/>
                </a:lnTo>
                <a:lnTo>
                  <a:pt x="78740" y="1270"/>
                </a:lnTo>
                <a:lnTo>
                  <a:pt x="74930" y="1270"/>
                </a:lnTo>
                <a:lnTo>
                  <a:pt x="74930" y="2540"/>
                </a:lnTo>
                <a:lnTo>
                  <a:pt x="72390" y="2540"/>
                </a:lnTo>
                <a:lnTo>
                  <a:pt x="72390" y="3810"/>
                </a:lnTo>
                <a:lnTo>
                  <a:pt x="67310" y="3810"/>
                </a:lnTo>
                <a:lnTo>
                  <a:pt x="67310" y="6350"/>
                </a:lnTo>
                <a:lnTo>
                  <a:pt x="64770" y="6350"/>
                </a:lnTo>
                <a:lnTo>
                  <a:pt x="64770" y="7620"/>
                </a:lnTo>
                <a:lnTo>
                  <a:pt x="62230" y="7620"/>
                </a:lnTo>
                <a:lnTo>
                  <a:pt x="62230" y="8890"/>
                </a:lnTo>
                <a:lnTo>
                  <a:pt x="59690" y="8890"/>
                </a:lnTo>
                <a:lnTo>
                  <a:pt x="59690" y="10160"/>
                </a:lnTo>
                <a:lnTo>
                  <a:pt x="48260" y="10160"/>
                </a:lnTo>
                <a:lnTo>
                  <a:pt x="48260" y="12700"/>
                </a:lnTo>
                <a:lnTo>
                  <a:pt x="43180" y="12700"/>
                </a:lnTo>
                <a:lnTo>
                  <a:pt x="43180" y="13970"/>
                </a:lnTo>
                <a:lnTo>
                  <a:pt x="39370" y="13970"/>
                </a:lnTo>
                <a:lnTo>
                  <a:pt x="39370" y="15240"/>
                </a:lnTo>
                <a:lnTo>
                  <a:pt x="34290" y="15240"/>
                </a:lnTo>
                <a:lnTo>
                  <a:pt x="34290" y="16510"/>
                </a:lnTo>
                <a:lnTo>
                  <a:pt x="24130" y="16510"/>
                </a:lnTo>
                <a:lnTo>
                  <a:pt x="24130" y="19050"/>
                </a:lnTo>
                <a:lnTo>
                  <a:pt x="21590" y="19050"/>
                </a:lnTo>
                <a:lnTo>
                  <a:pt x="21590" y="20320"/>
                </a:lnTo>
                <a:lnTo>
                  <a:pt x="16510" y="20320"/>
                </a:lnTo>
                <a:lnTo>
                  <a:pt x="16510" y="21590"/>
                </a:lnTo>
                <a:lnTo>
                  <a:pt x="13970" y="21590"/>
                </a:lnTo>
                <a:lnTo>
                  <a:pt x="13970" y="22860"/>
                </a:lnTo>
                <a:lnTo>
                  <a:pt x="6350" y="22860"/>
                </a:lnTo>
                <a:lnTo>
                  <a:pt x="6350" y="25400"/>
                </a:lnTo>
                <a:lnTo>
                  <a:pt x="3810" y="25400"/>
                </a:lnTo>
                <a:lnTo>
                  <a:pt x="3810" y="26670"/>
                </a:lnTo>
                <a:lnTo>
                  <a:pt x="0" y="26670"/>
                </a:lnTo>
                <a:lnTo>
                  <a:pt x="0" y="27940"/>
                </a:lnTo>
                <a:lnTo>
                  <a:pt x="165100" y="27940"/>
                </a:lnTo>
                <a:lnTo>
                  <a:pt x="165100" y="29210"/>
                </a:lnTo>
                <a:lnTo>
                  <a:pt x="245110" y="29210"/>
                </a:lnTo>
                <a:lnTo>
                  <a:pt x="245110" y="2794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9" name="object 119"/>
          <p:cNvGrpSpPr/>
          <p:nvPr/>
        </p:nvGrpSpPr>
        <p:grpSpPr>
          <a:xfrm>
            <a:off x="609600" y="6189979"/>
            <a:ext cx="1221740" cy="226060"/>
            <a:chOff x="609600" y="6189979"/>
            <a:chExt cx="1221740" cy="226060"/>
          </a:xfrm>
        </p:grpSpPr>
        <p:sp>
          <p:nvSpPr>
            <p:cNvPr id="120" name="object 120"/>
            <p:cNvSpPr/>
            <p:nvPr/>
          </p:nvSpPr>
          <p:spPr>
            <a:xfrm>
              <a:off x="1220470" y="6313169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7870" y="6268719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9600" y="6189979"/>
              <a:ext cx="176530" cy="81280"/>
            </a:xfrm>
            <a:custGeom>
              <a:avLst/>
              <a:gdLst/>
              <a:ahLst/>
              <a:cxnLst/>
              <a:rect l="l" t="t" r="r" b="b"/>
              <a:pathLst>
                <a:path w="176529" h="81279">
                  <a:moveTo>
                    <a:pt x="176530" y="78740"/>
                  </a:moveTo>
                  <a:lnTo>
                    <a:pt x="171450" y="78740"/>
                  </a:lnTo>
                  <a:lnTo>
                    <a:pt x="171450" y="76200"/>
                  </a:lnTo>
                  <a:lnTo>
                    <a:pt x="166370" y="76200"/>
                  </a:lnTo>
                  <a:lnTo>
                    <a:pt x="166370" y="74930"/>
                  </a:lnTo>
                  <a:lnTo>
                    <a:pt x="163830" y="74930"/>
                  </a:lnTo>
                  <a:lnTo>
                    <a:pt x="163830" y="72390"/>
                  </a:lnTo>
                  <a:lnTo>
                    <a:pt x="158750" y="72390"/>
                  </a:lnTo>
                  <a:lnTo>
                    <a:pt x="158750" y="69850"/>
                  </a:lnTo>
                  <a:lnTo>
                    <a:pt x="153670" y="69850"/>
                  </a:lnTo>
                  <a:lnTo>
                    <a:pt x="153670" y="68580"/>
                  </a:lnTo>
                  <a:lnTo>
                    <a:pt x="151130" y="68580"/>
                  </a:lnTo>
                  <a:lnTo>
                    <a:pt x="151130" y="66040"/>
                  </a:lnTo>
                  <a:lnTo>
                    <a:pt x="149860" y="66040"/>
                  </a:lnTo>
                  <a:lnTo>
                    <a:pt x="149860" y="64770"/>
                  </a:lnTo>
                  <a:lnTo>
                    <a:pt x="147320" y="64770"/>
                  </a:lnTo>
                  <a:lnTo>
                    <a:pt x="147320" y="63500"/>
                  </a:lnTo>
                  <a:lnTo>
                    <a:pt x="143510" y="63500"/>
                  </a:lnTo>
                  <a:lnTo>
                    <a:pt x="143510" y="62230"/>
                  </a:lnTo>
                  <a:lnTo>
                    <a:pt x="142240" y="62230"/>
                  </a:lnTo>
                  <a:lnTo>
                    <a:pt x="142240" y="59690"/>
                  </a:lnTo>
                  <a:lnTo>
                    <a:pt x="139700" y="59690"/>
                  </a:lnTo>
                  <a:lnTo>
                    <a:pt x="139700" y="58420"/>
                  </a:lnTo>
                  <a:lnTo>
                    <a:pt x="138430" y="58420"/>
                  </a:lnTo>
                  <a:lnTo>
                    <a:pt x="138430" y="57150"/>
                  </a:lnTo>
                  <a:lnTo>
                    <a:pt x="134620" y="57150"/>
                  </a:lnTo>
                  <a:lnTo>
                    <a:pt x="134620" y="54610"/>
                  </a:lnTo>
                  <a:lnTo>
                    <a:pt x="133350" y="54610"/>
                  </a:lnTo>
                  <a:lnTo>
                    <a:pt x="133350" y="53340"/>
                  </a:lnTo>
                  <a:lnTo>
                    <a:pt x="130810" y="53340"/>
                  </a:lnTo>
                  <a:lnTo>
                    <a:pt x="130810" y="52070"/>
                  </a:lnTo>
                  <a:lnTo>
                    <a:pt x="129540" y="52070"/>
                  </a:lnTo>
                  <a:lnTo>
                    <a:pt x="129540" y="50800"/>
                  </a:lnTo>
                  <a:lnTo>
                    <a:pt x="125730" y="50800"/>
                  </a:lnTo>
                  <a:lnTo>
                    <a:pt x="12573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1920" y="46990"/>
                  </a:lnTo>
                  <a:lnTo>
                    <a:pt x="121920" y="45720"/>
                  </a:lnTo>
                  <a:lnTo>
                    <a:pt x="119380" y="45720"/>
                  </a:lnTo>
                  <a:lnTo>
                    <a:pt x="119380" y="44450"/>
                  </a:lnTo>
                  <a:lnTo>
                    <a:pt x="115570" y="44450"/>
                  </a:lnTo>
                  <a:lnTo>
                    <a:pt x="11557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1760" y="40640"/>
                  </a:lnTo>
                  <a:lnTo>
                    <a:pt x="111760" y="39370"/>
                  </a:lnTo>
                  <a:lnTo>
                    <a:pt x="110490" y="39370"/>
                  </a:lnTo>
                  <a:lnTo>
                    <a:pt x="110490" y="38100"/>
                  </a:lnTo>
                  <a:lnTo>
                    <a:pt x="105410" y="38100"/>
                  </a:lnTo>
                  <a:lnTo>
                    <a:pt x="105410" y="35560"/>
                  </a:lnTo>
                  <a:lnTo>
                    <a:pt x="104140" y="35560"/>
                  </a:lnTo>
                  <a:lnTo>
                    <a:pt x="104140" y="34290"/>
                  </a:lnTo>
                  <a:lnTo>
                    <a:pt x="101600" y="34290"/>
                  </a:lnTo>
                  <a:lnTo>
                    <a:pt x="101600" y="33020"/>
                  </a:lnTo>
                  <a:lnTo>
                    <a:pt x="100330" y="33020"/>
                  </a:lnTo>
                  <a:lnTo>
                    <a:pt x="100330" y="31750"/>
                  </a:lnTo>
                  <a:lnTo>
                    <a:pt x="96520" y="31750"/>
                  </a:lnTo>
                  <a:lnTo>
                    <a:pt x="96520" y="29210"/>
                  </a:lnTo>
                  <a:lnTo>
                    <a:pt x="93980" y="29210"/>
                  </a:lnTo>
                  <a:lnTo>
                    <a:pt x="93980" y="27940"/>
                  </a:lnTo>
                  <a:lnTo>
                    <a:pt x="92710" y="27940"/>
                  </a:lnTo>
                  <a:lnTo>
                    <a:pt x="92710" y="26670"/>
                  </a:lnTo>
                  <a:lnTo>
                    <a:pt x="90170" y="26670"/>
                  </a:lnTo>
                  <a:lnTo>
                    <a:pt x="90170" y="25400"/>
                  </a:lnTo>
                  <a:lnTo>
                    <a:pt x="87630" y="25400"/>
                  </a:lnTo>
                  <a:lnTo>
                    <a:pt x="87630" y="22860"/>
                  </a:lnTo>
                  <a:lnTo>
                    <a:pt x="85090" y="22860"/>
                  </a:lnTo>
                  <a:lnTo>
                    <a:pt x="85090" y="21590"/>
                  </a:lnTo>
                  <a:lnTo>
                    <a:pt x="83820" y="21590"/>
                  </a:lnTo>
                  <a:lnTo>
                    <a:pt x="83820" y="20320"/>
                  </a:lnTo>
                  <a:lnTo>
                    <a:pt x="81280" y="20320"/>
                  </a:lnTo>
                  <a:lnTo>
                    <a:pt x="81280" y="19050"/>
                  </a:lnTo>
                  <a:lnTo>
                    <a:pt x="78740" y="19050"/>
                  </a:lnTo>
                  <a:lnTo>
                    <a:pt x="78740" y="16510"/>
                  </a:lnTo>
                  <a:lnTo>
                    <a:pt x="76200" y="16510"/>
                  </a:lnTo>
                  <a:lnTo>
                    <a:pt x="76200" y="15240"/>
                  </a:lnTo>
                  <a:lnTo>
                    <a:pt x="74930" y="15240"/>
                  </a:lnTo>
                  <a:lnTo>
                    <a:pt x="74930" y="13970"/>
                  </a:lnTo>
                  <a:lnTo>
                    <a:pt x="72390" y="13970"/>
                  </a:lnTo>
                  <a:lnTo>
                    <a:pt x="72390" y="12700"/>
                  </a:lnTo>
                  <a:lnTo>
                    <a:pt x="69850" y="12700"/>
                  </a:lnTo>
                  <a:lnTo>
                    <a:pt x="69850" y="10160"/>
                  </a:lnTo>
                  <a:lnTo>
                    <a:pt x="67310" y="10160"/>
                  </a:lnTo>
                  <a:lnTo>
                    <a:pt x="67310" y="8890"/>
                  </a:lnTo>
                  <a:lnTo>
                    <a:pt x="66040" y="8890"/>
                  </a:lnTo>
                  <a:lnTo>
                    <a:pt x="6604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59690" y="6350"/>
                  </a:lnTo>
                  <a:lnTo>
                    <a:pt x="59690" y="3810"/>
                  </a:lnTo>
                  <a:lnTo>
                    <a:pt x="58420" y="3810"/>
                  </a:lnTo>
                  <a:lnTo>
                    <a:pt x="58420" y="2540"/>
                  </a:lnTo>
                  <a:lnTo>
                    <a:pt x="55880" y="2540"/>
                  </a:lnTo>
                  <a:lnTo>
                    <a:pt x="5588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6510"/>
                  </a:lnTo>
                  <a:lnTo>
                    <a:pt x="36830" y="16510"/>
                  </a:lnTo>
                  <a:lnTo>
                    <a:pt x="36830" y="19050"/>
                  </a:lnTo>
                  <a:lnTo>
                    <a:pt x="40640" y="19050"/>
                  </a:lnTo>
                  <a:lnTo>
                    <a:pt x="40640" y="20320"/>
                  </a:lnTo>
                  <a:lnTo>
                    <a:pt x="43180" y="20320"/>
                  </a:lnTo>
                  <a:lnTo>
                    <a:pt x="43180" y="21590"/>
                  </a:lnTo>
                  <a:lnTo>
                    <a:pt x="44450" y="21590"/>
                  </a:lnTo>
                  <a:lnTo>
                    <a:pt x="44450" y="22860"/>
                  </a:lnTo>
                  <a:lnTo>
                    <a:pt x="46990" y="22860"/>
                  </a:lnTo>
                  <a:lnTo>
                    <a:pt x="46990" y="25400"/>
                  </a:lnTo>
                  <a:lnTo>
                    <a:pt x="50800" y="25400"/>
                  </a:lnTo>
                  <a:lnTo>
                    <a:pt x="50800" y="26670"/>
                  </a:lnTo>
                  <a:lnTo>
                    <a:pt x="52070" y="26670"/>
                  </a:lnTo>
                  <a:lnTo>
                    <a:pt x="52070" y="27940"/>
                  </a:lnTo>
                  <a:lnTo>
                    <a:pt x="53340" y="27940"/>
                  </a:lnTo>
                  <a:lnTo>
                    <a:pt x="53340" y="29210"/>
                  </a:lnTo>
                  <a:lnTo>
                    <a:pt x="55880" y="29210"/>
                  </a:lnTo>
                  <a:lnTo>
                    <a:pt x="55880" y="31750"/>
                  </a:lnTo>
                  <a:lnTo>
                    <a:pt x="59690" y="31750"/>
                  </a:lnTo>
                  <a:lnTo>
                    <a:pt x="59690" y="33020"/>
                  </a:lnTo>
                  <a:lnTo>
                    <a:pt x="60960" y="33020"/>
                  </a:lnTo>
                  <a:lnTo>
                    <a:pt x="60960" y="34290"/>
                  </a:lnTo>
                  <a:lnTo>
                    <a:pt x="63500" y="34290"/>
                  </a:lnTo>
                  <a:lnTo>
                    <a:pt x="63500" y="35560"/>
                  </a:lnTo>
                  <a:lnTo>
                    <a:pt x="64770" y="35560"/>
                  </a:lnTo>
                  <a:lnTo>
                    <a:pt x="6477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9850" y="39370"/>
                  </a:lnTo>
                  <a:lnTo>
                    <a:pt x="69850" y="40640"/>
                  </a:lnTo>
                  <a:lnTo>
                    <a:pt x="72390" y="40640"/>
                  </a:lnTo>
                  <a:lnTo>
                    <a:pt x="72390" y="41910"/>
                  </a:lnTo>
                  <a:lnTo>
                    <a:pt x="73660" y="41910"/>
                  </a:lnTo>
                  <a:lnTo>
                    <a:pt x="73660" y="44450"/>
                  </a:lnTo>
                  <a:lnTo>
                    <a:pt x="77470" y="44450"/>
                  </a:lnTo>
                  <a:lnTo>
                    <a:pt x="77470" y="45720"/>
                  </a:lnTo>
                  <a:lnTo>
                    <a:pt x="78740" y="45720"/>
                  </a:lnTo>
                  <a:lnTo>
                    <a:pt x="78740" y="46990"/>
                  </a:lnTo>
                  <a:lnTo>
                    <a:pt x="81280" y="46990"/>
                  </a:lnTo>
                  <a:lnTo>
                    <a:pt x="81280" y="48260"/>
                  </a:lnTo>
                  <a:lnTo>
                    <a:pt x="82550" y="48260"/>
                  </a:lnTo>
                  <a:lnTo>
                    <a:pt x="82550" y="50800"/>
                  </a:lnTo>
                  <a:lnTo>
                    <a:pt x="86360" y="50800"/>
                  </a:lnTo>
                  <a:lnTo>
                    <a:pt x="86360" y="52070"/>
                  </a:lnTo>
                  <a:lnTo>
                    <a:pt x="87630" y="52070"/>
                  </a:lnTo>
                  <a:lnTo>
                    <a:pt x="87630" y="53340"/>
                  </a:lnTo>
                  <a:lnTo>
                    <a:pt x="90170" y="53340"/>
                  </a:lnTo>
                  <a:lnTo>
                    <a:pt x="9017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95250" y="57150"/>
                  </a:lnTo>
                  <a:lnTo>
                    <a:pt x="95250" y="58420"/>
                  </a:lnTo>
                  <a:lnTo>
                    <a:pt x="97790" y="58420"/>
                  </a:lnTo>
                  <a:lnTo>
                    <a:pt x="97790" y="59690"/>
                  </a:lnTo>
                  <a:lnTo>
                    <a:pt x="99060" y="59690"/>
                  </a:lnTo>
                  <a:lnTo>
                    <a:pt x="99060" y="62230"/>
                  </a:lnTo>
                  <a:lnTo>
                    <a:pt x="101600" y="62230"/>
                  </a:lnTo>
                  <a:lnTo>
                    <a:pt x="101600" y="63500"/>
                  </a:lnTo>
                  <a:lnTo>
                    <a:pt x="105410" y="63500"/>
                  </a:lnTo>
                  <a:lnTo>
                    <a:pt x="105410" y="64770"/>
                  </a:lnTo>
                  <a:lnTo>
                    <a:pt x="107950" y="64770"/>
                  </a:lnTo>
                  <a:lnTo>
                    <a:pt x="107950" y="66040"/>
                  </a:lnTo>
                  <a:lnTo>
                    <a:pt x="109220" y="66040"/>
                  </a:lnTo>
                  <a:lnTo>
                    <a:pt x="109220" y="68580"/>
                  </a:lnTo>
                  <a:lnTo>
                    <a:pt x="111760" y="68580"/>
                  </a:lnTo>
                  <a:lnTo>
                    <a:pt x="111760" y="69850"/>
                  </a:lnTo>
                  <a:lnTo>
                    <a:pt x="115570" y="69850"/>
                  </a:lnTo>
                  <a:lnTo>
                    <a:pt x="115570" y="72390"/>
                  </a:lnTo>
                  <a:lnTo>
                    <a:pt x="119380" y="72390"/>
                  </a:lnTo>
                  <a:lnTo>
                    <a:pt x="119380" y="74930"/>
                  </a:lnTo>
                  <a:lnTo>
                    <a:pt x="120650" y="74930"/>
                  </a:lnTo>
                  <a:lnTo>
                    <a:pt x="120650" y="76200"/>
                  </a:lnTo>
                  <a:lnTo>
                    <a:pt x="124460" y="76200"/>
                  </a:lnTo>
                  <a:lnTo>
                    <a:pt x="124460" y="78740"/>
                  </a:lnTo>
                  <a:lnTo>
                    <a:pt x="128270" y="78740"/>
                  </a:lnTo>
                  <a:lnTo>
                    <a:pt x="128270" y="81280"/>
                  </a:lnTo>
                  <a:lnTo>
                    <a:pt x="176530" y="81280"/>
                  </a:lnTo>
                  <a:lnTo>
                    <a:pt x="176530" y="7874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/>
          <p:nvPr/>
        </p:nvSpPr>
        <p:spPr>
          <a:xfrm>
            <a:off x="609600" y="6187440"/>
            <a:ext cx="50800" cy="2540"/>
          </a:xfrm>
          <a:custGeom>
            <a:avLst/>
            <a:gdLst/>
            <a:ahLst/>
            <a:cxnLst/>
            <a:rect l="l" t="t" r="r" b="b"/>
            <a:pathLst>
              <a:path w="50800" h="2539">
                <a:moveTo>
                  <a:pt x="0" y="2540"/>
                </a:moveTo>
                <a:lnTo>
                  <a:pt x="50800" y="2540"/>
                </a:lnTo>
                <a:lnTo>
                  <a:pt x="50800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09600" y="6178550"/>
            <a:ext cx="49530" cy="8890"/>
          </a:xfrm>
          <a:custGeom>
            <a:avLst/>
            <a:gdLst/>
            <a:ahLst/>
            <a:cxnLst/>
            <a:rect l="l" t="t" r="r" b="b"/>
            <a:pathLst>
              <a:path w="49529" h="8889">
                <a:moveTo>
                  <a:pt x="49530" y="7620"/>
                </a:moveTo>
                <a:lnTo>
                  <a:pt x="46990" y="7620"/>
                </a:lnTo>
                <a:lnTo>
                  <a:pt x="46990" y="6350"/>
                </a:lnTo>
                <a:lnTo>
                  <a:pt x="45720" y="6350"/>
                </a:lnTo>
                <a:lnTo>
                  <a:pt x="45720" y="5080"/>
                </a:lnTo>
                <a:lnTo>
                  <a:pt x="41910" y="5080"/>
                </a:lnTo>
                <a:lnTo>
                  <a:pt x="41910" y="2540"/>
                </a:lnTo>
                <a:lnTo>
                  <a:pt x="39370" y="2540"/>
                </a:lnTo>
                <a:lnTo>
                  <a:pt x="39370" y="1270"/>
                </a:lnTo>
                <a:lnTo>
                  <a:pt x="38100" y="1270"/>
                </a:lnTo>
                <a:lnTo>
                  <a:pt x="38100" y="0"/>
                </a:lnTo>
                <a:lnTo>
                  <a:pt x="0" y="0"/>
                </a:lnTo>
                <a:lnTo>
                  <a:pt x="0" y="1270"/>
                </a:lnTo>
                <a:lnTo>
                  <a:pt x="0" y="2540"/>
                </a:lnTo>
                <a:lnTo>
                  <a:pt x="0" y="5080"/>
                </a:lnTo>
                <a:lnTo>
                  <a:pt x="0" y="6350"/>
                </a:lnTo>
                <a:lnTo>
                  <a:pt x="0" y="7620"/>
                </a:lnTo>
                <a:lnTo>
                  <a:pt x="0" y="8890"/>
                </a:lnTo>
                <a:lnTo>
                  <a:pt x="49530" y="8890"/>
                </a:lnTo>
                <a:lnTo>
                  <a:pt x="49530" y="762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5" name="object 125"/>
          <p:cNvGrpSpPr/>
          <p:nvPr/>
        </p:nvGrpSpPr>
        <p:grpSpPr>
          <a:xfrm>
            <a:off x="0" y="6193790"/>
            <a:ext cx="609600" cy="166370"/>
            <a:chOff x="0" y="6193790"/>
            <a:chExt cx="609600" cy="166370"/>
          </a:xfrm>
        </p:grpSpPr>
        <p:sp>
          <p:nvSpPr>
            <p:cNvPr id="126" name="object 126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32130" y="6193790"/>
              <a:ext cx="77470" cy="62230"/>
            </a:xfrm>
            <a:custGeom>
              <a:avLst/>
              <a:gdLst/>
              <a:ahLst/>
              <a:cxnLst/>
              <a:rect l="l" t="t" r="r" b="b"/>
              <a:pathLst>
                <a:path w="77470" h="62229">
                  <a:moveTo>
                    <a:pt x="77470" y="0"/>
                  </a:moveTo>
                  <a:lnTo>
                    <a:pt x="60960" y="0"/>
                  </a:lnTo>
                  <a:lnTo>
                    <a:pt x="60960" y="1270"/>
                  </a:lnTo>
                  <a:lnTo>
                    <a:pt x="58420" y="1270"/>
                  </a:lnTo>
                  <a:lnTo>
                    <a:pt x="58420" y="2540"/>
                  </a:lnTo>
                  <a:lnTo>
                    <a:pt x="57150" y="2540"/>
                  </a:lnTo>
                  <a:lnTo>
                    <a:pt x="57150" y="5080"/>
                  </a:lnTo>
                  <a:lnTo>
                    <a:pt x="55880" y="5080"/>
                  </a:lnTo>
                  <a:lnTo>
                    <a:pt x="55880" y="6350"/>
                  </a:lnTo>
                  <a:lnTo>
                    <a:pt x="54610" y="6350"/>
                  </a:lnTo>
                  <a:lnTo>
                    <a:pt x="54610" y="7620"/>
                  </a:lnTo>
                  <a:lnTo>
                    <a:pt x="52070" y="7620"/>
                  </a:lnTo>
                  <a:lnTo>
                    <a:pt x="52070" y="10160"/>
                  </a:lnTo>
                  <a:lnTo>
                    <a:pt x="50800" y="10160"/>
                  </a:lnTo>
                  <a:lnTo>
                    <a:pt x="50800" y="11430"/>
                  </a:lnTo>
                  <a:lnTo>
                    <a:pt x="49530" y="11430"/>
                  </a:lnTo>
                  <a:lnTo>
                    <a:pt x="49530" y="12700"/>
                  </a:lnTo>
                  <a:lnTo>
                    <a:pt x="48260" y="12700"/>
                  </a:lnTo>
                  <a:lnTo>
                    <a:pt x="48260" y="13970"/>
                  </a:lnTo>
                  <a:lnTo>
                    <a:pt x="45720" y="13970"/>
                  </a:lnTo>
                  <a:lnTo>
                    <a:pt x="45720" y="16510"/>
                  </a:lnTo>
                  <a:lnTo>
                    <a:pt x="44450" y="16510"/>
                  </a:lnTo>
                  <a:lnTo>
                    <a:pt x="44450" y="17780"/>
                  </a:lnTo>
                  <a:lnTo>
                    <a:pt x="43180" y="17780"/>
                  </a:lnTo>
                  <a:lnTo>
                    <a:pt x="43180" y="19050"/>
                  </a:lnTo>
                  <a:lnTo>
                    <a:pt x="41910" y="19050"/>
                  </a:lnTo>
                  <a:lnTo>
                    <a:pt x="41910" y="20320"/>
                  </a:lnTo>
                  <a:lnTo>
                    <a:pt x="39370" y="20320"/>
                  </a:lnTo>
                  <a:lnTo>
                    <a:pt x="39370" y="22860"/>
                  </a:lnTo>
                  <a:lnTo>
                    <a:pt x="38100" y="22860"/>
                  </a:lnTo>
                  <a:lnTo>
                    <a:pt x="38100" y="24130"/>
                  </a:lnTo>
                  <a:lnTo>
                    <a:pt x="36830" y="24130"/>
                  </a:lnTo>
                  <a:lnTo>
                    <a:pt x="36830" y="25400"/>
                  </a:lnTo>
                  <a:lnTo>
                    <a:pt x="35560" y="25400"/>
                  </a:lnTo>
                  <a:lnTo>
                    <a:pt x="35560" y="26670"/>
                  </a:lnTo>
                  <a:lnTo>
                    <a:pt x="33020" y="26670"/>
                  </a:lnTo>
                  <a:lnTo>
                    <a:pt x="33020" y="29210"/>
                  </a:lnTo>
                  <a:lnTo>
                    <a:pt x="31750" y="29210"/>
                  </a:lnTo>
                  <a:lnTo>
                    <a:pt x="31750" y="30480"/>
                  </a:lnTo>
                  <a:lnTo>
                    <a:pt x="30480" y="30480"/>
                  </a:lnTo>
                  <a:lnTo>
                    <a:pt x="30480" y="31750"/>
                  </a:lnTo>
                  <a:lnTo>
                    <a:pt x="29210" y="31750"/>
                  </a:lnTo>
                  <a:lnTo>
                    <a:pt x="29210" y="33020"/>
                  </a:lnTo>
                  <a:lnTo>
                    <a:pt x="26670" y="33020"/>
                  </a:lnTo>
                  <a:lnTo>
                    <a:pt x="26670" y="35560"/>
                  </a:lnTo>
                  <a:lnTo>
                    <a:pt x="25400" y="3556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38100"/>
                  </a:lnTo>
                  <a:lnTo>
                    <a:pt x="22860" y="38100"/>
                  </a:lnTo>
                  <a:lnTo>
                    <a:pt x="22860" y="39370"/>
                  </a:lnTo>
                  <a:lnTo>
                    <a:pt x="20320" y="39370"/>
                  </a:lnTo>
                  <a:lnTo>
                    <a:pt x="20320" y="41910"/>
                  </a:lnTo>
                  <a:lnTo>
                    <a:pt x="19050" y="41910"/>
                  </a:lnTo>
                  <a:lnTo>
                    <a:pt x="19050" y="43180"/>
                  </a:lnTo>
                  <a:lnTo>
                    <a:pt x="17780" y="43180"/>
                  </a:lnTo>
                  <a:lnTo>
                    <a:pt x="17780" y="44450"/>
                  </a:lnTo>
                  <a:lnTo>
                    <a:pt x="16510" y="44450"/>
                  </a:lnTo>
                  <a:lnTo>
                    <a:pt x="16510" y="45720"/>
                  </a:lnTo>
                  <a:lnTo>
                    <a:pt x="12700" y="45720"/>
                  </a:lnTo>
                  <a:lnTo>
                    <a:pt x="12700" y="48260"/>
                  </a:lnTo>
                  <a:lnTo>
                    <a:pt x="11430" y="48260"/>
                  </a:lnTo>
                  <a:lnTo>
                    <a:pt x="11430" y="49530"/>
                  </a:lnTo>
                  <a:lnTo>
                    <a:pt x="10160" y="49530"/>
                  </a:lnTo>
                  <a:lnTo>
                    <a:pt x="1016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4610"/>
                  </a:lnTo>
                  <a:lnTo>
                    <a:pt x="5080" y="54610"/>
                  </a:lnTo>
                  <a:lnTo>
                    <a:pt x="5080" y="55880"/>
                  </a:lnTo>
                  <a:lnTo>
                    <a:pt x="5080" y="57150"/>
                  </a:lnTo>
                  <a:lnTo>
                    <a:pt x="3810" y="57150"/>
                  </a:lnTo>
                  <a:lnTo>
                    <a:pt x="3810" y="58420"/>
                  </a:lnTo>
                  <a:lnTo>
                    <a:pt x="1270" y="58420"/>
                  </a:lnTo>
                  <a:lnTo>
                    <a:pt x="1270" y="60960"/>
                  </a:lnTo>
                  <a:lnTo>
                    <a:pt x="0" y="60960"/>
                  </a:lnTo>
                  <a:lnTo>
                    <a:pt x="0" y="62230"/>
                  </a:lnTo>
                  <a:lnTo>
                    <a:pt x="29210" y="62230"/>
                  </a:lnTo>
                  <a:lnTo>
                    <a:pt x="29210" y="60960"/>
                  </a:lnTo>
                  <a:lnTo>
                    <a:pt x="30480" y="60960"/>
                  </a:lnTo>
                  <a:lnTo>
                    <a:pt x="30480" y="58420"/>
                  </a:lnTo>
                  <a:lnTo>
                    <a:pt x="33020" y="5842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5880"/>
                  </a:lnTo>
                  <a:lnTo>
                    <a:pt x="35560" y="55880"/>
                  </a:lnTo>
                  <a:lnTo>
                    <a:pt x="35560" y="54610"/>
                  </a:lnTo>
                  <a:lnTo>
                    <a:pt x="36830" y="54610"/>
                  </a:lnTo>
                  <a:lnTo>
                    <a:pt x="36830" y="52070"/>
                  </a:lnTo>
                  <a:lnTo>
                    <a:pt x="39370" y="52070"/>
                  </a:lnTo>
                  <a:lnTo>
                    <a:pt x="39370" y="50800"/>
                  </a:lnTo>
                  <a:lnTo>
                    <a:pt x="40640" y="50800"/>
                  </a:lnTo>
                  <a:lnTo>
                    <a:pt x="40640" y="49530"/>
                  </a:lnTo>
                  <a:lnTo>
                    <a:pt x="41910" y="49530"/>
                  </a:lnTo>
                  <a:lnTo>
                    <a:pt x="41910" y="48260"/>
                  </a:lnTo>
                  <a:lnTo>
                    <a:pt x="43180" y="48260"/>
                  </a:lnTo>
                  <a:lnTo>
                    <a:pt x="43180" y="45720"/>
                  </a:lnTo>
                  <a:lnTo>
                    <a:pt x="45720" y="45720"/>
                  </a:lnTo>
                  <a:lnTo>
                    <a:pt x="45720" y="44450"/>
                  </a:lnTo>
                  <a:lnTo>
                    <a:pt x="46990" y="44450"/>
                  </a:lnTo>
                  <a:lnTo>
                    <a:pt x="46990" y="43180"/>
                  </a:lnTo>
                  <a:lnTo>
                    <a:pt x="48260" y="43180"/>
                  </a:lnTo>
                  <a:lnTo>
                    <a:pt x="48260" y="41910"/>
                  </a:lnTo>
                  <a:lnTo>
                    <a:pt x="49530" y="41910"/>
                  </a:lnTo>
                  <a:lnTo>
                    <a:pt x="49530" y="39370"/>
                  </a:lnTo>
                  <a:lnTo>
                    <a:pt x="52070" y="39370"/>
                  </a:lnTo>
                  <a:lnTo>
                    <a:pt x="52070" y="38100"/>
                  </a:lnTo>
                  <a:lnTo>
                    <a:pt x="53340" y="38100"/>
                  </a:lnTo>
                  <a:lnTo>
                    <a:pt x="53340" y="36830"/>
                  </a:lnTo>
                  <a:lnTo>
                    <a:pt x="54610" y="36830"/>
                  </a:lnTo>
                  <a:lnTo>
                    <a:pt x="54610" y="35560"/>
                  </a:lnTo>
                  <a:lnTo>
                    <a:pt x="55880" y="35560"/>
                  </a:lnTo>
                  <a:lnTo>
                    <a:pt x="55880" y="33020"/>
                  </a:lnTo>
                  <a:lnTo>
                    <a:pt x="58420" y="3302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6670"/>
                  </a:lnTo>
                  <a:lnTo>
                    <a:pt x="64770" y="26670"/>
                  </a:lnTo>
                  <a:lnTo>
                    <a:pt x="64770" y="25400"/>
                  </a:lnTo>
                  <a:lnTo>
                    <a:pt x="66040" y="25400"/>
                  </a:lnTo>
                  <a:lnTo>
                    <a:pt x="66040" y="24130"/>
                  </a:lnTo>
                  <a:lnTo>
                    <a:pt x="67310" y="24130"/>
                  </a:lnTo>
                  <a:lnTo>
                    <a:pt x="67310" y="22860"/>
                  </a:lnTo>
                  <a:lnTo>
                    <a:pt x="68580" y="22860"/>
                  </a:lnTo>
                  <a:lnTo>
                    <a:pt x="6858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71120" y="17780"/>
                  </a:lnTo>
                  <a:lnTo>
                    <a:pt x="72390" y="17780"/>
                  </a:lnTo>
                  <a:lnTo>
                    <a:pt x="72390" y="16510"/>
                  </a:lnTo>
                  <a:lnTo>
                    <a:pt x="73660" y="16510"/>
                  </a:lnTo>
                  <a:lnTo>
                    <a:pt x="73660" y="13970"/>
                  </a:lnTo>
                  <a:lnTo>
                    <a:pt x="76200" y="13970"/>
                  </a:lnTo>
                  <a:lnTo>
                    <a:pt x="76200" y="12700"/>
                  </a:lnTo>
                  <a:lnTo>
                    <a:pt x="77470" y="12700"/>
                  </a:lnTo>
                  <a:lnTo>
                    <a:pt x="77470" y="11430"/>
                  </a:lnTo>
                  <a:lnTo>
                    <a:pt x="77470" y="127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>
            <a:spLocks noGrp="1"/>
          </p:cNvSpPr>
          <p:nvPr>
            <p:ph type="title"/>
          </p:nvPr>
        </p:nvSpPr>
        <p:spPr>
          <a:xfrm>
            <a:off x="2646679" y="27940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129" name="object 129"/>
          <p:cNvSpPr/>
          <p:nvPr/>
        </p:nvSpPr>
        <p:spPr>
          <a:xfrm>
            <a:off x="603250" y="1405889"/>
            <a:ext cx="7844790" cy="0"/>
          </a:xfrm>
          <a:custGeom>
            <a:avLst/>
            <a:gdLst/>
            <a:ahLst/>
            <a:cxnLst/>
            <a:rect l="l" t="t" r="r" b="b"/>
            <a:pathLst>
              <a:path w="7844790">
                <a:moveTo>
                  <a:pt x="0" y="0"/>
                </a:moveTo>
                <a:lnTo>
                  <a:pt x="7844790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228600" y="948690"/>
            <a:ext cx="821626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EBF25A"/>
              </a:buClr>
              <a:buSzPct val="79032"/>
              <a:buFont typeface="Wingdings"/>
              <a:buChar char=""/>
              <a:tabLst>
                <a:tab pos="355600" algn="l"/>
              </a:tabLst>
            </a:pPr>
            <a:r>
              <a:rPr sz="3100" b="1" spc="-10" dirty="0">
                <a:solidFill>
                  <a:srgbClr val="FFFFFF"/>
                </a:solidFill>
                <a:latin typeface="Tahoma"/>
                <a:cs typeface="Tahoma"/>
              </a:rPr>
              <a:t>Graphical Representation </a:t>
            </a:r>
            <a:r>
              <a:rPr sz="3100" b="1" spc="-5" dirty="0">
                <a:solidFill>
                  <a:srgbClr val="FFFFFF"/>
                </a:solidFill>
                <a:latin typeface="Tahoma"/>
                <a:cs typeface="Tahoma"/>
              </a:rPr>
              <a:t>of IDC </a:t>
            </a:r>
            <a:r>
              <a:rPr sz="3100" b="1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3100" b="1" spc="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100" b="1" spc="-10" dirty="0">
                <a:solidFill>
                  <a:srgbClr val="FFFFFF"/>
                </a:solidFill>
                <a:latin typeface="Tahoma"/>
                <a:cs typeface="Tahoma"/>
              </a:rPr>
              <a:t>MDC</a:t>
            </a:r>
            <a:endParaRPr sz="3100">
              <a:latin typeface="Tahoma"/>
              <a:cs typeface="Tahoma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584200" y="1386839"/>
            <a:ext cx="7844790" cy="0"/>
          </a:xfrm>
          <a:custGeom>
            <a:avLst/>
            <a:gdLst/>
            <a:ahLst/>
            <a:cxnLst/>
            <a:rect l="l" t="t" r="r" b="b"/>
            <a:pathLst>
              <a:path w="7844790">
                <a:moveTo>
                  <a:pt x="0" y="0"/>
                </a:moveTo>
                <a:lnTo>
                  <a:pt x="7844790" y="0"/>
                </a:lnTo>
              </a:path>
            </a:pathLst>
          </a:custGeom>
          <a:ln w="203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077200" y="52197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38200" y="5252720"/>
            <a:ext cx="7254240" cy="10160"/>
          </a:xfrm>
          <a:custGeom>
            <a:avLst/>
            <a:gdLst/>
            <a:ahLst/>
            <a:cxnLst/>
            <a:rect l="l" t="t" r="r" b="b"/>
            <a:pathLst>
              <a:path w="7254240" h="10160">
                <a:moveTo>
                  <a:pt x="7254240" y="0"/>
                </a:moveTo>
                <a:lnTo>
                  <a:pt x="0" y="0"/>
                </a:lnTo>
                <a:lnTo>
                  <a:pt x="0" y="10159"/>
                </a:lnTo>
                <a:lnTo>
                  <a:pt x="7254240" y="10159"/>
                </a:lnTo>
                <a:lnTo>
                  <a:pt x="72542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4" name="object 134"/>
          <p:cNvGrpSpPr/>
          <p:nvPr/>
        </p:nvGrpSpPr>
        <p:grpSpPr>
          <a:xfrm>
            <a:off x="1485900" y="1676400"/>
            <a:ext cx="3962400" cy="4191000"/>
            <a:chOff x="1485900" y="1676400"/>
            <a:chExt cx="3962400" cy="4191000"/>
          </a:xfrm>
        </p:grpSpPr>
        <p:sp>
          <p:nvSpPr>
            <p:cNvPr id="135" name="object 135"/>
            <p:cNvSpPr/>
            <p:nvPr/>
          </p:nvSpPr>
          <p:spPr>
            <a:xfrm>
              <a:off x="1485900" y="1676399"/>
              <a:ext cx="76200" cy="4191000"/>
            </a:xfrm>
            <a:custGeom>
              <a:avLst/>
              <a:gdLst/>
              <a:ahLst/>
              <a:cxnLst/>
              <a:rect l="l" t="t" r="r" b="b"/>
              <a:pathLst>
                <a:path w="76200" h="4191000">
                  <a:moveTo>
                    <a:pt x="76200" y="76200"/>
                  </a:moveTo>
                  <a:lnTo>
                    <a:pt x="38100" y="0"/>
                  </a:lnTo>
                  <a:lnTo>
                    <a:pt x="0" y="76200"/>
                  </a:lnTo>
                  <a:lnTo>
                    <a:pt x="33020" y="76200"/>
                  </a:lnTo>
                  <a:lnTo>
                    <a:pt x="33020" y="4191000"/>
                  </a:lnTo>
                  <a:lnTo>
                    <a:pt x="43180" y="4191000"/>
                  </a:lnTo>
                  <a:lnTo>
                    <a:pt x="43180" y="76200"/>
                  </a:lnTo>
                  <a:lnTo>
                    <a:pt x="76200" y="762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600200" y="3502660"/>
              <a:ext cx="1496060" cy="1526540"/>
            </a:xfrm>
            <a:custGeom>
              <a:avLst/>
              <a:gdLst/>
              <a:ahLst/>
              <a:cxnLst/>
              <a:rect l="l" t="t" r="r" b="b"/>
              <a:pathLst>
                <a:path w="1496060" h="1526539">
                  <a:moveTo>
                    <a:pt x="0" y="307339"/>
                  </a:moveTo>
                  <a:lnTo>
                    <a:pt x="1295400" y="1526539"/>
                  </a:lnTo>
                </a:path>
                <a:path w="1496060" h="1526539">
                  <a:moveTo>
                    <a:pt x="200660" y="0"/>
                  </a:moveTo>
                  <a:lnTo>
                    <a:pt x="1496060" y="12192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286000" y="1905000"/>
              <a:ext cx="3124200" cy="2819400"/>
            </a:xfrm>
            <a:custGeom>
              <a:avLst/>
              <a:gdLst/>
              <a:ahLst/>
              <a:cxnLst/>
              <a:rect l="l" t="t" r="r" b="b"/>
              <a:pathLst>
                <a:path w="3124200" h="2819400">
                  <a:moveTo>
                    <a:pt x="0" y="0"/>
                  </a:moveTo>
                  <a:lnTo>
                    <a:pt x="3124200" y="2819400"/>
                  </a:lnTo>
                </a:path>
              </a:pathLst>
            </a:custGeom>
            <a:ln w="761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057400" y="3048000"/>
              <a:ext cx="1600200" cy="1447800"/>
            </a:xfrm>
            <a:custGeom>
              <a:avLst/>
              <a:gdLst/>
              <a:ahLst/>
              <a:cxnLst/>
              <a:rect l="l" t="t" r="r" b="b"/>
              <a:pathLst>
                <a:path w="1600200" h="1447800">
                  <a:moveTo>
                    <a:pt x="304800" y="0"/>
                  </a:moveTo>
                  <a:lnTo>
                    <a:pt x="1600200" y="1219200"/>
                  </a:lnTo>
                </a:path>
                <a:path w="1600200" h="1447800">
                  <a:moveTo>
                    <a:pt x="0" y="228600"/>
                  </a:moveTo>
                  <a:lnTo>
                    <a:pt x="1295400" y="1447800"/>
                  </a:lnTo>
                </a:path>
              </a:pathLst>
            </a:custGeom>
            <a:ln w="93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object 1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/>
              <a:t>7</a:t>
            </a:r>
          </a:p>
        </p:txBody>
      </p:sp>
      <p:sp>
        <p:nvSpPr>
          <p:cNvPr id="140" name="object 140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355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704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602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754120" y="0"/>
            <a:ext cx="502920" cy="6860540"/>
            <a:chOff x="3754120" y="0"/>
            <a:chExt cx="502920" cy="6860540"/>
          </a:xfrm>
        </p:grpSpPr>
        <p:sp>
          <p:nvSpPr>
            <p:cNvPr id="5" name="object 5"/>
            <p:cNvSpPr/>
            <p:nvPr/>
          </p:nvSpPr>
          <p:spPr>
            <a:xfrm>
              <a:off x="42405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40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075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8973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32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67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02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36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0591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894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7289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563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98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2209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0558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8907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725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560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3827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2176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0525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8874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22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557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794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2143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0492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8841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71900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D0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270" y="6141720"/>
            <a:ext cx="9144000" cy="716280"/>
            <a:chOff x="1270" y="6141720"/>
            <a:chExt cx="9144000" cy="716280"/>
          </a:xfrm>
        </p:grpSpPr>
        <p:sp>
          <p:nvSpPr>
            <p:cNvPr id="36" name="object 36"/>
            <p:cNvSpPr/>
            <p:nvPr/>
          </p:nvSpPr>
          <p:spPr>
            <a:xfrm>
              <a:off x="1270" y="6151880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589010" y="6189980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06160" y="6264910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09210" y="6244590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84980" y="6198870"/>
              <a:ext cx="600710" cy="180340"/>
            </a:xfrm>
            <a:custGeom>
              <a:avLst/>
              <a:gdLst/>
              <a:ahLst/>
              <a:cxnLst/>
              <a:rect l="l" t="t" r="r" b="b"/>
              <a:pathLst>
                <a:path w="600710" h="180339">
                  <a:moveTo>
                    <a:pt x="382270" y="173990"/>
                  </a:moveTo>
                  <a:lnTo>
                    <a:pt x="133350" y="173990"/>
                  </a:lnTo>
                  <a:lnTo>
                    <a:pt x="133350" y="177800"/>
                  </a:lnTo>
                  <a:lnTo>
                    <a:pt x="143510" y="177800"/>
                  </a:lnTo>
                  <a:lnTo>
                    <a:pt x="143510" y="179070"/>
                  </a:lnTo>
                  <a:lnTo>
                    <a:pt x="147320" y="179070"/>
                  </a:lnTo>
                  <a:lnTo>
                    <a:pt x="147320" y="180340"/>
                  </a:lnTo>
                  <a:lnTo>
                    <a:pt x="330200" y="180340"/>
                  </a:lnTo>
                  <a:lnTo>
                    <a:pt x="330200" y="179070"/>
                  </a:lnTo>
                  <a:lnTo>
                    <a:pt x="351790" y="179070"/>
                  </a:lnTo>
                  <a:lnTo>
                    <a:pt x="351790" y="177800"/>
                  </a:lnTo>
                  <a:lnTo>
                    <a:pt x="382270" y="177800"/>
                  </a:lnTo>
                  <a:lnTo>
                    <a:pt x="382270" y="173990"/>
                  </a:lnTo>
                  <a:close/>
                </a:path>
                <a:path w="600710" h="180339">
                  <a:moveTo>
                    <a:pt x="600710" y="115570"/>
                  </a:moveTo>
                  <a:lnTo>
                    <a:pt x="593090" y="115570"/>
                  </a:lnTo>
                  <a:lnTo>
                    <a:pt x="593090" y="116840"/>
                  </a:lnTo>
                  <a:lnTo>
                    <a:pt x="576580" y="116840"/>
                  </a:lnTo>
                  <a:lnTo>
                    <a:pt x="576580" y="120650"/>
                  </a:lnTo>
                  <a:lnTo>
                    <a:pt x="560070" y="120650"/>
                  </a:lnTo>
                  <a:lnTo>
                    <a:pt x="560070" y="121920"/>
                  </a:lnTo>
                  <a:lnTo>
                    <a:pt x="554990" y="121920"/>
                  </a:lnTo>
                  <a:lnTo>
                    <a:pt x="554990" y="123190"/>
                  </a:lnTo>
                  <a:lnTo>
                    <a:pt x="534670" y="123190"/>
                  </a:lnTo>
                  <a:lnTo>
                    <a:pt x="534670" y="127000"/>
                  </a:lnTo>
                  <a:lnTo>
                    <a:pt x="519430" y="127000"/>
                  </a:lnTo>
                  <a:lnTo>
                    <a:pt x="519430" y="128270"/>
                  </a:lnTo>
                  <a:lnTo>
                    <a:pt x="510540" y="128270"/>
                  </a:lnTo>
                  <a:lnTo>
                    <a:pt x="510540" y="129540"/>
                  </a:lnTo>
                  <a:lnTo>
                    <a:pt x="494030" y="129540"/>
                  </a:lnTo>
                  <a:lnTo>
                    <a:pt x="494030" y="133350"/>
                  </a:lnTo>
                  <a:lnTo>
                    <a:pt x="478790" y="133350"/>
                  </a:lnTo>
                  <a:lnTo>
                    <a:pt x="478790" y="134620"/>
                  </a:lnTo>
                  <a:lnTo>
                    <a:pt x="469900" y="134620"/>
                  </a:lnTo>
                  <a:lnTo>
                    <a:pt x="469900" y="135890"/>
                  </a:lnTo>
                  <a:lnTo>
                    <a:pt x="453390" y="135890"/>
                  </a:lnTo>
                  <a:lnTo>
                    <a:pt x="453390" y="139700"/>
                  </a:lnTo>
                  <a:lnTo>
                    <a:pt x="438150" y="139700"/>
                  </a:lnTo>
                  <a:lnTo>
                    <a:pt x="438150" y="140970"/>
                  </a:lnTo>
                  <a:lnTo>
                    <a:pt x="433070" y="140970"/>
                  </a:lnTo>
                  <a:lnTo>
                    <a:pt x="433070" y="142240"/>
                  </a:lnTo>
                  <a:lnTo>
                    <a:pt x="401320" y="142240"/>
                  </a:lnTo>
                  <a:lnTo>
                    <a:pt x="401320" y="146050"/>
                  </a:lnTo>
                  <a:lnTo>
                    <a:pt x="374650" y="146050"/>
                  </a:lnTo>
                  <a:lnTo>
                    <a:pt x="374650" y="147320"/>
                  </a:lnTo>
                  <a:lnTo>
                    <a:pt x="361950" y="147320"/>
                  </a:lnTo>
                  <a:lnTo>
                    <a:pt x="361950" y="148590"/>
                  </a:lnTo>
                  <a:lnTo>
                    <a:pt x="336550" y="148590"/>
                  </a:lnTo>
                  <a:lnTo>
                    <a:pt x="336550" y="152400"/>
                  </a:lnTo>
                  <a:lnTo>
                    <a:pt x="142240" y="152400"/>
                  </a:lnTo>
                  <a:lnTo>
                    <a:pt x="142240" y="148590"/>
                  </a:lnTo>
                  <a:lnTo>
                    <a:pt x="132080" y="148590"/>
                  </a:lnTo>
                  <a:lnTo>
                    <a:pt x="132080" y="147320"/>
                  </a:lnTo>
                  <a:lnTo>
                    <a:pt x="128270" y="147320"/>
                  </a:lnTo>
                  <a:lnTo>
                    <a:pt x="128270" y="146050"/>
                  </a:lnTo>
                  <a:lnTo>
                    <a:pt x="118110" y="146050"/>
                  </a:lnTo>
                  <a:lnTo>
                    <a:pt x="118110" y="142240"/>
                  </a:lnTo>
                  <a:lnTo>
                    <a:pt x="110490" y="142240"/>
                  </a:lnTo>
                  <a:lnTo>
                    <a:pt x="110490" y="140970"/>
                  </a:lnTo>
                  <a:lnTo>
                    <a:pt x="102870" y="140970"/>
                  </a:lnTo>
                  <a:lnTo>
                    <a:pt x="102870" y="139700"/>
                  </a:lnTo>
                  <a:lnTo>
                    <a:pt x="91440" y="139700"/>
                  </a:lnTo>
                  <a:lnTo>
                    <a:pt x="91440" y="135890"/>
                  </a:lnTo>
                  <a:lnTo>
                    <a:pt x="81280" y="135890"/>
                  </a:lnTo>
                  <a:lnTo>
                    <a:pt x="81280" y="134620"/>
                  </a:lnTo>
                  <a:lnTo>
                    <a:pt x="76200" y="134620"/>
                  </a:lnTo>
                  <a:lnTo>
                    <a:pt x="76200" y="133350"/>
                  </a:lnTo>
                  <a:lnTo>
                    <a:pt x="68580" y="133350"/>
                  </a:lnTo>
                  <a:lnTo>
                    <a:pt x="68580" y="129540"/>
                  </a:lnTo>
                  <a:lnTo>
                    <a:pt x="60960" y="129540"/>
                  </a:lnTo>
                  <a:lnTo>
                    <a:pt x="60960" y="128270"/>
                  </a:lnTo>
                  <a:lnTo>
                    <a:pt x="58420" y="128270"/>
                  </a:lnTo>
                  <a:lnTo>
                    <a:pt x="58420" y="127000"/>
                  </a:lnTo>
                  <a:lnTo>
                    <a:pt x="50800" y="127000"/>
                  </a:lnTo>
                  <a:lnTo>
                    <a:pt x="50800" y="123190"/>
                  </a:lnTo>
                  <a:lnTo>
                    <a:pt x="45720" y="123190"/>
                  </a:lnTo>
                  <a:lnTo>
                    <a:pt x="45720" y="121920"/>
                  </a:lnTo>
                  <a:lnTo>
                    <a:pt x="40640" y="121920"/>
                  </a:lnTo>
                  <a:lnTo>
                    <a:pt x="40640" y="120650"/>
                  </a:lnTo>
                  <a:lnTo>
                    <a:pt x="31750" y="120650"/>
                  </a:lnTo>
                  <a:lnTo>
                    <a:pt x="31750" y="116840"/>
                  </a:lnTo>
                  <a:lnTo>
                    <a:pt x="22860" y="116840"/>
                  </a:lnTo>
                  <a:lnTo>
                    <a:pt x="22860" y="115570"/>
                  </a:lnTo>
                  <a:lnTo>
                    <a:pt x="19050" y="115570"/>
                  </a:lnTo>
                  <a:lnTo>
                    <a:pt x="19050" y="114300"/>
                  </a:lnTo>
                  <a:lnTo>
                    <a:pt x="16510" y="114300"/>
                  </a:lnTo>
                  <a:lnTo>
                    <a:pt x="16510" y="110490"/>
                  </a:lnTo>
                  <a:lnTo>
                    <a:pt x="16510" y="104140"/>
                  </a:lnTo>
                  <a:lnTo>
                    <a:pt x="16510" y="63500"/>
                  </a:lnTo>
                  <a:lnTo>
                    <a:pt x="17780" y="63500"/>
                  </a:lnTo>
                  <a:lnTo>
                    <a:pt x="17780" y="59690"/>
                  </a:lnTo>
                  <a:lnTo>
                    <a:pt x="17780" y="57150"/>
                  </a:lnTo>
                  <a:lnTo>
                    <a:pt x="19050" y="57150"/>
                  </a:lnTo>
                  <a:lnTo>
                    <a:pt x="19050" y="53340"/>
                  </a:lnTo>
                  <a:lnTo>
                    <a:pt x="19050" y="50800"/>
                  </a:lnTo>
                  <a:lnTo>
                    <a:pt x="20320" y="50800"/>
                  </a:lnTo>
                  <a:lnTo>
                    <a:pt x="20320" y="44450"/>
                  </a:lnTo>
                  <a:lnTo>
                    <a:pt x="21590" y="44450"/>
                  </a:lnTo>
                  <a:lnTo>
                    <a:pt x="21590" y="39370"/>
                  </a:lnTo>
                  <a:lnTo>
                    <a:pt x="22860" y="39370"/>
                  </a:lnTo>
                  <a:lnTo>
                    <a:pt x="22860" y="36830"/>
                  </a:lnTo>
                  <a:lnTo>
                    <a:pt x="22860" y="33020"/>
                  </a:lnTo>
                  <a:lnTo>
                    <a:pt x="24130" y="33020"/>
                  </a:lnTo>
                  <a:lnTo>
                    <a:pt x="24130" y="27940"/>
                  </a:lnTo>
                  <a:lnTo>
                    <a:pt x="24130" y="26670"/>
                  </a:lnTo>
                  <a:lnTo>
                    <a:pt x="25400" y="26670"/>
                  </a:lnTo>
                  <a:lnTo>
                    <a:pt x="25400" y="21590"/>
                  </a:lnTo>
                  <a:lnTo>
                    <a:pt x="26670" y="21590"/>
                  </a:lnTo>
                  <a:lnTo>
                    <a:pt x="26670" y="20320"/>
                  </a:lnTo>
                  <a:lnTo>
                    <a:pt x="2667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15240" y="7620"/>
                  </a:lnTo>
                  <a:lnTo>
                    <a:pt x="15240" y="12700"/>
                  </a:lnTo>
                  <a:lnTo>
                    <a:pt x="13970" y="12700"/>
                  </a:lnTo>
                  <a:lnTo>
                    <a:pt x="13970" y="20320"/>
                  </a:lnTo>
                  <a:lnTo>
                    <a:pt x="12700" y="20320"/>
                  </a:lnTo>
                  <a:lnTo>
                    <a:pt x="12700" y="21590"/>
                  </a:lnTo>
                  <a:lnTo>
                    <a:pt x="12700" y="26670"/>
                  </a:lnTo>
                  <a:lnTo>
                    <a:pt x="12700" y="27940"/>
                  </a:lnTo>
                  <a:lnTo>
                    <a:pt x="11430" y="27940"/>
                  </a:lnTo>
                  <a:lnTo>
                    <a:pt x="11430" y="33020"/>
                  </a:lnTo>
                  <a:lnTo>
                    <a:pt x="11430" y="36830"/>
                  </a:lnTo>
                  <a:lnTo>
                    <a:pt x="10160" y="36830"/>
                  </a:lnTo>
                  <a:lnTo>
                    <a:pt x="10160" y="39370"/>
                  </a:lnTo>
                  <a:lnTo>
                    <a:pt x="10160" y="44450"/>
                  </a:lnTo>
                  <a:lnTo>
                    <a:pt x="8890" y="44450"/>
                  </a:lnTo>
                  <a:lnTo>
                    <a:pt x="8890" y="50800"/>
                  </a:lnTo>
                  <a:lnTo>
                    <a:pt x="8890" y="53340"/>
                  </a:lnTo>
                  <a:lnTo>
                    <a:pt x="7620" y="53340"/>
                  </a:lnTo>
                  <a:lnTo>
                    <a:pt x="7620" y="57150"/>
                  </a:lnTo>
                  <a:lnTo>
                    <a:pt x="7620" y="59690"/>
                  </a:lnTo>
                  <a:lnTo>
                    <a:pt x="6350" y="59690"/>
                  </a:lnTo>
                  <a:lnTo>
                    <a:pt x="6350" y="63500"/>
                  </a:lnTo>
                  <a:lnTo>
                    <a:pt x="6350" y="104140"/>
                  </a:lnTo>
                  <a:lnTo>
                    <a:pt x="8890" y="104140"/>
                  </a:lnTo>
                  <a:lnTo>
                    <a:pt x="8890" y="110490"/>
                  </a:lnTo>
                  <a:lnTo>
                    <a:pt x="10160" y="110490"/>
                  </a:lnTo>
                  <a:lnTo>
                    <a:pt x="10160" y="114300"/>
                  </a:lnTo>
                  <a:lnTo>
                    <a:pt x="10160" y="115570"/>
                  </a:lnTo>
                  <a:lnTo>
                    <a:pt x="10160" y="116840"/>
                  </a:lnTo>
                  <a:lnTo>
                    <a:pt x="11430" y="116840"/>
                  </a:lnTo>
                  <a:lnTo>
                    <a:pt x="11430" y="120650"/>
                  </a:lnTo>
                  <a:lnTo>
                    <a:pt x="11430" y="121920"/>
                  </a:lnTo>
                  <a:lnTo>
                    <a:pt x="11430" y="123190"/>
                  </a:lnTo>
                  <a:lnTo>
                    <a:pt x="12700" y="123190"/>
                  </a:lnTo>
                  <a:lnTo>
                    <a:pt x="12700" y="127000"/>
                  </a:lnTo>
                  <a:lnTo>
                    <a:pt x="12700" y="128270"/>
                  </a:lnTo>
                  <a:lnTo>
                    <a:pt x="12700" y="129540"/>
                  </a:lnTo>
                  <a:lnTo>
                    <a:pt x="12700" y="133350"/>
                  </a:lnTo>
                  <a:lnTo>
                    <a:pt x="13970" y="133350"/>
                  </a:lnTo>
                  <a:lnTo>
                    <a:pt x="13970" y="134620"/>
                  </a:lnTo>
                  <a:lnTo>
                    <a:pt x="13970" y="135890"/>
                  </a:lnTo>
                  <a:lnTo>
                    <a:pt x="13970" y="139700"/>
                  </a:lnTo>
                  <a:lnTo>
                    <a:pt x="15240" y="139700"/>
                  </a:lnTo>
                  <a:lnTo>
                    <a:pt x="15240" y="140970"/>
                  </a:lnTo>
                  <a:lnTo>
                    <a:pt x="15240" y="142240"/>
                  </a:lnTo>
                  <a:lnTo>
                    <a:pt x="24130" y="142240"/>
                  </a:lnTo>
                  <a:lnTo>
                    <a:pt x="24130" y="146050"/>
                  </a:lnTo>
                  <a:lnTo>
                    <a:pt x="30480" y="146050"/>
                  </a:lnTo>
                  <a:lnTo>
                    <a:pt x="30480" y="147320"/>
                  </a:lnTo>
                  <a:lnTo>
                    <a:pt x="34290" y="147320"/>
                  </a:lnTo>
                  <a:lnTo>
                    <a:pt x="34290" y="148590"/>
                  </a:lnTo>
                  <a:lnTo>
                    <a:pt x="41910" y="148590"/>
                  </a:lnTo>
                  <a:lnTo>
                    <a:pt x="41910" y="152400"/>
                  </a:lnTo>
                  <a:lnTo>
                    <a:pt x="49530" y="152400"/>
                  </a:lnTo>
                  <a:lnTo>
                    <a:pt x="49530" y="153670"/>
                  </a:lnTo>
                  <a:lnTo>
                    <a:pt x="53340" y="153670"/>
                  </a:lnTo>
                  <a:lnTo>
                    <a:pt x="53340" y="154940"/>
                  </a:lnTo>
                  <a:lnTo>
                    <a:pt x="60960" y="154940"/>
                  </a:lnTo>
                  <a:lnTo>
                    <a:pt x="60960" y="158750"/>
                  </a:lnTo>
                  <a:lnTo>
                    <a:pt x="68580" y="158750"/>
                  </a:lnTo>
                  <a:lnTo>
                    <a:pt x="68580" y="160020"/>
                  </a:lnTo>
                  <a:lnTo>
                    <a:pt x="71120" y="160020"/>
                  </a:lnTo>
                  <a:lnTo>
                    <a:pt x="71120" y="161290"/>
                  </a:lnTo>
                  <a:lnTo>
                    <a:pt x="82550" y="161290"/>
                  </a:lnTo>
                  <a:lnTo>
                    <a:pt x="82550" y="165100"/>
                  </a:lnTo>
                  <a:lnTo>
                    <a:pt x="91440" y="165100"/>
                  </a:lnTo>
                  <a:lnTo>
                    <a:pt x="91440" y="166370"/>
                  </a:lnTo>
                  <a:lnTo>
                    <a:pt x="469900" y="166370"/>
                  </a:lnTo>
                  <a:lnTo>
                    <a:pt x="469900" y="165100"/>
                  </a:lnTo>
                  <a:lnTo>
                    <a:pt x="486410" y="165100"/>
                  </a:lnTo>
                  <a:lnTo>
                    <a:pt x="486410" y="161290"/>
                  </a:lnTo>
                  <a:lnTo>
                    <a:pt x="502920" y="161290"/>
                  </a:lnTo>
                  <a:lnTo>
                    <a:pt x="502920" y="160020"/>
                  </a:lnTo>
                  <a:lnTo>
                    <a:pt x="510540" y="160020"/>
                  </a:lnTo>
                  <a:lnTo>
                    <a:pt x="510540" y="158750"/>
                  </a:lnTo>
                  <a:lnTo>
                    <a:pt x="527050" y="158750"/>
                  </a:lnTo>
                  <a:lnTo>
                    <a:pt x="527050" y="154940"/>
                  </a:lnTo>
                  <a:lnTo>
                    <a:pt x="543560" y="154940"/>
                  </a:lnTo>
                  <a:lnTo>
                    <a:pt x="543560" y="153670"/>
                  </a:lnTo>
                  <a:lnTo>
                    <a:pt x="551180" y="153670"/>
                  </a:lnTo>
                  <a:lnTo>
                    <a:pt x="551180" y="152400"/>
                  </a:lnTo>
                  <a:lnTo>
                    <a:pt x="567690" y="152400"/>
                  </a:lnTo>
                  <a:lnTo>
                    <a:pt x="567690" y="148590"/>
                  </a:lnTo>
                  <a:lnTo>
                    <a:pt x="584200" y="148590"/>
                  </a:lnTo>
                  <a:lnTo>
                    <a:pt x="584200" y="147320"/>
                  </a:lnTo>
                  <a:lnTo>
                    <a:pt x="593090" y="147320"/>
                  </a:lnTo>
                  <a:lnTo>
                    <a:pt x="593090" y="146050"/>
                  </a:lnTo>
                  <a:lnTo>
                    <a:pt x="600710" y="146050"/>
                  </a:lnTo>
                  <a:lnTo>
                    <a:pt x="600710" y="116840"/>
                  </a:lnTo>
                  <a:lnTo>
                    <a:pt x="600710" y="11557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4274820" y="6168390"/>
            <a:ext cx="36830" cy="30480"/>
          </a:xfrm>
          <a:custGeom>
            <a:avLst/>
            <a:gdLst/>
            <a:ahLst/>
            <a:cxnLst/>
            <a:rect l="l" t="t" r="r" b="b"/>
            <a:pathLst>
              <a:path w="36829" h="30479">
                <a:moveTo>
                  <a:pt x="36830" y="8890"/>
                </a:moveTo>
                <a:lnTo>
                  <a:pt x="31750" y="8890"/>
                </a:lnTo>
                <a:lnTo>
                  <a:pt x="31750" y="7620"/>
                </a:lnTo>
                <a:lnTo>
                  <a:pt x="24130" y="7620"/>
                </a:lnTo>
                <a:lnTo>
                  <a:pt x="24130" y="6350"/>
                </a:lnTo>
                <a:lnTo>
                  <a:pt x="21590" y="6350"/>
                </a:lnTo>
                <a:lnTo>
                  <a:pt x="21590" y="5080"/>
                </a:lnTo>
                <a:lnTo>
                  <a:pt x="17780" y="5080"/>
                </a:lnTo>
                <a:lnTo>
                  <a:pt x="17780" y="2540"/>
                </a:lnTo>
                <a:lnTo>
                  <a:pt x="13970" y="2540"/>
                </a:lnTo>
                <a:lnTo>
                  <a:pt x="13970" y="1270"/>
                </a:lnTo>
                <a:lnTo>
                  <a:pt x="7620" y="1270"/>
                </a:lnTo>
                <a:lnTo>
                  <a:pt x="7620" y="0"/>
                </a:lnTo>
                <a:lnTo>
                  <a:pt x="6350" y="0"/>
                </a:lnTo>
                <a:lnTo>
                  <a:pt x="6350" y="1270"/>
                </a:lnTo>
                <a:lnTo>
                  <a:pt x="0" y="1270"/>
                </a:lnTo>
                <a:lnTo>
                  <a:pt x="0" y="30480"/>
                </a:lnTo>
                <a:lnTo>
                  <a:pt x="36830" y="30480"/>
                </a:lnTo>
                <a:lnTo>
                  <a:pt x="36830" y="8890"/>
                </a:lnTo>
                <a:close/>
              </a:path>
            </a:pathLst>
          </a:custGeom>
          <a:solidFill>
            <a:srgbClr val="05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3663950" y="6205220"/>
            <a:ext cx="588010" cy="146050"/>
            <a:chOff x="3663950" y="6205220"/>
            <a:chExt cx="588010" cy="146050"/>
          </a:xfrm>
        </p:grpSpPr>
        <p:sp>
          <p:nvSpPr>
            <p:cNvPr id="50" name="object 50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65600" y="6205220"/>
              <a:ext cx="86360" cy="44450"/>
            </a:xfrm>
            <a:custGeom>
              <a:avLst/>
              <a:gdLst/>
              <a:ahLst/>
              <a:cxnLst/>
              <a:rect l="l" t="t" r="r" b="b"/>
              <a:pathLst>
                <a:path w="86360" h="44450">
                  <a:moveTo>
                    <a:pt x="86360" y="0"/>
                  </a:moveTo>
                  <a:lnTo>
                    <a:pt x="59690" y="0"/>
                  </a:lnTo>
                  <a:lnTo>
                    <a:pt x="59690" y="2540"/>
                  </a:lnTo>
                  <a:lnTo>
                    <a:pt x="58420" y="2540"/>
                  </a:lnTo>
                  <a:lnTo>
                    <a:pt x="58420" y="3810"/>
                  </a:lnTo>
                  <a:lnTo>
                    <a:pt x="54610" y="3810"/>
                  </a:lnTo>
                  <a:lnTo>
                    <a:pt x="54610" y="5080"/>
                  </a:lnTo>
                  <a:lnTo>
                    <a:pt x="52070" y="5080"/>
                  </a:lnTo>
                  <a:lnTo>
                    <a:pt x="52070" y="6350"/>
                  </a:lnTo>
                  <a:lnTo>
                    <a:pt x="50800" y="6350"/>
                  </a:lnTo>
                  <a:lnTo>
                    <a:pt x="50800" y="8890"/>
                  </a:lnTo>
                  <a:lnTo>
                    <a:pt x="48260" y="8890"/>
                  </a:lnTo>
                  <a:lnTo>
                    <a:pt x="48260" y="10160"/>
                  </a:lnTo>
                  <a:lnTo>
                    <a:pt x="44450" y="10160"/>
                  </a:lnTo>
                  <a:lnTo>
                    <a:pt x="44450" y="11430"/>
                  </a:lnTo>
                  <a:lnTo>
                    <a:pt x="43180" y="11430"/>
                  </a:lnTo>
                  <a:lnTo>
                    <a:pt x="43180" y="12700"/>
                  </a:lnTo>
                  <a:lnTo>
                    <a:pt x="41910" y="12700"/>
                  </a:lnTo>
                  <a:lnTo>
                    <a:pt x="41910" y="15240"/>
                  </a:lnTo>
                  <a:lnTo>
                    <a:pt x="39370" y="15240"/>
                  </a:lnTo>
                  <a:lnTo>
                    <a:pt x="39370" y="16510"/>
                  </a:lnTo>
                  <a:lnTo>
                    <a:pt x="35560" y="16510"/>
                  </a:lnTo>
                  <a:lnTo>
                    <a:pt x="35560" y="17780"/>
                  </a:lnTo>
                  <a:lnTo>
                    <a:pt x="34290" y="17780"/>
                  </a:lnTo>
                  <a:lnTo>
                    <a:pt x="3429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0480" y="21590"/>
                  </a:lnTo>
                  <a:lnTo>
                    <a:pt x="30480" y="22860"/>
                  </a:lnTo>
                  <a:lnTo>
                    <a:pt x="26670" y="22860"/>
                  </a:lnTo>
                  <a:lnTo>
                    <a:pt x="26670" y="24130"/>
                  </a:lnTo>
                  <a:lnTo>
                    <a:pt x="25400" y="24130"/>
                  </a:lnTo>
                  <a:lnTo>
                    <a:pt x="25400" y="25400"/>
                  </a:lnTo>
                  <a:lnTo>
                    <a:pt x="24130" y="25400"/>
                  </a:lnTo>
                  <a:lnTo>
                    <a:pt x="24130" y="27940"/>
                  </a:lnTo>
                  <a:lnTo>
                    <a:pt x="21590" y="27940"/>
                  </a:lnTo>
                  <a:lnTo>
                    <a:pt x="21590" y="29210"/>
                  </a:lnTo>
                  <a:lnTo>
                    <a:pt x="19050" y="29210"/>
                  </a:lnTo>
                  <a:lnTo>
                    <a:pt x="1905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15240" y="31750"/>
                  </a:lnTo>
                  <a:lnTo>
                    <a:pt x="15240" y="34290"/>
                  </a:lnTo>
                  <a:lnTo>
                    <a:pt x="13970" y="34290"/>
                  </a:lnTo>
                  <a:lnTo>
                    <a:pt x="13970" y="35560"/>
                  </a:lnTo>
                  <a:lnTo>
                    <a:pt x="10160" y="35560"/>
                  </a:lnTo>
                  <a:lnTo>
                    <a:pt x="10160" y="36830"/>
                  </a:lnTo>
                  <a:lnTo>
                    <a:pt x="8890" y="36830"/>
                  </a:lnTo>
                  <a:lnTo>
                    <a:pt x="8890" y="38100"/>
                  </a:lnTo>
                  <a:lnTo>
                    <a:pt x="7620" y="38100"/>
                  </a:lnTo>
                  <a:lnTo>
                    <a:pt x="7620" y="40640"/>
                  </a:lnTo>
                  <a:lnTo>
                    <a:pt x="5080" y="40640"/>
                  </a:lnTo>
                  <a:lnTo>
                    <a:pt x="5080" y="41910"/>
                  </a:lnTo>
                  <a:lnTo>
                    <a:pt x="2540" y="41910"/>
                  </a:lnTo>
                  <a:lnTo>
                    <a:pt x="2540" y="43180"/>
                  </a:lnTo>
                  <a:lnTo>
                    <a:pt x="0" y="43180"/>
                  </a:lnTo>
                  <a:lnTo>
                    <a:pt x="0" y="44450"/>
                  </a:lnTo>
                  <a:lnTo>
                    <a:pt x="41910" y="44450"/>
                  </a:lnTo>
                  <a:lnTo>
                    <a:pt x="41910" y="43180"/>
                  </a:lnTo>
                  <a:lnTo>
                    <a:pt x="43180" y="43180"/>
                  </a:lnTo>
                  <a:lnTo>
                    <a:pt x="43180" y="41910"/>
                  </a:lnTo>
                  <a:lnTo>
                    <a:pt x="46990" y="41910"/>
                  </a:lnTo>
                  <a:lnTo>
                    <a:pt x="46990" y="40640"/>
                  </a:lnTo>
                  <a:lnTo>
                    <a:pt x="48260" y="40640"/>
                  </a:lnTo>
                  <a:lnTo>
                    <a:pt x="48260" y="38100"/>
                  </a:lnTo>
                  <a:lnTo>
                    <a:pt x="50800" y="38100"/>
                  </a:lnTo>
                  <a:lnTo>
                    <a:pt x="50800" y="36830"/>
                  </a:lnTo>
                  <a:lnTo>
                    <a:pt x="52070" y="36830"/>
                  </a:lnTo>
                  <a:lnTo>
                    <a:pt x="52070" y="35560"/>
                  </a:lnTo>
                  <a:lnTo>
                    <a:pt x="55880" y="35560"/>
                  </a:lnTo>
                  <a:lnTo>
                    <a:pt x="55880" y="34290"/>
                  </a:lnTo>
                  <a:lnTo>
                    <a:pt x="58420" y="3429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7940"/>
                  </a:lnTo>
                  <a:lnTo>
                    <a:pt x="63500" y="27940"/>
                  </a:lnTo>
                  <a:lnTo>
                    <a:pt x="63500" y="25400"/>
                  </a:lnTo>
                  <a:lnTo>
                    <a:pt x="63500" y="24130"/>
                  </a:lnTo>
                  <a:lnTo>
                    <a:pt x="64770" y="24130"/>
                  </a:lnTo>
                  <a:lnTo>
                    <a:pt x="64770" y="22860"/>
                  </a:lnTo>
                  <a:lnTo>
                    <a:pt x="66040" y="22860"/>
                  </a:lnTo>
                  <a:lnTo>
                    <a:pt x="66040" y="21590"/>
                  </a:lnTo>
                  <a:lnTo>
                    <a:pt x="67310" y="21590"/>
                  </a:lnTo>
                  <a:lnTo>
                    <a:pt x="6731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6510"/>
                  </a:lnTo>
                  <a:lnTo>
                    <a:pt x="69850" y="16510"/>
                  </a:lnTo>
                  <a:lnTo>
                    <a:pt x="69850" y="15240"/>
                  </a:lnTo>
                  <a:lnTo>
                    <a:pt x="71120" y="15240"/>
                  </a:lnTo>
                  <a:lnTo>
                    <a:pt x="71120" y="12700"/>
                  </a:lnTo>
                  <a:lnTo>
                    <a:pt x="72390" y="12700"/>
                  </a:lnTo>
                  <a:lnTo>
                    <a:pt x="72390" y="11430"/>
                  </a:lnTo>
                  <a:lnTo>
                    <a:pt x="72390" y="10160"/>
                  </a:lnTo>
                  <a:lnTo>
                    <a:pt x="74930" y="10160"/>
                  </a:lnTo>
                  <a:lnTo>
                    <a:pt x="74930" y="8890"/>
                  </a:lnTo>
                  <a:lnTo>
                    <a:pt x="74930" y="6350"/>
                  </a:lnTo>
                  <a:lnTo>
                    <a:pt x="76200" y="6350"/>
                  </a:lnTo>
                  <a:lnTo>
                    <a:pt x="76200" y="508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8740" y="3810"/>
                  </a:lnTo>
                  <a:lnTo>
                    <a:pt x="78740" y="2540"/>
                  </a:lnTo>
                  <a:lnTo>
                    <a:pt x="86360" y="2540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4225290" y="6189979"/>
            <a:ext cx="49530" cy="15240"/>
          </a:xfrm>
          <a:custGeom>
            <a:avLst/>
            <a:gdLst/>
            <a:ahLst/>
            <a:cxnLst/>
            <a:rect l="l" t="t" r="r" b="b"/>
            <a:pathLst>
              <a:path w="49529" h="15239">
                <a:moveTo>
                  <a:pt x="49530" y="0"/>
                </a:moveTo>
                <a:lnTo>
                  <a:pt x="10160" y="0"/>
                </a:lnTo>
                <a:lnTo>
                  <a:pt x="10160" y="1270"/>
                </a:lnTo>
                <a:lnTo>
                  <a:pt x="8890" y="1270"/>
                </a:lnTo>
                <a:lnTo>
                  <a:pt x="8890" y="5080"/>
                </a:lnTo>
                <a:lnTo>
                  <a:pt x="7620" y="5080"/>
                </a:lnTo>
                <a:lnTo>
                  <a:pt x="7620" y="6350"/>
                </a:lnTo>
                <a:lnTo>
                  <a:pt x="5080" y="6350"/>
                </a:lnTo>
                <a:lnTo>
                  <a:pt x="5080" y="8890"/>
                </a:lnTo>
                <a:lnTo>
                  <a:pt x="3810" y="8890"/>
                </a:lnTo>
                <a:lnTo>
                  <a:pt x="3810" y="11430"/>
                </a:lnTo>
                <a:lnTo>
                  <a:pt x="2540" y="11430"/>
                </a:lnTo>
                <a:lnTo>
                  <a:pt x="2540" y="12700"/>
                </a:lnTo>
                <a:lnTo>
                  <a:pt x="1270" y="12700"/>
                </a:lnTo>
                <a:lnTo>
                  <a:pt x="1270" y="13970"/>
                </a:lnTo>
                <a:lnTo>
                  <a:pt x="0" y="13970"/>
                </a:lnTo>
                <a:lnTo>
                  <a:pt x="0" y="15240"/>
                </a:lnTo>
                <a:lnTo>
                  <a:pt x="31750" y="15240"/>
                </a:lnTo>
                <a:lnTo>
                  <a:pt x="31750" y="13970"/>
                </a:lnTo>
                <a:lnTo>
                  <a:pt x="38100" y="13970"/>
                </a:lnTo>
                <a:lnTo>
                  <a:pt x="38100" y="12700"/>
                </a:lnTo>
                <a:lnTo>
                  <a:pt x="48260" y="12700"/>
                </a:lnTo>
                <a:lnTo>
                  <a:pt x="48260" y="11430"/>
                </a:lnTo>
                <a:lnTo>
                  <a:pt x="49530" y="11430"/>
                </a:lnTo>
                <a:lnTo>
                  <a:pt x="49530" y="8890"/>
                </a:lnTo>
                <a:lnTo>
                  <a:pt x="49530" y="6350"/>
                </a:lnTo>
                <a:lnTo>
                  <a:pt x="49530" y="508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36720" y="6170929"/>
            <a:ext cx="38100" cy="19050"/>
          </a:xfrm>
          <a:custGeom>
            <a:avLst/>
            <a:gdLst/>
            <a:ahLst/>
            <a:cxnLst/>
            <a:rect l="l" t="t" r="r" b="b"/>
            <a:pathLst>
              <a:path w="38100" h="19050">
                <a:moveTo>
                  <a:pt x="38100" y="1270"/>
                </a:moveTo>
                <a:lnTo>
                  <a:pt x="33020" y="1270"/>
                </a:lnTo>
                <a:lnTo>
                  <a:pt x="27940" y="1270"/>
                </a:lnTo>
                <a:lnTo>
                  <a:pt x="27940" y="2540"/>
                </a:lnTo>
                <a:lnTo>
                  <a:pt x="24130" y="2540"/>
                </a:lnTo>
                <a:lnTo>
                  <a:pt x="24130" y="3810"/>
                </a:lnTo>
                <a:lnTo>
                  <a:pt x="19050" y="3810"/>
                </a:lnTo>
                <a:lnTo>
                  <a:pt x="19050" y="6350"/>
                </a:lnTo>
                <a:lnTo>
                  <a:pt x="8890" y="6350"/>
                </a:lnTo>
                <a:lnTo>
                  <a:pt x="8890" y="7620"/>
                </a:lnTo>
                <a:lnTo>
                  <a:pt x="6350" y="7620"/>
                </a:lnTo>
                <a:lnTo>
                  <a:pt x="6350" y="8890"/>
                </a:lnTo>
                <a:lnTo>
                  <a:pt x="5080" y="8890"/>
                </a:lnTo>
                <a:lnTo>
                  <a:pt x="5080" y="12700"/>
                </a:lnTo>
                <a:lnTo>
                  <a:pt x="2540" y="12700"/>
                </a:lnTo>
                <a:lnTo>
                  <a:pt x="2540" y="15240"/>
                </a:lnTo>
                <a:lnTo>
                  <a:pt x="1270" y="15240"/>
                </a:lnTo>
                <a:lnTo>
                  <a:pt x="1270" y="16510"/>
                </a:lnTo>
                <a:lnTo>
                  <a:pt x="0" y="16510"/>
                </a:lnTo>
                <a:lnTo>
                  <a:pt x="0" y="19050"/>
                </a:lnTo>
                <a:lnTo>
                  <a:pt x="38100" y="19050"/>
                </a:lnTo>
                <a:lnTo>
                  <a:pt x="38100" y="16510"/>
                </a:lnTo>
                <a:lnTo>
                  <a:pt x="38100" y="15240"/>
                </a:lnTo>
                <a:lnTo>
                  <a:pt x="38100" y="2540"/>
                </a:lnTo>
                <a:lnTo>
                  <a:pt x="38100" y="1270"/>
                </a:lnTo>
                <a:close/>
              </a:path>
              <a:path w="38100" h="19050">
                <a:moveTo>
                  <a:pt x="38100" y="0"/>
                </a:moveTo>
                <a:lnTo>
                  <a:pt x="33020" y="0"/>
                </a:lnTo>
                <a:lnTo>
                  <a:pt x="33020" y="1270"/>
                </a:lnTo>
                <a:lnTo>
                  <a:pt x="38100" y="0"/>
                </a:lnTo>
                <a:close/>
              </a:path>
            </a:pathLst>
          </a:custGeom>
          <a:solidFill>
            <a:srgbClr val="07070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2442210" y="6140450"/>
            <a:ext cx="1221740" cy="191770"/>
            <a:chOff x="2442210" y="6140450"/>
            <a:chExt cx="1221740" cy="191770"/>
          </a:xfrm>
        </p:grpSpPr>
        <p:sp>
          <p:nvSpPr>
            <p:cNvPr id="55" name="object 55"/>
            <p:cNvSpPr/>
            <p:nvPr/>
          </p:nvSpPr>
          <p:spPr>
            <a:xfrm>
              <a:off x="3053080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1831340" y="6303009"/>
            <a:ext cx="99060" cy="31750"/>
          </a:xfrm>
          <a:custGeom>
            <a:avLst/>
            <a:gdLst/>
            <a:ahLst/>
            <a:cxnLst/>
            <a:rect l="l" t="t" r="r" b="b"/>
            <a:pathLst>
              <a:path w="99060" h="31750">
                <a:moveTo>
                  <a:pt x="99060" y="0"/>
                </a:moveTo>
                <a:lnTo>
                  <a:pt x="3810" y="0"/>
                </a:lnTo>
                <a:lnTo>
                  <a:pt x="3810" y="3810"/>
                </a:lnTo>
                <a:lnTo>
                  <a:pt x="0" y="3810"/>
                </a:lnTo>
                <a:lnTo>
                  <a:pt x="0" y="31750"/>
                </a:lnTo>
                <a:lnTo>
                  <a:pt x="3810" y="31750"/>
                </a:lnTo>
                <a:lnTo>
                  <a:pt x="3810" y="30480"/>
                </a:lnTo>
                <a:lnTo>
                  <a:pt x="7620" y="30480"/>
                </a:lnTo>
                <a:lnTo>
                  <a:pt x="7620" y="29210"/>
                </a:lnTo>
                <a:lnTo>
                  <a:pt x="13970" y="29210"/>
                </a:lnTo>
                <a:lnTo>
                  <a:pt x="13970" y="25400"/>
                </a:lnTo>
                <a:lnTo>
                  <a:pt x="21590" y="25400"/>
                </a:lnTo>
                <a:lnTo>
                  <a:pt x="21590" y="24130"/>
                </a:lnTo>
                <a:lnTo>
                  <a:pt x="25400" y="24130"/>
                </a:lnTo>
                <a:lnTo>
                  <a:pt x="25400" y="22860"/>
                </a:lnTo>
                <a:lnTo>
                  <a:pt x="33020" y="22860"/>
                </a:lnTo>
                <a:lnTo>
                  <a:pt x="33020" y="19050"/>
                </a:lnTo>
                <a:lnTo>
                  <a:pt x="39370" y="19050"/>
                </a:lnTo>
                <a:lnTo>
                  <a:pt x="39370" y="17780"/>
                </a:lnTo>
                <a:lnTo>
                  <a:pt x="45720" y="17780"/>
                </a:lnTo>
                <a:lnTo>
                  <a:pt x="45720" y="16510"/>
                </a:lnTo>
                <a:lnTo>
                  <a:pt x="54610" y="16510"/>
                </a:lnTo>
                <a:lnTo>
                  <a:pt x="54610" y="12700"/>
                </a:lnTo>
                <a:lnTo>
                  <a:pt x="63500" y="12700"/>
                </a:lnTo>
                <a:lnTo>
                  <a:pt x="63500" y="11430"/>
                </a:lnTo>
                <a:lnTo>
                  <a:pt x="67310" y="11430"/>
                </a:lnTo>
                <a:lnTo>
                  <a:pt x="67310" y="10160"/>
                </a:lnTo>
                <a:lnTo>
                  <a:pt x="77470" y="10160"/>
                </a:lnTo>
                <a:lnTo>
                  <a:pt x="77470" y="6350"/>
                </a:lnTo>
                <a:lnTo>
                  <a:pt x="86360" y="6350"/>
                </a:lnTo>
                <a:lnTo>
                  <a:pt x="86360" y="5080"/>
                </a:lnTo>
                <a:lnTo>
                  <a:pt x="90170" y="5080"/>
                </a:lnTo>
                <a:lnTo>
                  <a:pt x="90170" y="3810"/>
                </a:lnTo>
                <a:lnTo>
                  <a:pt x="99060" y="3810"/>
                </a:lnTo>
                <a:lnTo>
                  <a:pt x="990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50770" y="6277609"/>
            <a:ext cx="91440" cy="29209"/>
          </a:xfrm>
          <a:custGeom>
            <a:avLst/>
            <a:gdLst/>
            <a:ahLst/>
            <a:cxnLst/>
            <a:rect l="l" t="t" r="r" b="b"/>
            <a:pathLst>
              <a:path w="91439" h="29210">
                <a:moveTo>
                  <a:pt x="91427" y="0"/>
                </a:moveTo>
                <a:lnTo>
                  <a:pt x="0" y="0"/>
                </a:lnTo>
                <a:lnTo>
                  <a:pt x="0" y="3810"/>
                </a:lnTo>
                <a:lnTo>
                  <a:pt x="2540" y="3810"/>
                </a:lnTo>
                <a:lnTo>
                  <a:pt x="2540" y="5080"/>
                </a:lnTo>
                <a:lnTo>
                  <a:pt x="3810" y="5080"/>
                </a:lnTo>
                <a:lnTo>
                  <a:pt x="3810" y="6350"/>
                </a:lnTo>
                <a:lnTo>
                  <a:pt x="8890" y="6350"/>
                </a:lnTo>
                <a:lnTo>
                  <a:pt x="8890" y="10160"/>
                </a:lnTo>
                <a:lnTo>
                  <a:pt x="13970" y="10160"/>
                </a:lnTo>
                <a:lnTo>
                  <a:pt x="13970" y="11430"/>
                </a:lnTo>
                <a:lnTo>
                  <a:pt x="16510" y="11430"/>
                </a:lnTo>
                <a:lnTo>
                  <a:pt x="16510" y="12700"/>
                </a:lnTo>
                <a:lnTo>
                  <a:pt x="21590" y="12700"/>
                </a:lnTo>
                <a:lnTo>
                  <a:pt x="21590" y="16510"/>
                </a:lnTo>
                <a:lnTo>
                  <a:pt x="26670" y="16510"/>
                </a:lnTo>
                <a:lnTo>
                  <a:pt x="26670" y="17780"/>
                </a:lnTo>
                <a:lnTo>
                  <a:pt x="29210" y="17780"/>
                </a:lnTo>
                <a:lnTo>
                  <a:pt x="29210" y="19050"/>
                </a:lnTo>
                <a:lnTo>
                  <a:pt x="34290" y="19050"/>
                </a:lnTo>
                <a:lnTo>
                  <a:pt x="34290" y="22860"/>
                </a:lnTo>
                <a:lnTo>
                  <a:pt x="39370" y="22860"/>
                </a:lnTo>
                <a:lnTo>
                  <a:pt x="39370" y="24130"/>
                </a:lnTo>
                <a:lnTo>
                  <a:pt x="41910" y="24130"/>
                </a:lnTo>
                <a:lnTo>
                  <a:pt x="41910" y="25400"/>
                </a:lnTo>
                <a:lnTo>
                  <a:pt x="87630" y="25400"/>
                </a:lnTo>
                <a:lnTo>
                  <a:pt x="87630" y="29210"/>
                </a:lnTo>
                <a:lnTo>
                  <a:pt x="91427" y="29210"/>
                </a:lnTo>
                <a:lnTo>
                  <a:pt x="91427" y="25400"/>
                </a:lnTo>
                <a:lnTo>
                  <a:pt x="91427" y="24130"/>
                </a:lnTo>
                <a:lnTo>
                  <a:pt x="91427" y="3810"/>
                </a:lnTo>
                <a:lnTo>
                  <a:pt x="91427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41500" y="6276340"/>
            <a:ext cx="157480" cy="26670"/>
          </a:xfrm>
          <a:custGeom>
            <a:avLst/>
            <a:gdLst/>
            <a:ahLst/>
            <a:cxnLst/>
            <a:rect l="l" t="t" r="r" b="b"/>
            <a:pathLst>
              <a:path w="157480" h="26670">
                <a:moveTo>
                  <a:pt x="157480" y="0"/>
                </a:moveTo>
                <a:lnTo>
                  <a:pt x="85090" y="0"/>
                </a:lnTo>
                <a:lnTo>
                  <a:pt x="85090" y="1270"/>
                </a:lnTo>
                <a:lnTo>
                  <a:pt x="76200" y="1270"/>
                </a:lnTo>
                <a:lnTo>
                  <a:pt x="76200" y="5080"/>
                </a:lnTo>
                <a:lnTo>
                  <a:pt x="67310" y="5080"/>
                </a:lnTo>
                <a:lnTo>
                  <a:pt x="67310" y="6350"/>
                </a:lnTo>
                <a:lnTo>
                  <a:pt x="62230" y="6350"/>
                </a:lnTo>
                <a:lnTo>
                  <a:pt x="62230" y="7620"/>
                </a:lnTo>
                <a:lnTo>
                  <a:pt x="53340" y="7620"/>
                </a:lnTo>
                <a:lnTo>
                  <a:pt x="53340" y="11430"/>
                </a:lnTo>
                <a:lnTo>
                  <a:pt x="44450" y="11430"/>
                </a:lnTo>
                <a:lnTo>
                  <a:pt x="44450" y="12700"/>
                </a:lnTo>
                <a:lnTo>
                  <a:pt x="39370" y="12700"/>
                </a:lnTo>
                <a:lnTo>
                  <a:pt x="39370" y="13970"/>
                </a:lnTo>
                <a:lnTo>
                  <a:pt x="30480" y="13970"/>
                </a:lnTo>
                <a:lnTo>
                  <a:pt x="30480" y="17780"/>
                </a:lnTo>
                <a:lnTo>
                  <a:pt x="22860" y="17780"/>
                </a:lnTo>
                <a:lnTo>
                  <a:pt x="22860" y="19050"/>
                </a:lnTo>
                <a:lnTo>
                  <a:pt x="19050" y="19050"/>
                </a:lnTo>
                <a:lnTo>
                  <a:pt x="19050" y="20320"/>
                </a:lnTo>
                <a:lnTo>
                  <a:pt x="11430" y="20320"/>
                </a:lnTo>
                <a:lnTo>
                  <a:pt x="11430" y="24130"/>
                </a:lnTo>
                <a:lnTo>
                  <a:pt x="3810" y="24130"/>
                </a:lnTo>
                <a:lnTo>
                  <a:pt x="3810" y="25400"/>
                </a:lnTo>
                <a:lnTo>
                  <a:pt x="0" y="25400"/>
                </a:lnTo>
                <a:lnTo>
                  <a:pt x="0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100330" y="25400"/>
                </a:lnTo>
                <a:lnTo>
                  <a:pt x="100330" y="24130"/>
                </a:lnTo>
                <a:lnTo>
                  <a:pt x="106680" y="24130"/>
                </a:lnTo>
                <a:lnTo>
                  <a:pt x="106680" y="20320"/>
                </a:lnTo>
                <a:lnTo>
                  <a:pt x="113030" y="20320"/>
                </a:lnTo>
                <a:lnTo>
                  <a:pt x="113030" y="19050"/>
                </a:lnTo>
                <a:lnTo>
                  <a:pt x="115570" y="19050"/>
                </a:lnTo>
                <a:lnTo>
                  <a:pt x="115570" y="17780"/>
                </a:lnTo>
                <a:lnTo>
                  <a:pt x="121920" y="17780"/>
                </a:lnTo>
                <a:lnTo>
                  <a:pt x="121920" y="13970"/>
                </a:lnTo>
                <a:lnTo>
                  <a:pt x="127000" y="13970"/>
                </a:lnTo>
                <a:lnTo>
                  <a:pt x="127000" y="12700"/>
                </a:lnTo>
                <a:lnTo>
                  <a:pt x="130810" y="12700"/>
                </a:lnTo>
                <a:lnTo>
                  <a:pt x="130810" y="11430"/>
                </a:lnTo>
                <a:lnTo>
                  <a:pt x="135890" y="11430"/>
                </a:lnTo>
                <a:lnTo>
                  <a:pt x="135890" y="7620"/>
                </a:lnTo>
                <a:lnTo>
                  <a:pt x="142240" y="7620"/>
                </a:lnTo>
                <a:lnTo>
                  <a:pt x="142240" y="6350"/>
                </a:lnTo>
                <a:lnTo>
                  <a:pt x="146050" y="6350"/>
                </a:lnTo>
                <a:lnTo>
                  <a:pt x="146050" y="5080"/>
                </a:lnTo>
                <a:lnTo>
                  <a:pt x="151130" y="5080"/>
                </a:lnTo>
                <a:lnTo>
                  <a:pt x="151130" y="1270"/>
                </a:lnTo>
                <a:lnTo>
                  <a:pt x="157480" y="1270"/>
                </a:lnTo>
                <a:lnTo>
                  <a:pt x="1574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46960" y="627634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70"/>
                </a:lnTo>
                <a:lnTo>
                  <a:pt x="87629" y="1270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930400" y="627507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45689" y="627507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39289" y="6271259"/>
            <a:ext cx="68580" cy="3810"/>
          </a:xfrm>
          <a:custGeom>
            <a:avLst/>
            <a:gdLst/>
            <a:ahLst/>
            <a:cxnLst/>
            <a:rect l="l" t="t" r="r" b="b"/>
            <a:pathLst>
              <a:path w="68580" h="3810">
                <a:moveTo>
                  <a:pt x="68580" y="0"/>
                </a:moveTo>
                <a:lnTo>
                  <a:pt x="0" y="0"/>
                </a:lnTo>
                <a:lnTo>
                  <a:pt x="0" y="3809"/>
                </a:lnTo>
                <a:lnTo>
                  <a:pt x="68580" y="3809"/>
                </a:lnTo>
                <a:lnTo>
                  <a:pt x="685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1879" y="6271259"/>
            <a:ext cx="49530" cy="3810"/>
          </a:xfrm>
          <a:custGeom>
            <a:avLst/>
            <a:gdLst/>
            <a:ahLst/>
            <a:cxnLst/>
            <a:rect l="l" t="t" r="r" b="b"/>
            <a:pathLst>
              <a:path w="49530" h="3810">
                <a:moveTo>
                  <a:pt x="49530" y="0"/>
                </a:moveTo>
                <a:lnTo>
                  <a:pt x="0" y="0"/>
                </a:lnTo>
                <a:lnTo>
                  <a:pt x="0" y="3809"/>
                </a:lnTo>
                <a:lnTo>
                  <a:pt x="49530" y="3809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4370" y="6269990"/>
            <a:ext cx="69850" cy="1270"/>
          </a:xfrm>
          <a:custGeom>
            <a:avLst/>
            <a:gdLst/>
            <a:ahLst/>
            <a:cxnLst/>
            <a:rect l="l" t="t" r="r" b="b"/>
            <a:pathLst>
              <a:path w="69850" h="1270">
                <a:moveTo>
                  <a:pt x="69850" y="0"/>
                </a:moveTo>
                <a:lnTo>
                  <a:pt x="0" y="0"/>
                </a:lnTo>
                <a:lnTo>
                  <a:pt x="0" y="1270"/>
                </a:lnTo>
                <a:lnTo>
                  <a:pt x="69850" y="1270"/>
                </a:lnTo>
                <a:lnTo>
                  <a:pt x="698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35529" y="6269990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50800" y="0"/>
                </a:moveTo>
                <a:lnTo>
                  <a:pt x="0" y="0"/>
                </a:lnTo>
                <a:lnTo>
                  <a:pt x="0" y="1270"/>
                </a:lnTo>
                <a:lnTo>
                  <a:pt x="50800" y="1270"/>
                </a:lnTo>
                <a:lnTo>
                  <a:pt x="508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46910" y="62687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19" h="1270">
                <a:moveTo>
                  <a:pt x="71119" y="0"/>
                </a:moveTo>
                <a:lnTo>
                  <a:pt x="0" y="0"/>
                </a:lnTo>
                <a:lnTo>
                  <a:pt x="0" y="1269"/>
                </a:lnTo>
                <a:lnTo>
                  <a:pt x="71119" y="126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31720" y="626872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53260" y="6264909"/>
            <a:ext cx="71120" cy="3810"/>
          </a:xfrm>
          <a:custGeom>
            <a:avLst/>
            <a:gdLst/>
            <a:ahLst/>
            <a:cxnLst/>
            <a:rect l="l" t="t" r="r" b="b"/>
            <a:pathLst>
              <a:path w="71119" h="3810">
                <a:moveTo>
                  <a:pt x="71119" y="0"/>
                </a:moveTo>
                <a:lnTo>
                  <a:pt x="0" y="0"/>
                </a:lnTo>
                <a:lnTo>
                  <a:pt x="0" y="3809"/>
                </a:lnTo>
                <a:lnTo>
                  <a:pt x="71119" y="3809"/>
                </a:lnTo>
                <a:lnTo>
                  <a:pt x="711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24100" y="626490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58339" y="626364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90" y="0"/>
                </a:moveTo>
                <a:lnTo>
                  <a:pt x="0" y="0"/>
                </a:lnTo>
                <a:lnTo>
                  <a:pt x="0" y="1270"/>
                </a:lnTo>
                <a:lnTo>
                  <a:pt x="72390" y="1270"/>
                </a:lnTo>
                <a:lnTo>
                  <a:pt x="7239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316479" y="626364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62150" y="6262370"/>
            <a:ext cx="72390" cy="1270"/>
          </a:xfrm>
          <a:custGeom>
            <a:avLst/>
            <a:gdLst/>
            <a:ahLst/>
            <a:cxnLst/>
            <a:rect l="l" t="t" r="r" b="b"/>
            <a:pathLst>
              <a:path w="72389" h="1270">
                <a:moveTo>
                  <a:pt x="72389" y="0"/>
                </a:moveTo>
                <a:lnTo>
                  <a:pt x="0" y="0"/>
                </a:lnTo>
                <a:lnTo>
                  <a:pt x="0" y="1269"/>
                </a:lnTo>
                <a:lnTo>
                  <a:pt x="72389" y="1269"/>
                </a:lnTo>
                <a:lnTo>
                  <a:pt x="7238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315210" y="62623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79" y="0"/>
                </a:moveTo>
                <a:lnTo>
                  <a:pt x="0" y="0"/>
                </a:lnTo>
                <a:lnTo>
                  <a:pt x="0" y="1269"/>
                </a:lnTo>
                <a:lnTo>
                  <a:pt x="55879" y="1269"/>
                </a:lnTo>
                <a:lnTo>
                  <a:pt x="5587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67229" y="6258559"/>
            <a:ext cx="73660" cy="3810"/>
          </a:xfrm>
          <a:custGeom>
            <a:avLst/>
            <a:gdLst/>
            <a:ahLst/>
            <a:cxnLst/>
            <a:rect l="l" t="t" r="r" b="b"/>
            <a:pathLst>
              <a:path w="73660" h="3810">
                <a:moveTo>
                  <a:pt x="73659" y="0"/>
                </a:moveTo>
                <a:lnTo>
                  <a:pt x="0" y="0"/>
                </a:lnTo>
                <a:lnTo>
                  <a:pt x="0" y="3809"/>
                </a:lnTo>
                <a:lnTo>
                  <a:pt x="73659" y="3809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11400" y="6258559"/>
            <a:ext cx="54610" cy="3810"/>
          </a:xfrm>
          <a:custGeom>
            <a:avLst/>
            <a:gdLst/>
            <a:ahLst/>
            <a:cxnLst/>
            <a:rect l="l" t="t" r="r" b="b"/>
            <a:pathLst>
              <a:path w="54610" h="3810">
                <a:moveTo>
                  <a:pt x="54610" y="0"/>
                </a:moveTo>
                <a:lnTo>
                  <a:pt x="0" y="0"/>
                </a:lnTo>
                <a:lnTo>
                  <a:pt x="0" y="3809"/>
                </a:lnTo>
                <a:lnTo>
                  <a:pt x="54610" y="380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73579" y="6257290"/>
            <a:ext cx="73660" cy="1270"/>
          </a:xfrm>
          <a:custGeom>
            <a:avLst/>
            <a:gdLst/>
            <a:ahLst/>
            <a:cxnLst/>
            <a:rect l="l" t="t" r="r" b="b"/>
            <a:pathLst>
              <a:path w="73660" h="1270">
                <a:moveTo>
                  <a:pt x="73659" y="0"/>
                </a:moveTo>
                <a:lnTo>
                  <a:pt x="0" y="0"/>
                </a:lnTo>
                <a:lnTo>
                  <a:pt x="0" y="1270"/>
                </a:lnTo>
                <a:lnTo>
                  <a:pt x="73659" y="1270"/>
                </a:lnTo>
                <a:lnTo>
                  <a:pt x="736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07589" y="625729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40" y="0"/>
                </a:moveTo>
                <a:lnTo>
                  <a:pt x="0" y="0"/>
                </a:lnTo>
                <a:lnTo>
                  <a:pt x="0" y="1270"/>
                </a:lnTo>
                <a:lnTo>
                  <a:pt x="53340" y="1270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76120" y="625602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30" y="0"/>
                </a:moveTo>
                <a:lnTo>
                  <a:pt x="0" y="0"/>
                </a:lnTo>
                <a:lnTo>
                  <a:pt x="0" y="1269"/>
                </a:lnTo>
                <a:lnTo>
                  <a:pt x="74930" y="126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305050" y="6256020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69"/>
                </a:lnTo>
                <a:lnTo>
                  <a:pt x="53339" y="1269"/>
                </a:lnTo>
                <a:lnTo>
                  <a:pt x="533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78660" y="6254750"/>
            <a:ext cx="74930" cy="1270"/>
          </a:xfrm>
          <a:custGeom>
            <a:avLst/>
            <a:gdLst/>
            <a:ahLst/>
            <a:cxnLst/>
            <a:rect l="l" t="t" r="r" b="b"/>
            <a:pathLst>
              <a:path w="74930" h="1270">
                <a:moveTo>
                  <a:pt x="74929" y="0"/>
                </a:moveTo>
                <a:lnTo>
                  <a:pt x="0" y="0"/>
                </a:lnTo>
                <a:lnTo>
                  <a:pt x="0" y="1269"/>
                </a:lnTo>
                <a:lnTo>
                  <a:pt x="74929" y="1269"/>
                </a:lnTo>
                <a:lnTo>
                  <a:pt x="749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03779" y="6254750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69" h="1270">
                <a:moveTo>
                  <a:pt x="52069" y="0"/>
                </a:moveTo>
                <a:lnTo>
                  <a:pt x="0" y="0"/>
                </a:lnTo>
                <a:lnTo>
                  <a:pt x="0" y="1269"/>
                </a:lnTo>
                <a:lnTo>
                  <a:pt x="52069" y="126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82470" y="6252209"/>
            <a:ext cx="74930" cy="2540"/>
          </a:xfrm>
          <a:custGeom>
            <a:avLst/>
            <a:gdLst/>
            <a:ahLst/>
            <a:cxnLst/>
            <a:rect l="l" t="t" r="r" b="b"/>
            <a:pathLst>
              <a:path w="74930" h="2539">
                <a:moveTo>
                  <a:pt x="74930" y="0"/>
                </a:moveTo>
                <a:lnTo>
                  <a:pt x="0" y="0"/>
                </a:lnTo>
                <a:lnTo>
                  <a:pt x="0" y="2539"/>
                </a:lnTo>
                <a:lnTo>
                  <a:pt x="74930" y="2539"/>
                </a:lnTo>
                <a:lnTo>
                  <a:pt x="749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01239" y="6252209"/>
            <a:ext cx="53340" cy="2540"/>
          </a:xfrm>
          <a:custGeom>
            <a:avLst/>
            <a:gdLst/>
            <a:ahLst/>
            <a:cxnLst/>
            <a:rect l="l" t="t" r="r" b="b"/>
            <a:pathLst>
              <a:path w="53339" h="2539">
                <a:moveTo>
                  <a:pt x="53340" y="0"/>
                </a:moveTo>
                <a:lnTo>
                  <a:pt x="0" y="0"/>
                </a:lnTo>
                <a:lnTo>
                  <a:pt x="0" y="2539"/>
                </a:lnTo>
                <a:lnTo>
                  <a:pt x="53340" y="2539"/>
                </a:lnTo>
                <a:lnTo>
                  <a:pt x="533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87550" y="625094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97429" y="625094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09" y="0"/>
                </a:moveTo>
                <a:lnTo>
                  <a:pt x="0" y="0"/>
                </a:lnTo>
                <a:lnTo>
                  <a:pt x="0" y="1270"/>
                </a:lnTo>
                <a:lnTo>
                  <a:pt x="54609" y="1270"/>
                </a:lnTo>
                <a:lnTo>
                  <a:pt x="546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90089" y="624967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70" y="0"/>
                </a:moveTo>
                <a:lnTo>
                  <a:pt x="0" y="0"/>
                </a:lnTo>
                <a:lnTo>
                  <a:pt x="0" y="1269"/>
                </a:lnTo>
                <a:lnTo>
                  <a:pt x="77470" y="126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94889" y="624967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993900" y="624840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69"/>
                </a:lnTo>
                <a:lnTo>
                  <a:pt x="76200" y="126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293620" y="624840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996439" y="6245859"/>
            <a:ext cx="77470" cy="2540"/>
          </a:xfrm>
          <a:custGeom>
            <a:avLst/>
            <a:gdLst/>
            <a:ahLst/>
            <a:cxnLst/>
            <a:rect l="l" t="t" r="r" b="b"/>
            <a:pathLst>
              <a:path w="77469" h="2539">
                <a:moveTo>
                  <a:pt x="77470" y="0"/>
                </a:moveTo>
                <a:lnTo>
                  <a:pt x="0" y="0"/>
                </a:lnTo>
                <a:lnTo>
                  <a:pt x="0" y="2539"/>
                </a:lnTo>
                <a:lnTo>
                  <a:pt x="77470" y="2539"/>
                </a:lnTo>
                <a:lnTo>
                  <a:pt x="7747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291079" y="6245859"/>
            <a:ext cx="57150" cy="2540"/>
          </a:xfrm>
          <a:custGeom>
            <a:avLst/>
            <a:gdLst/>
            <a:ahLst/>
            <a:cxnLst/>
            <a:rect l="l" t="t" r="r" b="b"/>
            <a:pathLst>
              <a:path w="57150" h="2539">
                <a:moveTo>
                  <a:pt x="57150" y="0"/>
                </a:moveTo>
                <a:lnTo>
                  <a:pt x="0" y="0"/>
                </a:lnTo>
                <a:lnTo>
                  <a:pt x="0" y="2539"/>
                </a:lnTo>
                <a:lnTo>
                  <a:pt x="57150" y="2539"/>
                </a:lnTo>
                <a:lnTo>
                  <a:pt x="571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02789" y="6244590"/>
            <a:ext cx="76200" cy="1270"/>
          </a:xfrm>
          <a:custGeom>
            <a:avLst/>
            <a:gdLst/>
            <a:ahLst/>
            <a:cxnLst/>
            <a:rect l="l" t="t" r="r" b="b"/>
            <a:pathLst>
              <a:path w="76200" h="1270">
                <a:moveTo>
                  <a:pt x="76200" y="0"/>
                </a:moveTo>
                <a:lnTo>
                  <a:pt x="0" y="0"/>
                </a:lnTo>
                <a:lnTo>
                  <a:pt x="0" y="1270"/>
                </a:lnTo>
                <a:lnTo>
                  <a:pt x="76200" y="1270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87270" y="6244590"/>
            <a:ext cx="58419" cy="1270"/>
          </a:xfrm>
          <a:custGeom>
            <a:avLst/>
            <a:gdLst/>
            <a:ahLst/>
            <a:cxnLst/>
            <a:rect l="l" t="t" r="r" b="b"/>
            <a:pathLst>
              <a:path w="58419" h="1270">
                <a:moveTo>
                  <a:pt x="58419" y="0"/>
                </a:moveTo>
                <a:lnTo>
                  <a:pt x="0" y="0"/>
                </a:lnTo>
                <a:lnTo>
                  <a:pt x="0" y="1270"/>
                </a:lnTo>
                <a:lnTo>
                  <a:pt x="58419" y="1270"/>
                </a:lnTo>
                <a:lnTo>
                  <a:pt x="584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05329" y="624332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80" h="1270">
                <a:moveTo>
                  <a:pt x="81280" y="0"/>
                </a:moveTo>
                <a:lnTo>
                  <a:pt x="0" y="0"/>
                </a:lnTo>
                <a:lnTo>
                  <a:pt x="0" y="1269"/>
                </a:lnTo>
                <a:lnTo>
                  <a:pt x="81280" y="1269"/>
                </a:lnTo>
                <a:lnTo>
                  <a:pt x="812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284729" y="6243320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69"/>
                </a:lnTo>
                <a:lnTo>
                  <a:pt x="55880" y="1269"/>
                </a:lnTo>
                <a:lnTo>
                  <a:pt x="5588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09139" y="6242050"/>
            <a:ext cx="82550" cy="1270"/>
          </a:xfrm>
          <a:custGeom>
            <a:avLst/>
            <a:gdLst/>
            <a:ahLst/>
            <a:cxnLst/>
            <a:rect l="l" t="t" r="r" b="b"/>
            <a:pathLst>
              <a:path w="82550" h="1270">
                <a:moveTo>
                  <a:pt x="82550" y="0"/>
                </a:moveTo>
                <a:lnTo>
                  <a:pt x="0" y="0"/>
                </a:lnTo>
                <a:lnTo>
                  <a:pt x="0" y="1269"/>
                </a:lnTo>
                <a:lnTo>
                  <a:pt x="82550" y="1269"/>
                </a:lnTo>
                <a:lnTo>
                  <a:pt x="8255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82189" y="6242050"/>
            <a:ext cx="54610" cy="1270"/>
          </a:xfrm>
          <a:custGeom>
            <a:avLst/>
            <a:gdLst/>
            <a:ahLst/>
            <a:cxnLst/>
            <a:rect l="l" t="t" r="r" b="b"/>
            <a:pathLst>
              <a:path w="54610" h="1270">
                <a:moveTo>
                  <a:pt x="54610" y="0"/>
                </a:moveTo>
                <a:lnTo>
                  <a:pt x="0" y="0"/>
                </a:lnTo>
                <a:lnTo>
                  <a:pt x="0" y="1269"/>
                </a:lnTo>
                <a:lnTo>
                  <a:pt x="54610" y="1269"/>
                </a:lnTo>
                <a:lnTo>
                  <a:pt x="5461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11679" y="62395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59" y="0"/>
                </a:moveTo>
                <a:lnTo>
                  <a:pt x="0" y="0"/>
                </a:lnTo>
                <a:lnTo>
                  <a:pt x="0" y="2539"/>
                </a:lnTo>
                <a:lnTo>
                  <a:pt x="86359" y="2539"/>
                </a:lnTo>
                <a:lnTo>
                  <a:pt x="863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79650" y="6239509"/>
            <a:ext cx="52069" cy="2540"/>
          </a:xfrm>
          <a:custGeom>
            <a:avLst/>
            <a:gdLst/>
            <a:ahLst/>
            <a:cxnLst/>
            <a:rect l="l" t="t" r="r" b="b"/>
            <a:pathLst>
              <a:path w="52069" h="2539">
                <a:moveTo>
                  <a:pt x="52069" y="0"/>
                </a:moveTo>
                <a:lnTo>
                  <a:pt x="0" y="0"/>
                </a:lnTo>
                <a:lnTo>
                  <a:pt x="0" y="2539"/>
                </a:lnTo>
                <a:lnTo>
                  <a:pt x="52069" y="2539"/>
                </a:lnTo>
                <a:lnTo>
                  <a:pt x="520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019300" y="623824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74570" y="6238240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30" h="1270">
                <a:moveTo>
                  <a:pt x="49530" y="0"/>
                </a:moveTo>
                <a:lnTo>
                  <a:pt x="0" y="0"/>
                </a:lnTo>
                <a:lnTo>
                  <a:pt x="0" y="1270"/>
                </a:lnTo>
                <a:lnTo>
                  <a:pt x="49530" y="1270"/>
                </a:lnTo>
                <a:lnTo>
                  <a:pt x="495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21839" y="623697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40" y="0"/>
                </a:moveTo>
                <a:lnTo>
                  <a:pt x="0" y="0"/>
                </a:lnTo>
                <a:lnTo>
                  <a:pt x="0" y="1269"/>
                </a:lnTo>
                <a:lnTo>
                  <a:pt x="91440" y="1269"/>
                </a:lnTo>
                <a:lnTo>
                  <a:pt x="914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272029" y="6236970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70">
                <a:moveTo>
                  <a:pt x="48259" y="0"/>
                </a:moveTo>
                <a:lnTo>
                  <a:pt x="0" y="0"/>
                </a:lnTo>
                <a:lnTo>
                  <a:pt x="0" y="1269"/>
                </a:lnTo>
                <a:lnTo>
                  <a:pt x="48259" y="1269"/>
                </a:lnTo>
                <a:lnTo>
                  <a:pt x="4825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025650" y="6235700"/>
            <a:ext cx="91440" cy="1270"/>
          </a:xfrm>
          <a:custGeom>
            <a:avLst/>
            <a:gdLst/>
            <a:ahLst/>
            <a:cxnLst/>
            <a:rect l="l" t="t" r="r" b="b"/>
            <a:pathLst>
              <a:path w="91439" h="1270">
                <a:moveTo>
                  <a:pt x="91439" y="0"/>
                </a:moveTo>
                <a:lnTo>
                  <a:pt x="0" y="0"/>
                </a:lnTo>
                <a:lnTo>
                  <a:pt x="0" y="1269"/>
                </a:lnTo>
                <a:lnTo>
                  <a:pt x="91439" y="1269"/>
                </a:lnTo>
                <a:lnTo>
                  <a:pt x="914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240279" y="623570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69"/>
                </a:lnTo>
                <a:lnTo>
                  <a:pt x="77469" y="1269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029460" y="6233159"/>
            <a:ext cx="90170" cy="2540"/>
          </a:xfrm>
          <a:custGeom>
            <a:avLst/>
            <a:gdLst/>
            <a:ahLst/>
            <a:cxnLst/>
            <a:rect l="l" t="t" r="r" b="b"/>
            <a:pathLst>
              <a:path w="90169" h="2539">
                <a:moveTo>
                  <a:pt x="90169" y="0"/>
                </a:moveTo>
                <a:lnTo>
                  <a:pt x="0" y="0"/>
                </a:lnTo>
                <a:lnTo>
                  <a:pt x="0" y="2539"/>
                </a:lnTo>
                <a:lnTo>
                  <a:pt x="90169" y="2539"/>
                </a:lnTo>
                <a:lnTo>
                  <a:pt x="901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39010" y="6233159"/>
            <a:ext cx="76200" cy="2540"/>
          </a:xfrm>
          <a:custGeom>
            <a:avLst/>
            <a:gdLst/>
            <a:ahLst/>
            <a:cxnLst/>
            <a:rect l="l" t="t" r="r" b="b"/>
            <a:pathLst>
              <a:path w="76200" h="2539">
                <a:moveTo>
                  <a:pt x="76200" y="0"/>
                </a:moveTo>
                <a:lnTo>
                  <a:pt x="0" y="0"/>
                </a:lnTo>
                <a:lnTo>
                  <a:pt x="0" y="2539"/>
                </a:lnTo>
                <a:lnTo>
                  <a:pt x="76200" y="2539"/>
                </a:lnTo>
                <a:lnTo>
                  <a:pt x="762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35810" y="6231890"/>
            <a:ext cx="88900" cy="1270"/>
          </a:xfrm>
          <a:custGeom>
            <a:avLst/>
            <a:gdLst/>
            <a:ahLst/>
            <a:cxnLst/>
            <a:rect l="l" t="t" r="r" b="b"/>
            <a:pathLst>
              <a:path w="88900" h="1270">
                <a:moveTo>
                  <a:pt x="88900" y="0"/>
                </a:moveTo>
                <a:lnTo>
                  <a:pt x="0" y="0"/>
                </a:lnTo>
                <a:lnTo>
                  <a:pt x="0" y="1270"/>
                </a:lnTo>
                <a:lnTo>
                  <a:pt x="88900" y="1270"/>
                </a:lnTo>
                <a:lnTo>
                  <a:pt x="8890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33929" y="6231890"/>
            <a:ext cx="77470" cy="1270"/>
          </a:xfrm>
          <a:custGeom>
            <a:avLst/>
            <a:gdLst/>
            <a:ahLst/>
            <a:cxnLst/>
            <a:rect l="l" t="t" r="r" b="b"/>
            <a:pathLst>
              <a:path w="77469" h="1270">
                <a:moveTo>
                  <a:pt x="77469" y="0"/>
                </a:moveTo>
                <a:lnTo>
                  <a:pt x="0" y="0"/>
                </a:lnTo>
                <a:lnTo>
                  <a:pt x="0" y="1270"/>
                </a:lnTo>
                <a:lnTo>
                  <a:pt x="77469" y="1270"/>
                </a:lnTo>
                <a:lnTo>
                  <a:pt x="7746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39620" y="623062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30" y="0"/>
                </a:moveTo>
                <a:lnTo>
                  <a:pt x="0" y="0"/>
                </a:lnTo>
                <a:lnTo>
                  <a:pt x="0" y="1269"/>
                </a:lnTo>
                <a:lnTo>
                  <a:pt x="87630" y="1269"/>
                </a:lnTo>
                <a:lnTo>
                  <a:pt x="8763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31389" y="623062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40" y="0"/>
                </a:moveTo>
                <a:lnTo>
                  <a:pt x="0" y="0"/>
                </a:lnTo>
                <a:lnTo>
                  <a:pt x="0" y="1269"/>
                </a:lnTo>
                <a:lnTo>
                  <a:pt x="78740" y="1269"/>
                </a:lnTo>
                <a:lnTo>
                  <a:pt x="7874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042160" y="6229350"/>
            <a:ext cx="87630" cy="1270"/>
          </a:xfrm>
          <a:custGeom>
            <a:avLst/>
            <a:gdLst/>
            <a:ahLst/>
            <a:cxnLst/>
            <a:rect l="l" t="t" r="r" b="b"/>
            <a:pathLst>
              <a:path w="87630" h="1270">
                <a:moveTo>
                  <a:pt x="87629" y="0"/>
                </a:moveTo>
                <a:lnTo>
                  <a:pt x="0" y="0"/>
                </a:lnTo>
                <a:lnTo>
                  <a:pt x="0" y="1269"/>
                </a:lnTo>
                <a:lnTo>
                  <a:pt x="87629" y="1269"/>
                </a:lnTo>
                <a:lnTo>
                  <a:pt x="8762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228850" y="6229350"/>
            <a:ext cx="78740" cy="1270"/>
          </a:xfrm>
          <a:custGeom>
            <a:avLst/>
            <a:gdLst/>
            <a:ahLst/>
            <a:cxnLst/>
            <a:rect l="l" t="t" r="r" b="b"/>
            <a:pathLst>
              <a:path w="78739" h="1270">
                <a:moveTo>
                  <a:pt x="78739" y="0"/>
                </a:moveTo>
                <a:lnTo>
                  <a:pt x="0" y="0"/>
                </a:lnTo>
                <a:lnTo>
                  <a:pt x="0" y="1269"/>
                </a:lnTo>
                <a:lnTo>
                  <a:pt x="78739" y="1269"/>
                </a:lnTo>
                <a:lnTo>
                  <a:pt x="7873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45970" y="6226809"/>
            <a:ext cx="86360" cy="2540"/>
          </a:xfrm>
          <a:custGeom>
            <a:avLst/>
            <a:gdLst/>
            <a:ahLst/>
            <a:cxnLst/>
            <a:rect l="l" t="t" r="r" b="b"/>
            <a:pathLst>
              <a:path w="86360" h="2539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26310" y="6226809"/>
            <a:ext cx="80010" cy="2540"/>
          </a:xfrm>
          <a:custGeom>
            <a:avLst/>
            <a:gdLst/>
            <a:ahLst/>
            <a:cxnLst/>
            <a:rect l="l" t="t" r="r" b="b"/>
            <a:pathLst>
              <a:path w="80010" h="2539">
                <a:moveTo>
                  <a:pt x="80009" y="0"/>
                </a:moveTo>
                <a:lnTo>
                  <a:pt x="0" y="0"/>
                </a:lnTo>
                <a:lnTo>
                  <a:pt x="0" y="2539"/>
                </a:lnTo>
                <a:lnTo>
                  <a:pt x="80009" y="2539"/>
                </a:lnTo>
                <a:lnTo>
                  <a:pt x="8000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052320" y="6225540"/>
            <a:ext cx="83820" cy="1270"/>
          </a:xfrm>
          <a:custGeom>
            <a:avLst/>
            <a:gdLst/>
            <a:ahLst/>
            <a:cxnLst/>
            <a:rect l="l" t="t" r="r" b="b"/>
            <a:pathLst>
              <a:path w="83819" h="1270">
                <a:moveTo>
                  <a:pt x="83819" y="0"/>
                </a:moveTo>
                <a:lnTo>
                  <a:pt x="0" y="0"/>
                </a:lnTo>
                <a:lnTo>
                  <a:pt x="0" y="1270"/>
                </a:lnTo>
                <a:lnTo>
                  <a:pt x="83819" y="1270"/>
                </a:lnTo>
                <a:lnTo>
                  <a:pt x="83819" y="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056130" y="6197600"/>
            <a:ext cx="245110" cy="29209"/>
          </a:xfrm>
          <a:custGeom>
            <a:avLst/>
            <a:gdLst/>
            <a:ahLst/>
            <a:cxnLst/>
            <a:rect l="l" t="t" r="r" b="b"/>
            <a:pathLst>
              <a:path w="245110" h="29210">
                <a:moveTo>
                  <a:pt x="245110" y="27940"/>
                </a:moveTo>
                <a:lnTo>
                  <a:pt x="243840" y="27940"/>
                </a:lnTo>
                <a:lnTo>
                  <a:pt x="243840" y="26670"/>
                </a:lnTo>
                <a:lnTo>
                  <a:pt x="241300" y="26670"/>
                </a:lnTo>
                <a:lnTo>
                  <a:pt x="241300" y="25400"/>
                </a:lnTo>
                <a:lnTo>
                  <a:pt x="240030" y="25400"/>
                </a:lnTo>
                <a:lnTo>
                  <a:pt x="240030" y="22860"/>
                </a:lnTo>
                <a:lnTo>
                  <a:pt x="236220" y="22860"/>
                </a:lnTo>
                <a:lnTo>
                  <a:pt x="236220" y="21590"/>
                </a:lnTo>
                <a:lnTo>
                  <a:pt x="233680" y="21590"/>
                </a:lnTo>
                <a:lnTo>
                  <a:pt x="233680" y="20320"/>
                </a:lnTo>
                <a:lnTo>
                  <a:pt x="232410" y="20320"/>
                </a:lnTo>
                <a:lnTo>
                  <a:pt x="232410" y="19050"/>
                </a:lnTo>
                <a:lnTo>
                  <a:pt x="229870" y="19050"/>
                </a:lnTo>
                <a:lnTo>
                  <a:pt x="2298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22250" y="15240"/>
                </a:lnTo>
                <a:lnTo>
                  <a:pt x="222250" y="13970"/>
                </a:lnTo>
                <a:lnTo>
                  <a:pt x="219710" y="13970"/>
                </a:lnTo>
                <a:lnTo>
                  <a:pt x="219710" y="12700"/>
                </a:lnTo>
                <a:lnTo>
                  <a:pt x="217170" y="12700"/>
                </a:lnTo>
                <a:lnTo>
                  <a:pt x="217170" y="10160"/>
                </a:lnTo>
                <a:lnTo>
                  <a:pt x="185420" y="10160"/>
                </a:lnTo>
                <a:lnTo>
                  <a:pt x="185420" y="8890"/>
                </a:lnTo>
                <a:lnTo>
                  <a:pt x="181610" y="8890"/>
                </a:lnTo>
                <a:lnTo>
                  <a:pt x="181610" y="7620"/>
                </a:lnTo>
                <a:lnTo>
                  <a:pt x="179070" y="7620"/>
                </a:lnTo>
                <a:lnTo>
                  <a:pt x="179070" y="6350"/>
                </a:lnTo>
                <a:lnTo>
                  <a:pt x="176530" y="6350"/>
                </a:lnTo>
                <a:lnTo>
                  <a:pt x="176530" y="3810"/>
                </a:lnTo>
                <a:lnTo>
                  <a:pt x="171450" y="3810"/>
                </a:lnTo>
                <a:lnTo>
                  <a:pt x="171450" y="2540"/>
                </a:lnTo>
                <a:lnTo>
                  <a:pt x="168910" y="2540"/>
                </a:lnTo>
                <a:lnTo>
                  <a:pt x="168910" y="1270"/>
                </a:lnTo>
                <a:lnTo>
                  <a:pt x="166370" y="1270"/>
                </a:lnTo>
                <a:lnTo>
                  <a:pt x="166370" y="0"/>
                </a:lnTo>
                <a:lnTo>
                  <a:pt x="78740" y="0"/>
                </a:lnTo>
                <a:lnTo>
                  <a:pt x="78740" y="1270"/>
                </a:lnTo>
                <a:lnTo>
                  <a:pt x="74930" y="1270"/>
                </a:lnTo>
                <a:lnTo>
                  <a:pt x="74930" y="2540"/>
                </a:lnTo>
                <a:lnTo>
                  <a:pt x="72390" y="2540"/>
                </a:lnTo>
                <a:lnTo>
                  <a:pt x="72390" y="3810"/>
                </a:lnTo>
                <a:lnTo>
                  <a:pt x="67310" y="3810"/>
                </a:lnTo>
                <a:lnTo>
                  <a:pt x="67310" y="6350"/>
                </a:lnTo>
                <a:lnTo>
                  <a:pt x="64770" y="6350"/>
                </a:lnTo>
                <a:lnTo>
                  <a:pt x="64770" y="7620"/>
                </a:lnTo>
                <a:lnTo>
                  <a:pt x="62230" y="7620"/>
                </a:lnTo>
                <a:lnTo>
                  <a:pt x="62230" y="8890"/>
                </a:lnTo>
                <a:lnTo>
                  <a:pt x="59690" y="8890"/>
                </a:lnTo>
                <a:lnTo>
                  <a:pt x="59690" y="10160"/>
                </a:lnTo>
                <a:lnTo>
                  <a:pt x="48260" y="10160"/>
                </a:lnTo>
                <a:lnTo>
                  <a:pt x="48260" y="12700"/>
                </a:lnTo>
                <a:lnTo>
                  <a:pt x="43180" y="12700"/>
                </a:lnTo>
                <a:lnTo>
                  <a:pt x="43180" y="13970"/>
                </a:lnTo>
                <a:lnTo>
                  <a:pt x="39370" y="13970"/>
                </a:lnTo>
                <a:lnTo>
                  <a:pt x="39370" y="15240"/>
                </a:lnTo>
                <a:lnTo>
                  <a:pt x="34290" y="15240"/>
                </a:lnTo>
                <a:lnTo>
                  <a:pt x="34290" y="16510"/>
                </a:lnTo>
                <a:lnTo>
                  <a:pt x="24130" y="16510"/>
                </a:lnTo>
                <a:lnTo>
                  <a:pt x="24130" y="19050"/>
                </a:lnTo>
                <a:lnTo>
                  <a:pt x="21590" y="19050"/>
                </a:lnTo>
                <a:lnTo>
                  <a:pt x="21590" y="20320"/>
                </a:lnTo>
                <a:lnTo>
                  <a:pt x="16510" y="20320"/>
                </a:lnTo>
                <a:lnTo>
                  <a:pt x="16510" y="21590"/>
                </a:lnTo>
                <a:lnTo>
                  <a:pt x="13970" y="21590"/>
                </a:lnTo>
                <a:lnTo>
                  <a:pt x="13970" y="22860"/>
                </a:lnTo>
                <a:lnTo>
                  <a:pt x="6350" y="22860"/>
                </a:lnTo>
                <a:lnTo>
                  <a:pt x="6350" y="25400"/>
                </a:lnTo>
                <a:lnTo>
                  <a:pt x="3810" y="25400"/>
                </a:lnTo>
                <a:lnTo>
                  <a:pt x="3810" y="26670"/>
                </a:lnTo>
                <a:lnTo>
                  <a:pt x="0" y="26670"/>
                </a:lnTo>
                <a:lnTo>
                  <a:pt x="0" y="27940"/>
                </a:lnTo>
                <a:lnTo>
                  <a:pt x="165100" y="27940"/>
                </a:lnTo>
                <a:lnTo>
                  <a:pt x="165100" y="29210"/>
                </a:lnTo>
                <a:lnTo>
                  <a:pt x="245110" y="29210"/>
                </a:lnTo>
                <a:lnTo>
                  <a:pt x="245110" y="27940"/>
                </a:lnTo>
                <a:close/>
              </a:path>
            </a:pathLst>
          </a:custGeom>
          <a:solidFill>
            <a:srgbClr val="040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9" name="object 119"/>
          <p:cNvGrpSpPr/>
          <p:nvPr/>
        </p:nvGrpSpPr>
        <p:grpSpPr>
          <a:xfrm>
            <a:off x="609600" y="6189979"/>
            <a:ext cx="1221740" cy="226060"/>
            <a:chOff x="609600" y="6189979"/>
            <a:chExt cx="1221740" cy="226060"/>
          </a:xfrm>
        </p:grpSpPr>
        <p:sp>
          <p:nvSpPr>
            <p:cNvPr id="120" name="object 120"/>
            <p:cNvSpPr/>
            <p:nvPr/>
          </p:nvSpPr>
          <p:spPr>
            <a:xfrm>
              <a:off x="1220470" y="6313169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7870" y="6268719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9600" y="6189979"/>
              <a:ext cx="176530" cy="81280"/>
            </a:xfrm>
            <a:custGeom>
              <a:avLst/>
              <a:gdLst/>
              <a:ahLst/>
              <a:cxnLst/>
              <a:rect l="l" t="t" r="r" b="b"/>
              <a:pathLst>
                <a:path w="176529" h="81279">
                  <a:moveTo>
                    <a:pt x="176530" y="78740"/>
                  </a:moveTo>
                  <a:lnTo>
                    <a:pt x="171450" y="78740"/>
                  </a:lnTo>
                  <a:lnTo>
                    <a:pt x="171450" y="76200"/>
                  </a:lnTo>
                  <a:lnTo>
                    <a:pt x="166370" y="76200"/>
                  </a:lnTo>
                  <a:lnTo>
                    <a:pt x="166370" y="74930"/>
                  </a:lnTo>
                  <a:lnTo>
                    <a:pt x="163830" y="74930"/>
                  </a:lnTo>
                  <a:lnTo>
                    <a:pt x="163830" y="72390"/>
                  </a:lnTo>
                  <a:lnTo>
                    <a:pt x="158750" y="72390"/>
                  </a:lnTo>
                  <a:lnTo>
                    <a:pt x="158750" y="69850"/>
                  </a:lnTo>
                  <a:lnTo>
                    <a:pt x="153670" y="69850"/>
                  </a:lnTo>
                  <a:lnTo>
                    <a:pt x="153670" y="68580"/>
                  </a:lnTo>
                  <a:lnTo>
                    <a:pt x="151130" y="68580"/>
                  </a:lnTo>
                  <a:lnTo>
                    <a:pt x="151130" y="66040"/>
                  </a:lnTo>
                  <a:lnTo>
                    <a:pt x="149860" y="66040"/>
                  </a:lnTo>
                  <a:lnTo>
                    <a:pt x="149860" y="64770"/>
                  </a:lnTo>
                  <a:lnTo>
                    <a:pt x="147320" y="64770"/>
                  </a:lnTo>
                  <a:lnTo>
                    <a:pt x="147320" y="63500"/>
                  </a:lnTo>
                  <a:lnTo>
                    <a:pt x="143510" y="63500"/>
                  </a:lnTo>
                  <a:lnTo>
                    <a:pt x="143510" y="62230"/>
                  </a:lnTo>
                  <a:lnTo>
                    <a:pt x="142240" y="62230"/>
                  </a:lnTo>
                  <a:lnTo>
                    <a:pt x="142240" y="59690"/>
                  </a:lnTo>
                  <a:lnTo>
                    <a:pt x="139700" y="59690"/>
                  </a:lnTo>
                  <a:lnTo>
                    <a:pt x="139700" y="58420"/>
                  </a:lnTo>
                  <a:lnTo>
                    <a:pt x="138430" y="58420"/>
                  </a:lnTo>
                  <a:lnTo>
                    <a:pt x="138430" y="57150"/>
                  </a:lnTo>
                  <a:lnTo>
                    <a:pt x="134620" y="57150"/>
                  </a:lnTo>
                  <a:lnTo>
                    <a:pt x="134620" y="54610"/>
                  </a:lnTo>
                  <a:lnTo>
                    <a:pt x="133350" y="54610"/>
                  </a:lnTo>
                  <a:lnTo>
                    <a:pt x="133350" y="53340"/>
                  </a:lnTo>
                  <a:lnTo>
                    <a:pt x="130810" y="53340"/>
                  </a:lnTo>
                  <a:lnTo>
                    <a:pt x="130810" y="52070"/>
                  </a:lnTo>
                  <a:lnTo>
                    <a:pt x="129540" y="52070"/>
                  </a:lnTo>
                  <a:lnTo>
                    <a:pt x="129540" y="50800"/>
                  </a:lnTo>
                  <a:lnTo>
                    <a:pt x="125730" y="50800"/>
                  </a:lnTo>
                  <a:lnTo>
                    <a:pt x="12573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1920" y="46990"/>
                  </a:lnTo>
                  <a:lnTo>
                    <a:pt x="121920" y="45720"/>
                  </a:lnTo>
                  <a:lnTo>
                    <a:pt x="119380" y="45720"/>
                  </a:lnTo>
                  <a:lnTo>
                    <a:pt x="119380" y="44450"/>
                  </a:lnTo>
                  <a:lnTo>
                    <a:pt x="115570" y="44450"/>
                  </a:lnTo>
                  <a:lnTo>
                    <a:pt x="11557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1760" y="40640"/>
                  </a:lnTo>
                  <a:lnTo>
                    <a:pt x="111760" y="39370"/>
                  </a:lnTo>
                  <a:lnTo>
                    <a:pt x="110490" y="39370"/>
                  </a:lnTo>
                  <a:lnTo>
                    <a:pt x="110490" y="38100"/>
                  </a:lnTo>
                  <a:lnTo>
                    <a:pt x="105410" y="38100"/>
                  </a:lnTo>
                  <a:lnTo>
                    <a:pt x="105410" y="35560"/>
                  </a:lnTo>
                  <a:lnTo>
                    <a:pt x="104140" y="35560"/>
                  </a:lnTo>
                  <a:lnTo>
                    <a:pt x="104140" y="34290"/>
                  </a:lnTo>
                  <a:lnTo>
                    <a:pt x="101600" y="34290"/>
                  </a:lnTo>
                  <a:lnTo>
                    <a:pt x="101600" y="33020"/>
                  </a:lnTo>
                  <a:lnTo>
                    <a:pt x="100330" y="33020"/>
                  </a:lnTo>
                  <a:lnTo>
                    <a:pt x="100330" y="31750"/>
                  </a:lnTo>
                  <a:lnTo>
                    <a:pt x="96520" y="31750"/>
                  </a:lnTo>
                  <a:lnTo>
                    <a:pt x="96520" y="29210"/>
                  </a:lnTo>
                  <a:lnTo>
                    <a:pt x="93980" y="29210"/>
                  </a:lnTo>
                  <a:lnTo>
                    <a:pt x="93980" y="27940"/>
                  </a:lnTo>
                  <a:lnTo>
                    <a:pt x="92710" y="27940"/>
                  </a:lnTo>
                  <a:lnTo>
                    <a:pt x="92710" y="26670"/>
                  </a:lnTo>
                  <a:lnTo>
                    <a:pt x="90170" y="26670"/>
                  </a:lnTo>
                  <a:lnTo>
                    <a:pt x="90170" y="25400"/>
                  </a:lnTo>
                  <a:lnTo>
                    <a:pt x="87630" y="25400"/>
                  </a:lnTo>
                  <a:lnTo>
                    <a:pt x="87630" y="22860"/>
                  </a:lnTo>
                  <a:lnTo>
                    <a:pt x="85090" y="22860"/>
                  </a:lnTo>
                  <a:lnTo>
                    <a:pt x="85090" y="21590"/>
                  </a:lnTo>
                  <a:lnTo>
                    <a:pt x="83820" y="21590"/>
                  </a:lnTo>
                  <a:lnTo>
                    <a:pt x="83820" y="20320"/>
                  </a:lnTo>
                  <a:lnTo>
                    <a:pt x="81280" y="20320"/>
                  </a:lnTo>
                  <a:lnTo>
                    <a:pt x="81280" y="19050"/>
                  </a:lnTo>
                  <a:lnTo>
                    <a:pt x="78740" y="19050"/>
                  </a:lnTo>
                  <a:lnTo>
                    <a:pt x="78740" y="16510"/>
                  </a:lnTo>
                  <a:lnTo>
                    <a:pt x="76200" y="16510"/>
                  </a:lnTo>
                  <a:lnTo>
                    <a:pt x="76200" y="15240"/>
                  </a:lnTo>
                  <a:lnTo>
                    <a:pt x="74930" y="15240"/>
                  </a:lnTo>
                  <a:lnTo>
                    <a:pt x="74930" y="13970"/>
                  </a:lnTo>
                  <a:lnTo>
                    <a:pt x="72390" y="13970"/>
                  </a:lnTo>
                  <a:lnTo>
                    <a:pt x="72390" y="12700"/>
                  </a:lnTo>
                  <a:lnTo>
                    <a:pt x="69850" y="12700"/>
                  </a:lnTo>
                  <a:lnTo>
                    <a:pt x="69850" y="10160"/>
                  </a:lnTo>
                  <a:lnTo>
                    <a:pt x="67310" y="10160"/>
                  </a:lnTo>
                  <a:lnTo>
                    <a:pt x="67310" y="8890"/>
                  </a:lnTo>
                  <a:lnTo>
                    <a:pt x="66040" y="8890"/>
                  </a:lnTo>
                  <a:lnTo>
                    <a:pt x="6604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59690" y="6350"/>
                  </a:lnTo>
                  <a:lnTo>
                    <a:pt x="59690" y="3810"/>
                  </a:lnTo>
                  <a:lnTo>
                    <a:pt x="58420" y="3810"/>
                  </a:lnTo>
                  <a:lnTo>
                    <a:pt x="58420" y="2540"/>
                  </a:lnTo>
                  <a:lnTo>
                    <a:pt x="55880" y="2540"/>
                  </a:lnTo>
                  <a:lnTo>
                    <a:pt x="5588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6510"/>
                  </a:lnTo>
                  <a:lnTo>
                    <a:pt x="36830" y="16510"/>
                  </a:lnTo>
                  <a:lnTo>
                    <a:pt x="36830" y="19050"/>
                  </a:lnTo>
                  <a:lnTo>
                    <a:pt x="40640" y="19050"/>
                  </a:lnTo>
                  <a:lnTo>
                    <a:pt x="40640" y="20320"/>
                  </a:lnTo>
                  <a:lnTo>
                    <a:pt x="43180" y="20320"/>
                  </a:lnTo>
                  <a:lnTo>
                    <a:pt x="43180" y="21590"/>
                  </a:lnTo>
                  <a:lnTo>
                    <a:pt x="44450" y="21590"/>
                  </a:lnTo>
                  <a:lnTo>
                    <a:pt x="44450" y="22860"/>
                  </a:lnTo>
                  <a:lnTo>
                    <a:pt x="46990" y="22860"/>
                  </a:lnTo>
                  <a:lnTo>
                    <a:pt x="46990" y="25400"/>
                  </a:lnTo>
                  <a:lnTo>
                    <a:pt x="50800" y="25400"/>
                  </a:lnTo>
                  <a:lnTo>
                    <a:pt x="50800" y="26670"/>
                  </a:lnTo>
                  <a:lnTo>
                    <a:pt x="52070" y="26670"/>
                  </a:lnTo>
                  <a:lnTo>
                    <a:pt x="52070" y="27940"/>
                  </a:lnTo>
                  <a:lnTo>
                    <a:pt x="53340" y="27940"/>
                  </a:lnTo>
                  <a:lnTo>
                    <a:pt x="53340" y="29210"/>
                  </a:lnTo>
                  <a:lnTo>
                    <a:pt x="55880" y="29210"/>
                  </a:lnTo>
                  <a:lnTo>
                    <a:pt x="55880" y="31750"/>
                  </a:lnTo>
                  <a:lnTo>
                    <a:pt x="59690" y="31750"/>
                  </a:lnTo>
                  <a:lnTo>
                    <a:pt x="59690" y="33020"/>
                  </a:lnTo>
                  <a:lnTo>
                    <a:pt x="60960" y="33020"/>
                  </a:lnTo>
                  <a:lnTo>
                    <a:pt x="60960" y="34290"/>
                  </a:lnTo>
                  <a:lnTo>
                    <a:pt x="63500" y="34290"/>
                  </a:lnTo>
                  <a:lnTo>
                    <a:pt x="63500" y="35560"/>
                  </a:lnTo>
                  <a:lnTo>
                    <a:pt x="64770" y="35560"/>
                  </a:lnTo>
                  <a:lnTo>
                    <a:pt x="6477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9850" y="39370"/>
                  </a:lnTo>
                  <a:lnTo>
                    <a:pt x="69850" y="40640"/>
                  </a:lnTo>
                  <a:lnTo>
                    <a:pt x="72390" y="40640"/>
                  </a:lnTo>
                  <a:lnTo>
                    <a:pt x="72390" y="41910"/>
                  </a:lnTo>
                  <a:lnTo>
                    <a:pt x="73660" y="41910"/>
                  </a:lnTo>
                  <a:lnTo>
                    <a:pt x="73660" y="44450"/>
                  </a:lnTo>
                  <a:lnTo>
                    <a:pt x="77470" y="44450"/>
                  </a:lnTo>
                  <a:lnTo>
                    <a:pt x="77470" y="45720"/>
                  </a:lnTo>
                  <a:lnTo>
                    <a:pt x="78740" y="45720"/>
                  </a:lnTo>
                  <a:lnTo>
                    <a:pt x="78740" y="46990"/>
                  </a:lnTo>
                  <a:lnTo>
                    <a:pt x="81280" y="46990"/>
                  </a:lnTo>
                  <a:lnTo>
                    <a:pt x="81280" y="48260"/>
                  </a:lnTo>
                  <a:lnTo>
                    <a:pt x="82550" y="48260"/>
                  </a:lnTo>
                  <a:lnTo>
                    <a:pt x="82550" y="50800"/>
                  </a:lnTo>
                  <a:lnTo>
                    <a:pt x="86360" y="50800"/>
                  </a:lnTo>
                  <a:lnTo>
                    <a:pt x="86360" y="52070"/>
                  </a:lnTo>
                  <a:lnTo>
                    <a:pt x="87630" y="52070"/>
                  </a:lnTo>
                  <a:lnTo>
                    <a:pt x="87630" y="53340"/>
                  </a:lnTo>
                  <a:lnTo>
                    <a:pt x="90170" y="53340"/>
                  </a:lnTo>
                  <a:lnTo>
                    <a:pt x="9017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95250" y="57150"/>
                  </a:lnTo>
                  <a:lnTo>
                    <a:pt x="95250" y="58420"/>
                  </a:lnTo>
                  <a:lnTo>
                    <a:pt x="97790" y="58420"/>
                  </a:lnTo>
                  <a:lnTo>
                    <a:pt x="97790" y="59690"/>
                  </a:lnTo>
                  <a:lnTo>
                    <a:pt x="99060" y="59690"/>
                  </a:lnTo>
                  <a:lnTo>
                    <a:pt x="99060" y="62230"/>
                  </a:lnTo>
                  <a:lnTo>
                    <a:pt x="101600" y="62230"/>
                  </a:lnTo>
                  <a:lnTo>
                    <a:pt x="101600" y="63500"/>
                  </a:lnTo>
                  <a:lnTo>
                    <a:pt x="105410" y="63500"/>
                  </a:lnTo>
                  <a:lnTo>
                    <a:pt x="105410" y="64770"/>
                  </a:lnTo>
                  <a:lnTo>
                    <a:pt x="107950" y="64770"/>
                  </a:lnTo>
                  <a:lnTo>
                    <a:pt x="107950" y="66040"/>
                  </a:lnTo>
                  <a:lnTo>
                    <a:pt x="109220" y="66040"/>
                  </a:lnTo>
                  <a:lnTo>
                    <a:pt x="109220" y="68580"/>
                  </a:lnTo>
                  <a:lnTo>
                    <a:pt x="111760" y="68580"/>
                  </a:lnTo>
                  <a:lnTo>
                    <a:pt x="111760" y="69850"/>
                  </a:lnTo>
                  <a:lnTo>
                    <a:pt x="115570" y="69850"/>
                  </a:lnTo>
                  <a:lnTo>
                    <a:pt x="115570" y="72390"/>
                  </a:lnTo>
                  <a:lnTo>
                    <a:pt x="119380" y="72390"/>
                  </a:lnTo>
                  <a:lnTo>
                    <a:pt x="119380" y="74930"/>
                  </a:lnTo>
                  <a:lnTo>
                    <a:pt x="120650" y="74930"/>
                  </a:lnTo>
                  <a:lnTo>
                    <a:pt x="120650" y="76200"/>
                  </a:lnTo>
                  <a:lnTo>
                    <a:pt x="124460" y="76200"/>
                  </a:lnTo>
                  <a:lnTo>
                    <a:pt x="124460" y="78740"/>
                  </a:lnTo>
                  <a:lnTo>
                    <a:pt x="128270" y="78740"/>
                  </a:lnTo>
                  <a:lnTo>
                    <a:pt x="128270" y="81280"/>
                  </a:lnTo>
                  <a:lnTo>
                    <a:pt x="176530" y="81280"/>
                  </a:lnTo>
                  <a:lnTo>
                    <a:pt x="176530" y="7874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/>
          <p:nvPr/>
        </p:nvSpPr>
        <p:spPr>
          <a:xfrm>
            <a:off x="609600" y="6187440"/>
            <a:ext cx="50800" cy="2540"/>
          </a:xfrm>
          <a:custGeom>
            <a:avLst/>
            <a:gdLst/>
            <a:ahLst/>
            <a:cxnLst/>
            <a:rect l="l" t="t" r="r" b="b"/>
            <a:pathLst>
              <a:path w="50800" h="2539">
                <a:moveTo>
                  <a:pt x="0" y="2540"/>
                </a:moveTo>
                <a:lnTo>
                  <a:pt x="50800" y="2540"/>
                </a:lnTo>
                <a:lnTo>
                  <a:pt x="50800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09600" y="6178550"/>
            <a:ext cx="49530" cy="8890"/>
          </a:xfrm>
          <a:custGeom>
            <a:avLst/>
            <a:gdLst/>
            <a:ahLst/>
            <a:cxnLst/>
            <a:rect l="l" t="t" r="r" b="b"/>
            <a:pathLst>
              <a:path w="49529" h="8889">
                <a:moveTo>
                  <a:pt x="49530" y="7620"/>
                </a:moveTo>
                <a:lnTo>
                  <a:pt x="46990" y="7620"/>
                </a:lnTo>
                <a:lnTo>
                  <a:pt x="46990" y="6350"/>
                </a:lnTo>
                <a:lnTo>
                  <a:pt x="45720" y="6350"/>
                </a:lnTo>
                <a:lnTo>
                  <a:pt x="45720" y="5080"/>
                </a:lnTo>
                <a:lnTo>
                  <a:pt x="41910" y="5080"/>
                </a:lnTo>
                <a:lnTo>
                  <a:pt x="41910" y="2540"/>
                </a:lnTo>
                <a:lnTo>
                  <a:pt x="39370" y="2540"/>
                </a:lnTo>
                <a:lnTo>
                  <a:pt x="39370" y="1270"/>
                </a:lnTo>
                <a:lnTo>
                  <a:pt x="38100" y="1270"/>
                </a:lnTo>
                <a:lnTo>
                  <a:pt x="38100" y="0"/>
                </a:lnTo>
                <a:lnTo>
                  <a:pt x="0" y="0"/>
                </a:lnTo>
                <a:lnTo>
                  <a:pt x="0" y="1270"/>
                </a:lnTo>
                <a:lnTo>
                  <a:pt x="0" y="2540"/>
                </a:lnTo>
                <a:lnTo>
                  <a:pt x="0" y="5080"/>
                </a:lnTo>
                <a:lnTo>
                  <a:pt x="0" y="6350"/>
                </a:lnTo>
                <a:lnTo>
                  <a:pt x="0" y="7620"/>
                </a:lnTo>
                <a:lnTo>
                  <a:pt x="0" y="8890"/>
                </a:lnTo>
                <a:lnTo>
                  <a:pt x="49530" y="8890"/>
                </a:lnTo>
                <a:lnTo>
                  <a:pt x="49530" y="762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5" name="object 125"/>
          <p:cNvGrpSpPr/>
          <p:nvPr/>
        </p:nvGrpSpPr>
        <p:grpSpPr>
          <a:xfrm>
            <a:off x="0" y="6193790"/>
            <a:ext cx="609600" cy="166370"/>
            <a:chOff x="0" y="6193790"/>
            <a:chExt cx="609600" cy="166370"/>
          </a:xfrm>
        </p:grpSpPr>
        <p:sp>
          <p:nvSpPr>
            <p:cNvPr id="126" name="object 126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32130" y="6193790"/>
              <a:ext cx="77470" cy="62230"/>
            </a:xfrm>
            <a:custGeom>
              <a:avLst/>
              <a:gdLst/>
              <a:ahLst/>
              <a:cxnLst/>
              <a:rect l="l" t="t" r="r" b="b"/>
              <a:pathLst>
                <a:path w="77470" h="62229">
                  <a:moveTo>
                    <a:pt x="77470" y="0"/>
                  </a:moveTo>
                  <a:lnTo>
                    <a:pt x="60960" y="0"/>
                  </a:lnTo>
                  <a:lnTo>
                    <a:pt x="60960" y="1270"/>
                  </a:lnTo>
                  <a:lnTo>
                    <a:pt x="58420" y="1270"/>
                  </a:lnTo>
                  <a:lnTo>
                    <a:pt x="58420" y="2540"/>
                  </a:lnTo>
                  <a:lnTo>
                    <a:pt x="57150" y="2540"/>
                  </a:lnTo>
                  <a:lnTo>
                    <a:pt x="57150" y="5080"/>
                  </a:lnTo>
                  <a:lnTo>
                    <a:pt x="55880" y="5080"/>
                  </a:lnTo>
                  <a:lnTo>
                    <a:pt x="55880" y="6350"/>
                  </a:lnTo>
                  <a:lnTo>
                    <a:pt x="54610" y="6350"/>
                  </a:lnTo>
                  <a:lnTo>
                    <a:pt x="54610" y="7620"/>
                  </a:lnTo>
                  <a:lnTo>
                    <a:pt x="52070" y="7620"/>
                  </a:lnTo>
                  <a:lnTo>
                    <a:pt x="52070" y="10160"/>
                  </a:lnTo>
                  <a:lnTo>
                    <a:pt x="50800" y="10160"/>
                  </a:lnTo>
                  <a:lnTo>
                    <a:pt x="50800" y="11430"/>
                  </a:lnTo>
                  <a:lnTo>
                    <a:pt x="49530" y="11430"/>
                  </a:lnTo>
                  <a:lnTo>
                    <a:pt x="49530" y="12700"/>
                  </a:lnTo>
                  <a:lnTo>
                    <a:pt x="48260" y="12700"/>
                  </a:lnTo>
                  <a:lnTo>
                    <a:pt x="48260" y="13970"/>
                  </a:lnTo>
                  <a:lnTo>
                    <a:pt x="45720" y="13970"/>
                  </a:lnTo>
                  <a:lnTo>
                    <a:pt x="45720" y="16510"/>
                  </a:lnTo>
                  <a:lnTo>
                    <a:pt x="44450" y="16510"/>
                  </a:lnTo>
                  <a:lnTo>
                    <a:pt x="44450" y="17780"/>
                  </a:lnTo>
                  <a:lnTo>
                    <a:pt x="43180" y="17780"/>
                  </a:lnTo>
                  <a:lnTo>
                    <a:pt x="43180" y="19050"/>
                  </a:lnTo>
                  <a:lnTo>
                    <a:pt x="41910" y="19050"/>
                  </a:lnTo>
                  <a:lnTo>
                    <a:pt x="41910" y="20320"/>
                  </a:lnTo>
                  <a:lnTo>
                    <a:pt x="39370" y="20320"/>
                  </a:lnTo>
                  <a:lnTo>
                    <a:pt x="39370" y="22860"/>
                  </a:lnTo>
                  <a:lnTo>
                    <a:pt x="38100" y="22860"/>
                  </a:lnTo>
                  <a:lnTo>
                    <a:pt x="38100" y="24130"/>
                  </a:lnTo>
                  <a:lnTo>
                    <a:pt x="36830" y="24130"/>
                  </a:lnTo>
                  <a:lnTo>
                    <a:pt x="36830" y="25400"/>
                  </a:lnTo>
                  <a:lnTo>
                    <a:pt x="35560" y="25400"/>
                  </a:lnTo>
                  <a:lnTo>
                    <a:pt x="35560" y="26670"/>
                  </a:lnTo>
                  <a:lnTo>
                    <a:pt x="33020" y="26670"/>
                  </a:lnTo>
                  <a:lnTo>
                    <a:pt x="33020" y="29210"/>
                  </a:lnTo>
                  <a:lnTo>
                    <a:pt x="31750" y="29210"/>
                  </a:lnTo>
                  <a:lnTo>
                    <a:pt x="31750" y="30480"/>
                  </a:lnTo>
                  <a:lnTo>
                    <a:pt x="30480" y="30480"/>
                  </a:lnTo>
                  <a:lnTo>
                    <a:pt x="30480" y="31750"/>
                  </a:lnTo>
                  <a:lnTo>
                    <a:pt x="29210" y="31750"/>
                  </a:lnTo>
                  <a:lnTo>
                    <a:pt x="29210" y="33020"/>
                  </a:lnTo>
                  <a:lnTo>
                    <a:pt x="26670" y="33020"/>
                  </a:lnTo>
                  <a:lnTo>
                    <a:pt x="26670" y="35560"/>
                  </a:lnTo>
                  <a:lnTo>
                    <a:pt x="25400" y="3556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38100"/>
                  </a:lnTo>
                  <a:lnTo>
                    <a:pt x="22860" y="38100"/>
                  </a:lnTo>
                  <a:lnTo>
                    <a:pt x="22860" y="39370"/>
                  </a:lnTo>
                  <a:lnTo>
                    <a:pt x="20320" y="39370"/>
                  </a:lnTo>
                  <a:lnTo>
                    <a:pt x="20320" y="41910"/>
                  </a:lnTo>
                  <a:lnTo>
                    <a:pt x="19050" y="41910"/>
                  </a:lnTo>
                  <a:lnTo>
                    <a:pt x="19050" y="43180"/>
                  </a:lnTo>
                  <a:lnTo>
                    <a:pt x="17780" y="43180"/>
                  </a:lnTo>
                  <a:lnTo>
                    <a:pt x="17780" y="44450"/>
                  </a:lnTo>
                  <a:lnTo>
                    <a:pt x="16510" y="44450"/>
                  </a:lnTo>
                  <a:lnTo>
                    <a:pt x="16510" y="45720"/>
                  </a:lnTo>
                  <a:lnTo>
                    <a:pt x="12700" y="45720"/>
                  </a:lnTo>
                  <a:lnTo>
                    <a:pt x="12700" y="48260"/>
                  </a:lnTo>
                  <a:lnTo>
                    <a:pt x="11430" y="48260"/>
                  </a:lnTo>
                  <a:lnTo>
                    <a:pt x="11430" y="49530"/>
                  </a:lnTo>
                  <a:lnTo>
                    <a:pt x="10160" y="49530"/>
                  </a:lnTo>
                  <a:lnTo>
                    <a:pt x="1016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4610"/>
                  </a:lnTo>
                  <a:lnTo>
                    <a:pt x="5080" y="54610"/>
                  </a:lnTo>
                  <a:lnTo>
                    <a:pt x="5080" y="55880"/>
                  </a:lnTo>
                  <a:lnTo>
                    <a:pt x="5080" y="57150"/>
                  </a:lnTo>
                  <a:lnTo>
                    <a:pt x="3810" y="57150"/>
                  </a:lnTo>
                  <a:lnTo>
                    <a:pt x="3810" y="58420"/>
                  </a:lnTo>
                  <a:lnTo>
                    <a:pt x="1270" y="58420"/>
                  </a:lnTo>
                  <a:lnTo>
                    <a:pt x="1270" y="60960"/>
                  </a:lnTo>
                  <a:lnTo>
                    <a:pt x="0" y="60960"/>
                  </a:lnTo>
                  <a:lnTo>
                    <a:pt x="0" y="62230"/>
                  </a:lnTo>
                  <a:lnTo>
                    <a:pt x="29210" y="62230"/>
                  </a:lnTo>
                  <a:lnTo>
                    <a:pt x="29210" y="60960"/>
                  </a:lnTo>
                  <a:lnTo>
                    <a:pt x="30480" y="60960"/>
                  </a:lnTo>
                  <a:lnTo>
                    <a:pt x="30480" y="58420"/>
                  </a:lnTo>
                  <a:lnTo>
                    <a:pt x="33020" y="5842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5880"/>
                  </a:lnTo>
                  <a:lnTo>
                    <a:pt x="35560" y="55880"/>
                  </a:lnTo>
                  <a:lnTo>
                    <a:pt x="35560" y="54610"/>
                  </a:lnTo>
                  <a:lnTo>
                    <a:pt x="36830" y="54610"/>
                  </a:lnTo>
                  <a:lnTo>
                    <a:pt x="36830" y="52070"/>
                  </a:lnTo>
                  <a:lnTo>
                    <a:pt x="39370" y="52070"/>
                  </a:lnTo>
                  <a:lnTo>
                    <a:pt x="39370" y="50800"/>
                  </a:lnTo>
                  <a:lnTo>
                    <a:pt x="40640" y="50800"/>
                  </a:lnTo>
                  <a:lnTo>
                    <a:pt x="40640" y="49530"/>
                  </a:lnTo>
                  <a:lnTo>
                    <a:pt x="41910" y="49530"/>
                  </a:lnTo>
                  <a:lnTo>
                    <a:pt x="41910" y="48260"/>
                  </a:lnTo>
                  <a:lnTo>
                    <a:pt x="43180" y="48260"/>
                  </a:lnTo>
                  <a:lnTo>
                    <a:pt x="43180" y="45720"/>
                  </a:lnTo>
                  <a:lnTo>
                    <a:pt x="45720" y="45720"/>
                  </a:lnTo>
                  <a:lnTo>
                    <a:pt x="45720" y="44450"/>
                  </a:lnTo>
                  <a:lnTo>
                    <a:pt x="46990" y="44450"/>
                  </a:lnTo>
                  <a:lnTo>
                    <a:pt x="46990" y="43180"/>
                  </a:lnTo>
                  <a:lnTo>
                    <a:pt x="48260" y="43180"/>
                  </a:lnTo>
                  <a:lnTo>
                    <a:pt x="48260" y="41910"/>
                  </a:lnTo>
                  <a:lnTo>
                    <a:pt x="49530" y="41910"/>
                  </a:lnTo>
                  <a:lnTo>
                    <a:pt x="49530" y="39370"/>
                  </a:lnTo>
                  <a:lnTo>
                    <a:pt x="52070" y="39370"/>
                  </a:lnTo>
                  <a:lnTo>
                    <a:pt x="52070" y="38100"/>
                  </a:lnTo>
                  <a:lnTo>
                    <a:pt x="53340" y="38100"/>
                  </a:lnTo>
                  <a:lnTo>
                    <a:pt x="53340" y="36830"/>
                  </a:lnTo>
                  <a:lnTo>
                    <a:pt x="54610" y="36830"/>
                  </a:lnTo>
                  <a:lnTo>
                    <a:pt x="54610" y="35560"/>
                  </a:lnTo>
                  <a:lnTo>
                    <a:pt x="55880" y="35560"/>
                  </a:lnTo>
                  <a:lnTo>
                    <a:pt x="55880" y="33020"/>
                  </a:lnTo>
                  <a:lnTo>
                    <a:pt x="58420" y="33020"/>
                  </a:lnTo>
                  <a:lnTo>
                    <a:pt x="58420" y="31750"/>
                  </a:lnTo>
                  <a:lnTo>
                    <a:pt x="59690" y="3175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29210"/>
                  </a:lnTo>
                  <a:lnTo>
                    <a:pt x="62230" y="29210"/>
                  </a:lnTo>
                  <a:lnTo>
                    <a:pt x="62230" y="26670"/>
                  </a:lnTo>
                  <a:lnTo>
                    <a:pt x="64770" y="26670"/>
                  </a:lnTo>
                  <a:lnTo>
                    <a:pt x="64770" y="25400"/>
                  </a:lnTo>
                  <a:lnTo>
                    <a:pt x="66040" y="25400"/>
                  </a:lnTo>
                  <a:lnTo>
                    <a:pt x="66040" y="24130"/>
                  </a:lnTo>
                  <a:lnTo>
                    <a:pt x="67310" y="24130"/>
                  </a:lnTo>
                  <a:lnTo>
                    <a:pt x="67310" y="22860"/>
                  </a:lnTo>
                  <a:lnTo>
                    <a:pt x="68580" y="22860"/>
                  </a:lnTo>
                  <a:lnTo>
                    <a:pt x="6858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71120" y="17780"/>
                  </a:lnTo>
                  <a:lnTo>
                    <a:pt x="72390" y="17780"/>
                  </a:lnTo>
                  <a:lnTo>
                    <a:pt x="72390" y="16510"/>
                  </a:lnTo>
                  <a:lnTo>
                    <a:pt x="73660" y="16510"/>
                  </a:lnTo>
                  <a:lnTo>
                    <a:pt x="73660" y="13970"/>
                  </a:lnTo>
                  <a:lnTo>
                    <a:pt x="76200" y="13970"/>
                  </a:lnTo>
                  <a:lnTo>
                    <a:pt x="76200" y="12700"/>
                  </a:lnTo>
                  <a:lnTo>
                    <a:pt x="77470" y="12700"/>
                  </a:lnTo>
                  <a:lnTo>
                    <a:pt x="77470" y="11430"/>
                  </a:lnTo>
                  <a:lnTo>
                    <a:pt x="77470" y="127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>
            <a:spLocks noGrp="1"/>
          </p:cNvSpPr>
          <p:nvPr>
            <p:ph type="title"/>
          </p:nvPr>
        </p:nvSpPr>
        <p:spPr>
          <a:xfrm>
            <a:off x="2646679" y="31750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129" name="object 129"/>
          <p:cNvSpPr/>
          <p:nvPr/>
        </p:nvSpPr>
        <p:spPr>
          <a:xfrm>
            <a:off x="566419" y="1468119"/>
            <a:ext cx="3498850" cy="0"/>
          </a:xfrm>
          <a:custGeom>
            <a:avLst/>
            <a:gdLst/>
            <a:ahLst/>
            <a:cxnLst/>
            <a:rect l="l" t="t" r="r" b="b"/>
            <a:pathLst>
              <a:path w="3498850">
                <a:moveTo>
                  <a:pt x="0" y="0"/>
                </a:moveTo>
                <a:lnTo>
                  <a:pt x="3498850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47369" y="1449069"/>
            <a:ext cx="3498850" cy="0"/>
          </a:xfrm>
          <a:custGeom>
            <a:avLst/>
            <a:gdLst/>
            <a:ahLst/>
            <a:cxnLst/>
            <a:rect l="l" t="t" r="r" b="b"/>
            <a:pathLst>
              <a:path w="3498850">
                <a:moveTo>
                  <a:pt x="0" y="0"/>
                </a:moveTo>
                <a:lnTo>
                  <a:pt x="3498850" y="0"/>
                </a:lnTo>
              </a:path>
            </a:pathLst>
          </a:custGeom>
          <a:ln w="203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906780" y="4775200"/>
            <a:ext cx="4923790" cy="0"/>
          </a:xfrm>
          <a:custGeom>
            <a:avLst/>
            <a:gdLst/>
            <a:ahLst/>
            <a:cxnLst/>
            <a:rect l="l" t="t" r="r" b="b"/>
            <a:pathLst>
              <a:path w="4923790">
                <a:moveTo>
                  <a:pt x="0" y="0"/>
                </a:moveTo>
                <a:lnTo>
                  <a:pt x="4923790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90269" y="4758690"/>
            <a:ext cx="4923790" cy="0"/>
          </a:xfrm>
          <a:custGeom>
            <a:avLst/>
            <a:gdLst/>
            <a:ahLst/>
            <a:cxnLst/>
            <a:rect l="l" t="t" r="r" b="b"/>
            <a:pathLst>
              <a:path w="4923790">
                <a:moveTo>
                  <a:pt x="0" y="0"/>
                </a:moveTo>
                <a:lnTo>
                  <a:pt x="4923790" y="0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420369" y="930402"/>
            <a:ext cx="8302625" cy="434022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0" algn="just">
              <a:lnSpc>
                <a:spcPct val="100000"/>
              </a:lnSpc>
              <a:spcBef>
                <a:spcPts val="840"/>
              </a:spcBef>
            </a:pPr>
            <a:r>
              <a:rPr sz="3000" b="1" spc="-5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r>
              <a:rPr sz="30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Tahoma"/>
                <a:cs typeface="Tahoma"/>
              </a:rPr>
              <a:t>Function:</a:t>
            </a:r>
            <a:endParaRPr sz="3000">
              <a:latin typeface="Tahoma"/>
              <a:cs typeface="Tahoma"/>
            </a:endParaRPr>
          </a:p>
          <a:p>
            <a:pPr marL="469265" marR="116839" indent="-342900" algn="just">
              <a:lnSpc>
                <a:spcPct val="100000"/>
              </a:lnSpc>
              <a:spcBef>
                <a:spcPts val="620"/>
              </a:spcBef>
              <a:buClr>
                <a:srgbClr val="EBF25A"/>
              </a:buClr>
              <a:buSzPct val="80000"/>
              <a:buFont typeface="Wingdings"/>
              <a:buChar char=""/>
              <a:tabLst>
                <a:tab pos="469900" algn="l"/>
              </a:tabLst>
            </a:pP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Mathematical relationship between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quantity 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demanded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the commodity and its  determinants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known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Demand</a:t>
            </a:r>
            <a:r>
              <a:rPr sz="25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Function.</a:t>
            </a:r>
            <a:endParaRPr sz="2500">
              <a:latin typeface="Tahoma"/>
              <a:cs typeface="Tahoma"/>
            </a:endParaRPr>
          </a:p>
          <a:p>
            <a:pPr marL="469265" marR="117475" indent="-342900" algn="just">
              <a:lnSpc>
                <a:spcPct val="100000"/>
              </a:lnSpc>
              <a:spcBef>
                <a:spcPts val="620"/>
              </a:spcBef>
              <a:buClr>
                <a:srgbClr val="EBF25A"/>
              </a:buClr>
              <a:buSzPct val="80000"/>
              <a:buFont typeface="Wingdings"/>
              <a:buChar char=""/>
              <a:tabLst>
                <a:tab pos="469900" algn="l"/>
              </a:tabLst>
            </a:pP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When this relationship relates to the demand by 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an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individual consumer it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is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known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Individual  demand function and while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it relates to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the 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market its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known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as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market demand</a:t>
            </a:r>
            <a:r>
              <a:rPr sz="2500" b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function.</a:t>
            </a:r>
            <a:endParaRPr sz="2500">
              <a:latin typeface="Tahoma"/>
              <a:cs typeface="Tahoma"/>
            </a:endParaRPr>
          </a:p>
          <a:p>
            <a:pPr marL="469900" indent="-342900" algn="just">
              <a:lnSpc>
                <a:spcPct val="100000"/>
              </a:lnSpc>
              <a:spcBef>
                <a:spcPts val="650"/>
              </a:spcBef>
              <a:buClr>
                <a:srgbClr val="EBF25A"/>
              </a:buClr>
              <a:buSzPct val="78846"/>
              <a:buFont typeface="Wingdings"/>
              <a:buChar char=""/>
              <a:tabLst>
                <a:tab pos="469900" algn="l"/>
              </a:tabLst>
            </a:pP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Individual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Demand 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Function</a:t>
            </a:r>
            <a:r>
              <a:rPr sz="2600" b="1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620"/>
              </a:spcBef>
            </a:pP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Qdx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= f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(Px, Y, P1……. Pn-1, T,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A,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Ey.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Ep,</a:t>
            </a:r>
            <a:r>
              <a:rPr sz="25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U)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134" name="object 134"/>
          <p:cNvSpPr txBox="1">
            <a:spLocks noGrp="1"/>
          </p:cNvSpPr>
          <p:nvPr>
            <p:ph type="sldNum" sz="quarter" idx="7"/>
          </p:nvPr>
        </p:nvSpPr>
        <p:spPr>
          <a:xfrm>
            <a:off x="8421369" y="6277547"/>
            <a:ext cx="21335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endParaRPr dirty="0"/>
          </a:p>
        </p:txBody>
      </p:sp>
      <p:sp>
        <p:nvSpPr>
          <p:cNvPr id="135" name="object 135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88409" y="0"/>
            <a:ext cx="640080" cy="6860540"/>
            <a:chOff x="3788409" y="0"/>
            <a:chExt cx="640080" cy="6860540"/>
          </a:xfrm>
        </p:grpSpPr>
        <p:sp>
          <p:nvSpPr>
            <p:cNvPr id="3" name="object 3"/>
            <p:cNvSpPr/>
            <p:nvPr/>
          </p:nvSpPr>
          <p:spPr>
            <a:xfrm>
              <a:off x="4257040" y="0"/>
              <a:ext cx="33020" cy="6860540"/>
            </a:xfrm>
            <a:custGeom>
              <a:avLst/>
              <a:gdLst/>
              <a:ahLst/>
              <a:cxnLst/>
              <a:rect l="l" t="t" r="r" b="b"/>
              <a:pathLst>
                <a:path w="33020" h="6860540">
                  <a:moveTo>
                    <a:pt x="33020" y="0"/>
                  </a:moveTo>
                  <a:lnTo>
                    <a:pt x="16510" y="0"/>
                  </a:ln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33020" y="686054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602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405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11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40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21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075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3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972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4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732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51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567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6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401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71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236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81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0590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91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8939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A1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288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B1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563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C1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98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D1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2208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6E1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0557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6F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8906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01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725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10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560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20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826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30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2175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40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0524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50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8873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60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722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70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57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80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37939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90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142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A0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0491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B0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88409" y="0"/>
              <a:ext cx="16510" cy="6860540"/>
            </a:xfrm>
            <a:custGeom>
              <a:avLst/>
              <a:gdLst/>
              <a:ahLst/>
              <a:cxnLst/>
              <a:rect l="l" t="t" r="r" b="b"/>
              <a:pathLst>
                <a:path w="16510" h="6860540">
                  <a:moveTo>
                    <a:pt x="16510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6510" y="6860540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7C0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3771900" y="0"/>
            <a:ext cx="16510" cy="6860540"/>
          </a:xfrm>
          <a:custGeom>
            <a:avLst/>
            <a:gdLst/>
            <a:ahLst/>
            <a:cxnLst/>
            <a:rect l="l" t="t" r="r" b="b"/>
            <a:pathLst>
              <a:path w="16510" h="6860540">
                <a:moveTo>
                  <a:pt x="16510" y="0"/>
                </a:moveTo>
                <a:lnTo>
                  <a:pt x="0" y="0"/>
                </a:lnTo>
                <a:lnTo>
                  <a:pt x="0" y="6860540"/>
                </a:lnTo>
                <a:lnTo>
                  <a:pt x="16510" y="6860540"/>
                </a:lnTo>
                <a:lnTo>
                  <a:pt x="16510" y="0"/>
                </a:lnTo>
                <a:close/>
              </a:path>
            </a:pathLst>
          </a:custGeom>
          <a:solidFill>
            <a:srgbClr val="7D0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0" y="0"/>
            <a:ext cx="9145270" cy="6860540"/>
            <a:chOff x="0" y="0"/>
            <a:chExt cx="9145270" cy="6860540"/>
          </a:xfrm>
        </p:grpSpPr>
        <p:sp>
          <p:nvSpPr>
            <p:cNvPr id="34" name="object 34"/>
            <p:cNvSpPr/>
            <p:nvPr/>
          </p:nvSpPr>
          <p:spPr>
            <a:xfrm>
              <a:off x="3754120" y="0"/>
              <a:ext cx="17780" cy="6860540"/>
            </a:xfrm>
            <a:custGeom>
              <a:avLst/>
              <a:gdLst/>
              <a:ahLst/>
              <a:cxnLst/>
              <a:rect l="l" t="t" r="r" b="b"/>
              <a:pathLst>
                <a:path w="17779" h="6860540">
                  <a:moveTo>
                    <a:pt x="17779" y="0"/>
                  </a:moveTo>
                  <a:lnTo>
                    <a:pt x="0" y="0"/>
                  </a:lnTo>
                  <a:lnTo>
                    <a:pt x="0" y="6860540"/>
                  </a:lnTo>
                  <a:lnTo>
                    <a:pt x="17779" y="6860540"/>
                  </a:lnTo>
                  <a:lnTo>
                    <a:pt x="17779" y="0"/>
                  </a:lnTo>
                  <a:close/>
                </a:path>
              </a:pathLst>
            </a:custGeom>
            <a:solidFill>
              <a:srgbClr val="7E0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70" y="6151879"/>
              <a:ext cx="9144000" cy="706120"/>
            </a:xfrm>
            <a:custGeom>
              <a:avLst/>
              <a:gdLst/>
              <a:ahLst/>
              <a:cxnLst/>
              <a:rect l="l" t="t" r="r" b="b"/>
              <a:pathLst>
                <a:path w="9144000" h="706120">
                  <a:moveTo>
                    <a:pt x="0" y="152400"/>
                  </a:moveTo>
                  <a:lnTo>
                    <a:pt x="0" y="706120"/>
                  </a:lnTo>
                  <a:lnTo>
                    <a:pt x="9144000" y="706120"/>
                  </a:lnTo>
                  <a:lnTo>
                    <a:pt x="9144000" y="236220"/>
                  </a:lnTo>
                  <a:lnTo>
                    <a:pt x="1304290" y="236220"/>
                  </a:lnTo>
                  <a:lnTo>
                    <a:pt x="1210310" y="226060"/>
                  </a:lnTo>
                  <a:lnTo>
                    <a:pt x="1123950" y="218440"/>
                  </a:lnTo>
                  <a:lnTo>
                    <a:pt x="1038860" y="203200"/>
                  </a:lnTo>
                  <a:lnTo>
                    <a:pt x="971550" y="185420"/>
                  </a:lnTo>
                  <a:lnTo>
                    <a:pt x="190500" y="185420"/>
                  </a:lnTo>
                  <a:lnTo>
                    <a:pt x="142240" y="177800"/>
                  </a:lnTo>
                  <a:lnTo>
                    <a:pt x="105410" y="177800"/>
                  </a:lnTo>
                  <a:lnTo>
                    <a:pt x="67310" y="170180"/>
                  </a:lnTo>
                  <a:lnTo>
                    <a:pt x="38100" y="161290"/>
                  </a:lnTo>
                  <a:lnTo>
                    <a:pt x="0" y="152400"/>
                  </a:lnTo>
                  <a:close/>
                </a:path>
                <a:path w="9144000" h="706120">
                  <a:moveTo>
                    <a:pt x="2219960" y="69850"/>
                  </a:moveTo>
                  <a:lnTo>
                    <a:pt x="2133600" y="69850"/>
                  </a:lnTo>
                  <a:lnTo>
                    <a:pt x="2114550" y="78740"/>
                  </a:lnTo>
                  <a:lnTo>
                    <a:pt x="2076450" y="86360"/>
                  </a:lnTo>
                  <a:lnTo>
                    <a:pt x="2000250" y="110490"/>
                  </a:lnTo>
                  <a:lnTo>
                    <a:pt x="1934210" y="135890"/>
                  </a:lnTo>
                  <a:lnTo>
                    <a:pt x="1866900" y="152400"/>
                  </a:lnTo>
                  <a:lnTo>
                    <a:pt x="1809750" y="170180"/>
                  </a:lnTo>
                  <a:lnTo>
                    <a:pt x="1743710" y="185420"/>
                  </a:lnTo>
                  <a:lnTo>
                    <a:pt x="1686560" y="203200"/>
                  </a:lnTo>
                  <a:lnTo>
                    <a:pt x="1619250" y="210820"/>
                  </a:lnTo>
                  <a:lnTo>
                    <a:pt x="1504950" y="226060"/>
                  </a:lnTo>
                  <a:lnTo>
                    <a:pt x="1400810" y="236220"/>
                  </a:lnTo>
                  <a:lnTo>
                    <a:pt x="9144000" y="236220"/>
                  </a:lnTo>
                  <a:lnTo>
                    <a:pt x="9144000" y="203200"/>
                  </a:lnTo>
                  <a:lnTo>
                    <a:pt x="4429759" y="203200"/>
                  </a:lnTo>
                  <a:lnTo>
                    <a:pt x="4353559" y="185420"/>
                  </a:lnTo>
                  <a:lnTo>
                    <a:pt x="4324350" y="177800"/>
                  </a:lnTo>
                  <a:lnTo>
                    <a:pt x="4310380" y="173990"/>
                  </a:lnTo>
                  <a:lnTo>
                    <a:pt x="3826509" y="173990"/>
                  </a:lnTo>
                  <a:lnTo>
                    <a:pt x="3769359" y="170180"/>
                  </a:lnTo>
                  <a:lnTo>
                    <a:pt x="3727450" y="163830"/>
                  </a:lnTo>
                  <a:lnTo>
                    <a:pt x="3722031" y="161290"/>
                  </a:lnTo>
                  <a:lnTo>
                    <a:pt x="2609850" y="161290"/>
                  </a:lnTo>
                  <a:lnTo>
                    <a:pt x="2543810" y="152400"/>
                  </a:lnTo>
                  <a:lnTo>
                    <a:pt x="2476500" y="144780"/>
                  </a:lnTo>
                  <a:lnTo>
                    <a:pt x="2419350" y="135890"/>
                  </a:lnTo>
                  <a:lnTo>
                    <a:pt x="2391410" y="135890"/>
                  </a:lnTo>
                  <a:lnTo>
                    <a:pt x="2353310" y="120650"/>
                  </a:lnTo>
                  <a:lnTo>
                    <a:pt x="2343150" y="110490"/>
                  </a:lnTo>
                  <a:lnTo>
                    <a:pt x="2315210" y="102870"/>
                  </a:lnTo>
                  <a:lnTo>
                    <a:pt x="2286000" y="86360"/>
                  </a:lnTo>
                  <a:lnTo>
                    <a:pt x="2266950" y="78740"/>
                  </a:lnTo>
                  <a:lnTo>
                    <a:pt x="2237740" y="78740"/>
                  </a:lnTo>
                  <a:lnTo>
                    <a:pt x="2219960" y="69850"/>
                  </a:lnTo>
                  <a:close/>
                </a:path>
                <a:path w="9144000" h="706120">
                  <a:moveTo>
                    <a:pt x="5706109" y="78740"/>
                  </a:moveTo>
                  <a:lnTo>
                    <a:pt x="5562600" y="78740"/>
                  </a:lnTo>
                  <a:lnTo>
                    <a:pt x="5543550" y="86360"/>
                  </a:lnTo>
                  <a:lnTo>
                    <a:pt x="5524500" y="86360"/>
                  </a:lnTo>
                  <a:lnTo>
                    <a:pt x="5505450" y="102870"/>
                  </a:lnTo>
                  <a:lnTo>
                    <a:pt x="5486400" y="110490"/>
                  </a:lnTo>
                  <a:lnTo>
                    <a:pt x="5477509" y="110490"/>
                  </a:lnTo>
                  <a:lnTo>
                    <a:pt x="5429250" y="120650"/>
                  </a:lnTo>
                  <a:lnTo>
                    <a:pt x="5287009" y="128270"/>
                  </a:lnTo>
                  <a:lnTo>
                    <a:pt x="5086350" y="144780"/>
                  </a:lnTo>
                  <a:lnTo>
                    <a:pt x="4715509" y="194310"/>
                  </a:lnTo>
                  <a:lnTo>
                    <a:pt x="4610100" y="203200"/>
                  </a:lnTo>
                  <a:lnTo>
                    <a:pt x="9144000" y="203200"/>
                  </a:lnTo>
                  <a:lnTo>
                    <a:pt x="9144000" y="177800"/>
                  </a:lnTo>
                  <a:lnTo>
                    <a:pt x="7524750" y="177800"/>
                  </a:lnTo>
                  <a:lnTo>
                    <a:pt x="7486650" y="170180"/>
                  </a:lnTo>
                  <a:lnTo>
                    <a:pt x="7458709" y="161290"/>
                  </a:lnTo>
                  <a:lnTo>
                    <a:pt x="6049009" y="161290"/>
                  </a:lnTo>
                  <a:lnTo>
                    <a:pt x="5972809" y="152400"/>
                  </a:lnTo>
                  <a:lnTo>
                    <a:pt x="5915659" y="144780"/>
                  </a:lnTo>
                  <a:lnTo>
                    <a:pt x="5848350" y="128270"/>
                  </a:lnTo>
                  <a:lnTo>
                    <a:pt x="5801359" y="120650"/>
                  </a:lnTo>
                  <a:lnTo>
                    <a:pt x="5782309" y="110490"/>
                  </a:lnTo>
                  <a:lnTo>
                    <a:pt x="5763259" y="102870"/>
                  </a:lnTo>
                  <a:lnTo>
                    <a:pt x="5734050" y="95250"/>
                  </a:lnTo>
                  <a:lnTo>
                    <a:pt x="5706109" y="78740"/>
                  </a:lnTo>
                  <a:close/>
                </a:path>
                <a:path w="9144000" h="706120">
                  <a:moveTo>
                    <a:pt x="647700" y="53340"/>
                  </a:moveTo>
                  <a:lnTo>
                    <a:pt x="609600" y="53340"/>
                  </a:lnTo>
                  <a:lnTo>
                    <a:pt x="599440" y="62230"/>
                  </a:lnTo>
                  <a:lnTo>
                    <a:pt x="543560" y="110490"/>
                  </a:lnTo>
                  <a:lnTo>
                    <a:pt x="514350" y="135890"/>
                  </a:lnTo>
                  <a:lnTo>
                    <a:pt x="457200" y="152400"/>
                  </a:lnTo>
                  <a:lnTo>
                    <a:pt x="381000" y="170180"/>
                  </a:lnTo>
                  <a:lnTo>
                    <a:pt x="342900" y="177800"/>
                  </a:lnTo>
                  <a:lnTo>
                    <a:pt x="304800" y="177800"/>
                  </a:lnTo>
                  <a:lnTo>
                    <a:pt x="266700" y="185420"/>
                  </a:lnTo>
                  <a:lnTo>
                    <a:pt x="971550" y="185420"/>
                  </a:lnTo>
                  <a:lnTo>
                    <a:pt x="904240" y="170180"/>
                  </a:lnTo>
                  <a:lnTo>
                    <a:pt x="847090" y="152400"/>
                  </a:lnTo>
                  <a:lnTo>
                    <a:pt x="800100" y="135890"/>
                  </a:lnTo>
                  <a:lnTo>
                    <a:pt x="762000" y="120650"/>
                  </a:lnTo>
                  <a:lnTo>
                    <a:pt x="734060" y="102870"/>
                  </a:lnTo>
                  <a:lnTo>
                    <a:pt x="675640" y="69850"/>
                  </a:lnTo>
                  <a:lnTo>
                    <a:pt x="647700" y="53340"/>
                  </a:lnTo>
                  <a:close/>
                </a:path>
                <a:path w="9144000" h="706120">
                  <a:moveTo>
                    <a:pt x="8166100" y="10160"/>
                  </a:moveTo>
                  <a:lnTo>
                    <a:pt x="8081009" y="25400"/>
                  </a:lnTo>
                  <a:lnTo>
                    <a:pt x="8018780" y="34290"/>
                  </a:lnTo>
                  <a:lnTo>
                    <a:pt x="7994650" y="46990"/>
                  </a:lnTo>
                  <a:lnTo>
                    <a:pt x="7973059" y="62230"/>
                  </a:lnTo>
                  <a:lnTo>
                    <a:pt x="7954009" y="69850"/>
                  </a:lnTo>
                  <a:lnTo>
                    <a:pt x="7915909" y="86360"/>
                  </a:lnTo>
                  <a:lnTo>
                    <a:pt x="7858759" y="110490"/>
                  </a:lnTo>
                  <a:lnTo>
                    <a:pt x="7810500" y="135890"/>
                  </a:lnTo>
                  <a:lnTo>
                    <a:pt x="7753350" y="152400"/>
                  </a:lnTo>
                  <a:lnTo>
                    <a:pt x="7658100" y="170180"/>
                  </a:lnTo>
                  <a:lnTo>
                    <a:pt x="7611109" y="177800"/>
                  </a:lnTo>
                  <a:lnTo>
                    <a:pt x="9144000" y="177800"/>
                  </a:lnTo>
                  <a:lnTo>
                    <a:pt x="9144000" y="144780"/>
                  </a:lnTo>
                  <a:lnTo>
                    <a:pt x="8801100" y="144780"/>
                  </a:lnTo>
                  <a:lnTo>
                    <a:pt x="8743950" y="135890"/>
                  </a:lnTo>
                  <a:lnTo>
                    <a:pt x="8716010" y="135890"/>
                  </a:lnTo>
                  <a:lnTo>
                    <a:pt x="8677910" y="120650"/>
                  </a:lnTo>
                  <a:lnTo>
                    <a:pt x="8658860" y="120650"/>
                  </a:lnTo>
                  <a:lnTo>
                    <a:pt x="8658860" y="110490"/>
                  </a:lnTo>
                  <a:lnTo>
                    <a:pt x="8648700" y="110490"/>
                  </a:lnTo>
                  <a:lnTo>
                    <a:pt x="8648700" y="86360"/>
                  </a:lnTo>
                  <a:lnTo>
                    <a:pt x="8639810" y="78740"/>
                  </a:lnTo>
                  <a:lnTo>
                    <a:pt x="8639810" y="69850"/>
                  </a:lnTo>
                  <a:lnTo>
                    <a:pt x="8629650" y="62230"/>
                  </a:lnTo>
                  <a:lnTo>
                    <a:pt x="8610600" y="53340"/>
                  </a:lnTo>
                  <a:lnTo>
                    <a:pt x="8601710" y="45720"/>
                  </a:lnTo>
                  <a:lnTo>
                    <a:pt x="8595360" y="27940"/>
                  </a:lnTo>
                  <a:lnTo>
                    <a:pt x="8573770" y="25400"/>
                  </a:lnTo>
                  <a:lnTo>
                    <a:pt x="8550910" y="15240"/>
                  </a:lnTo>
                  <a:lnTo>
                    <a:pt x="8328659" y="15240"/>
                  </a:lnTo>
                  <a:lnTo>
                    <a:pt x="8166100" y="10160"/>
                  </a:lnTo>
                  <a:close/>
                </a:path>
                <a:path w="9144000" h="706120">
                  <a:moveTo>
                    <a:pt x="4279900" y="39370"/>
                  </a:moveTo>
                  <a:lnTo>
                    <a:pt x="4241800" y="57150"/>
                  </a:lnTo>
                  <a:lnTo>
                    <a:pt x="4220209" y="78740"/>
                  </a:lnTo>
                  <a:lnTo>
                    <a:pt x="4188459" y="95250"/>
                  </a:lnTo>
                  <a:lnTo>
                    <a:pt x="4150359" y="120650"/>
                  </a:lnTo>
                  <a:lnTo>
                    <a:pt x="4112259" y="133350"/>
                  </a:lnTo>
                  <a:lnTo>
                    <a:pt x="4061459" y="151130"/>
                  </a:lnTo>
                  <a:lnTo>
                    <a:pt x="4025900" y="154940"/>
                  </a:lnTo>
                  <a:lnTo>
                    <a:pt x="3981450" y="161290"/>
                  </a:lnTo>
                  <a:lnTo>
                    <a:pt x="3879850" y="172720"/>
                  </a:lnTo>
                  <a:lnTo>
                    <a:pt x="3826509" y="173990"/>
                  </a:lnTo>
                  <a:lnTo>
                    <a:pt x="4310380" y="173990"/>
                  </a:lnTo>
                  <a:lnTo>
                    <a:pt x="4296409" y="170180"/>
                  </a:lnTo>
                  <a:lnTo>
                    <a:pt x="4292600" y="132080"/>
                  </a:lnTo>
                  <a:lnTo>
                    <a:pt x="4302759" y="88900"/>
                  </a:lnTo>
                  <a:lnTo>
                    <a:pt x="4302759" y="57150"/>
                  </a:lnTo>
                  <a:lnTo>
                    <a:pt x="4279900" y="39370"/>
                  </a:lnTo>
                  <a:close/>
                </a:path>
                <a:path w="9144000" h="706120">
                  <a:moveTo>
                    <a:pt x="3530600" y="0"/>
                  </a:moveTo>
                  <a:lnTo>
                    <a:pt x="3468369" y="5080"/>
                  </a:lnTo>
                  <a:lnTo>
                    <a:pt x="3422650" y="25400"/>
                  </a:lnTo>
                  <a:lnTo>
                    <a:pt x="3375659" y="34290"/>
                  </a:lnTo>
                  <a:lnTo>
                    <a:pt x="3303269" y="77470"/>
                  </a:lnTo>
                  <a:lnTo>
                    <a:pt x="3251200" y="101600"/>
                  </a:lnTo>
                  <a:lnTo>
                    <a:pt x="3204210" y="120650"/>
                  </a:lnTo>
                  <a:lnTo>
                    <a:pt x="3153410" y="152400"/>
                  </a:lnTo>
                  <a:lnTo>
                    <a:pt x="3009900" y="161290"/>
                  </a:lnTo>
                  <a:lnTo>
                    <a:pt x="3722031" y="161290"/>
                  </a:lnTo>
                  <a:lnTo>
                    <a:pt x="3686809" y="144780"/>
                  </a:lnTo>
                  <a:lnTo>
                    <a:pt x="3657600" y="135890"/>
                  </a:lnTo>
                  <a:lnTo>
                    <a:pt x="3638550" y="128270"/>
                  </a:lnTo>
                  <a:lnTo>
                    <a:pt x="3629659" y="120650"/>
                  </a:lnTo>
                  <a:lnTo>
                    <a:pt x="3610609" y="110490"/>
                  </a:lnTo>
                  <a:lnTo>
                    <a:pt x="3600450" y="102870"/>
                  </a:lnTo>
                  <a:lnTo>
                    <a:pt x="3566159" y="27940"/>
                  </a:lnTo>
                  <a:lnTo>
                    <a:pt x="3530600" y="0"/>
                  </a:lnTo>
                  <a:close/>
                </a:path>
                <a:path w="9144000" h="706120">
                  <a:moveTo>
                    <a:pt x="7199630" y="5080"/>
                  </a:moveTo>
                  <a:lnTo>
                    <a:pt x="7166609" y="13970"/>
                  </a:lnTo>
                  <a:lnTo>
                    <a:pt x="7134859" y="27940"/>
                  </a:lnTo>
                  <a:lnTo>
                    <a:pt x="7048500" y="45720"/>
                  </a:lnTo>
                  <a:lnTo>
                    <a:pt x="7001509" y="62230"/>
                  </a:lnTo>
                  <a:lnTo>
                    <a:pt x="6944359" y="78740"/>
                  </a:lnTo>
                  <a:lnTo>
                    <a:pt x="6877050" y="95250"/>
                  </a:lnTo>
                  <a:lnTo>
                    <a:pt x="6800850" y="120650"/>
                  </a:lnTo>
                  <a:lnTo>
                    <a:pt x="6724650" y="128270"/>
                  </a:lnTo>
                  <a:lnTo>
                    <a:pt x="6640830" y="144780"/>
                  </a:lnTo>
                  <a:lnTo>
                    <a:pt x="6553200" y="152400"/>
                  </a:lnTo>
                  <a:lnTo>
                    <a:pt x="6468109" y="161290"/>
                  </a:lnTo>
                  <a:lnTo>
                    <a:pt x="7458709" y="161290"/>
                  </a:lnTo>
                  <a:lnTo>
                    <a:pt x="7420609" y="152400"/>
                  </a:lnTo>
                  <a:lnTo>
                    <a:pt x="7401559" y="144780"/>
                  </a:lnTo>
                  <a:lnTo>
                    <a:pt x="7372350" y="135890"/>
                  </a:lnTo>
                  <a:lnTo>
                    <a:pt x="7352030" y="104140"/>
                  </a:lnTo>
                  <a:lnTo>
                    <a:pt x="7329170" y="66040"/>
                  </a:lnTo>
                  <a:lnTo>
                    <a:pt x="7299959" y="39370"/>
                  </a:lnTo>
                  <a:lnTo>
                    <a:pt x="7277100" y="20320"/>
                  </a:lnTo>
                  <a:lnTo>
                    <a:pt x="7247889" y="6350"/>
                  </a:lnTo>
                  <a:lnTo>
                    <a:pt x="7199630" y="5080"/>
                  </a:lnTo>
                  <a:close/>
                </a:path>
                <a:path w="9144000" h="706120">
                  <a:moveTo>
                    <a:pt x="9144000" y="120650"/>
                  </a:moveTo>
                  <a:lnTo>
                    <a:pt x="9048750" y="135890"/>
                  </a:lnTo>
                  <a:lnTo>
                    <a:pt x="8963660" y="144780"/>
                  </a:lnTo>
                  <a:lnTo>
                    <a:pt x="9144000" y="144780"/>
                  </a:lnTo>
                  <a:lnTo>
                    <a:pt x="9144000" y="120650"/>
                  </a:lnTo>
                  <a:close/>
                </a:path>
                <a:path w="9144000" h="706120">
                  <a:moveTo>
                    <a:pt x="5648959" y="69850"/>
                  </a:moveTo>
                  <a:lnTo>
                    <a:pt x="5600700" y="69850"/>
                  </a:lnTo>
                  <a:lnTo>
                    <a:pt x="5581650" y="78740"/>
                  </a:lnTo>
                  <a:lnTo>
                    <a:pt x="5676900" y="78740"/>
                  </a:lnTo>
                  <a:lnTo>
                    <a:pt x="5648959" y="69850"/>
                  </a:lnTo>
                  <a:close/>
                </a:path>
                <a:path w="9144000" h="706120">
                  <a:moveTo>
                    <a:pt x="8521700" y="10160"/>
                  </a:moveTo>
                  <a:lnTo>
                    <a:pt x="8464550" y="10160"/>
                  </a:lnTo>
                  <a:lnTo>
                    <a:pt x="8328659" y="15240"/>
                  </a:lnTo>
                  <a:lnTo>
                    <a:pt x="8550910" y="15240"/>
                  </a:lnTo>
                  <a:lnTo>
                    <a:pt x="8521700" y="101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8589010" y="6189979"/>
              <a:ext cx="554990" cy="123189"/>
            </a:xfrm>
            <a:custGeom>
              <a:avLst/>
              <a:gdLst/>
              <a:ahLst/>
              <a:cxnLst/>
              <a:rect l="l" t="t" r="r" b="b"/>
              <a:pathLst>
                <a:path w="554990" h="123189">
                  <a:moveTo>
                    <a:pt x="551180" y="99060"/>
                  </a:moveTo>
                  <a:lnTo>
                    <a:pt x="115570" y="97815"/>
                  </a:lnTo>
                  <a:lnTo>
                    <a:pt x="115570" y="100330"/>
                  </a:lnTo>
                  <a:lnTo>
                    <a:pt x="118110" y="100330"/>
                  </a:lnTo>
                  <a:lnTo>
                    <a:pt x="118110" y="101600"/>
                  </a:lnTo>
                  <a:lnTo>
                    <a:pt x="123190" y="101600"/>
                  </a:lnTo>
                  <a:lnTo>
                    <a:pt x="123190" y="104140"/>
                  </a:lnTo>
                  <a:lnTo>
                    <a:pt x="128270" y="104140"/>
                  </a:lnTo>
                  <a:lnTo>
                    <a:pt x="128270" y="106680"/>
                  </a:lnTo>
                  <a:lnTo>
                    <a:pt x="130810" y="106680"/>
                  </a:lnTo>
                  <a:lnTo>
                    <a:pt x="130810" y="107950"/>
                  </a:lnTo>
                  <a:lnTo>
                    <a:pt x="135890" y="107950"/>
                  </a:lnTo>
                  <a:lnTo>
                    <a:pt x="135890" y="110490"/>
                  </a:lnTo>
                  <a:lnTo>
                    <a:pt x="140970" y="110490"/>
                  </a:lnTo>
                  <a:lnTo>
                    <a:pt x="140970" y="113030"/>
                  </a:lnTo>
                  <a:lnTo>
                    <a:pt x="143510" y="113030"/>
                  </a:lnTo>
                  <a:lnTo>
                    <a:pt x="143510" y="114300"/>
                  </a:lnTo>
                  <a:lnTo>
                    <a:pt x="190500" y="114300"/>
                  </a:lnTo>
                  <a:lnTo>
                    <a:pt x="190500" y="116840"/>
                  </a:lnTo>
                  <a:lnTo>
                    <a:pt x="204470" y="116840"/>
                  </a:lnTo>
                  <a:lnTo>
                    <a:pt x="204470" y="119380"/>
                  </a:lnTo>
                  <a:lnTo>
                    <a:pt x="210820" y="119380"/>
                  </a:lnTo>
                  <a:lnTo>
                    <a:pt x="210820" y="120650"/>
                  </a:lnTo>
                  <a:lnTo>
                    <a:pt x="226060" y="120650"/>
                  </a:lnTo>
                  <a:lnTo>
                    <a:pt x="226060" y="123190"/>
                  </a:lnTo>
                  <a:lnTo>
                    <a:pt x="406400" y="123190"/>
                  </a:lnTo>
                  <a:lnTo>
                    <a:pt x="406400" y="120650"/>
                  </a:lnTo>
                  <a:lnTo>
                    <a:pt x="427990" y="120650"/>
                  </a:lnTo>
                  <a:lnTo>
                    <a:pt x="427990" y="119380"/>
                  </a:lnTo>
                  <a:lnTo>
                    <a:pt x="439420" y="119380"/>
                  </a:lnTo>
                  <a:lnTo>
                    <a:pt x="439420" y="116840"/>
                  </a:lnTo>
                  <a:lnTo>
                    <a:pt x="461010" y="116840"/>
                  </a:lnTo>
                  <a:lnTo>
                    <a:pt x="461010" y="114300"/>
                  </a:lnTo>
                  <a:lnTo>
                    <a:pt x="477520" y="114300"/>
                  </a:lnTo>
                  <a:lnTo>
                    <a:pt x="477520" y="113030"/>
                  </a:lnTo>
                  <a:lnTo>
                    <a:pt x="486410" y="113030"/>
                  </a:lnTo>
                  <a:lnTo>
                    <a:pt x="486410" y="110490"/>
                  </a:lnTo>
                  <a:lnTo>
                    <a:pt x="500380" y="110490"/>
                  </a:lnTo>
                  <a:lnTo>
                    <a:pt x="500380" y="107950"/>
                  </a:lnTo>
                  <a:lnTo>
                    <a:pt x="514350" y="107950"/>
                  </a:lnTo>
                  <a:lnTo>
                    <a:pt x="514350" y="106680"/>
                  </a:lnTo>
                  <a:lnTo>
                    <a:pt x="520700" y="106680"/>
                  </a:lnTo>
                  <a:lnTo>
                    <a:pt x="520700" y="104140"/>
                  </a:lnTo>
                  <a:lnTo>
                    <a:pt x="533400" y="104140"/>
                  </a:lnTo>
                  <a:lnTo>
                    <a:pt x="533400" y="101600"/>
                  </a:lnTo>
                  <a:lnTo>
                    <a:pt x="544830" y="101600"/>
                  </a:lnTo>
                  <a:lnTo>
                    <a:pt x="544830" y="100330"/>
                  </a:lnTo>
                  <a:lnTo>
                    <a:pt x="551180" y="100330"/>
                  </a:lnTo>
                  <a:lnTo>
                    <a:pt x="551180" y="99060"/>
                  </a:lnTo>
                  <a:close/>
                </a:path>
                <a:path w="554990" h="123189">
                  <a:moveTo>
                    <a:pt x="554990" y="69850"/>
                  </a:moveTo>
                  <a:lnTo>
                    <a:pt x="541020" y="69850"/>
                  </a:lnTo>
                  <a:lnTo>
                    <a:pt x="541020" y="72390"/>
                  </a:lnTo>
                  <a:lnTo>
                    <a:pt x="527050" y="72390"/>
                  </a:lnTo>
                  <a:lnTo>
                    <a:pt x="527050" y="74930"/>
                  </a:lnTo>
                  <a:lnTo>
                    <a:pt x="523240" y="74930"/>
                  </a:lnTo>
                  <a:lnTo>
                    <a:pt x="523240" y="76200"/>
                  </a:lnTo>
                  <a:lnTo>
                    <a:pt x="509270" y="76200"/>
                  </a:lnTo>
                  <a:lnTo>
                    <a:pt x="509270" y="78740"/>
                  </a:lnTo>
                  <a:lnTo>
                    <a:pt x="497840" y="78740"/>
                  </a:lnTo>
                  <a:lnTo>
                    <a:pt x="497840" y="81280"/>
                  </a:lnTo>
                  <a:lnTo>
                    <a:pt x="491490" y="81280"/>
                  </a:lnTo>
                  <a:lnTo>
                    <a:pt x="491490" y="82550"/>
                  </a:lnTo>
                  <a:lnTo>
                    <a:pt x="480060" y="82550"/>
                  </a:lnTo>
                  <a:lnTo>
                    <a:pt x="480060" y="85090"/>
                  </a:lnTo>
                  <a:lnTo>
                    <a:pt x="458470" y="85090"/>
                  </a:lnTo>
                  <a:lnTo>
                    <a:pt x="458470" y="87630"/>
                  </a:lnTo>
                  <a:lnTo>
                    <a:pt x="445770" y="87630"/>
                  </a:lnTo>
                  <a:lnTo>
                    <a:pt x="445770" y="88900"/>
                  </a:lnTo>
                  <a:lnTo>
                    <a:pt x="421640" y="88900"/>
                  </a:lnTo>
                  <a:lnTo>
                    <a:pt x="421640" y="91440"/>
                  </a:lnTo>
                  <a:lnTo>
                    <a:pt x="396240" y="91440"/>
                  </a:lnTo>
                  <a:lnTo>
                    <a:pt x="396240" y="93980"/>
                  </a:lnTo>
                  <a:lnTo>
                    <a:pt x="389890" y="93980"/>
                  </a:lnTo>
                  <a:lnTo>
                    <a:pt x="389890" y="95250"/>
                  </a:lnTo>
                  <a:lnTo>
                    <a:pt x="231140" y="95250"/>
                  </a:lnTo>
                  <a:lnTo>
                    <a:pt x="231140" y="93980"/>
                  </a:lnTo>
                  <a:lnTo>
                    <a:pt x="219710" y="93980"/>
                  </a:lnTo>
                  <a:lnTo>
                    <a:pt x="219710" y="91440"/>
                  </a:lnTo>
                  <a:lnTo>
                    <a:pt x="203200" y="91440"/>
                  </a:lnTo>
                  <a:lnTo>
                    <a:pt x="203200" y="88900"/>
                  </a:lnTo>
                  <a:lnTo>
                    <a:pt x="186690" y="88900"/>
                  </a:lnTo>
                  <a:lnTo>
                    <a:pt x="186690" y="87630"/>
                  </a:lnTo>
                  <a:lnTo>
                    <a:pt x="179070" y="87630"/>
                  </a:lnTo>
                  <a:lnTo>
                    <a:pt x="179070" y="85090"/>
                  </a:lnTo>
                  <a:lnTo>
                    <a:pt x="142240" y="85090"/>
                  </a:lnTo>
                  <a:lnTo>
                    <a:pt x="142240" y="82550"/>
                  </a:lnTo>
                  <a:lnTo>
                    <a:pt x="137160" y="82550"/>
                  </a:lnTo>
                  <a:lnTo>
                    <a:pt x="137160" y="81280"/>
                  </a:lnTo>
                  <a:lnTo>
                    <a:pt x="134620" y="81280"/>
                  </a:lnTo>
                  <a:lnTo>
                    <a:pt x="134620" y="78740"/>
                  </a:lnTo>
                  <a:lnTo>
                    <a:pt x="129540" y="78740"/>
                  </a:lnTo>
                  <a:lnTo>
                    <a:pt x="129540" y="76200"/>
                  </a:lnTo>
                  <a:lnTo>
                    <a:pt x="125730" y="76200"/>
                  </a:lnTo>
                  <a:lnTo>
                    <a:pt x="125730" y="74930"/>
                  </a:lnTo>
                  <a:lnTo>
                    <a:pt x="121920" y="74930"/>
                  </a:lnTo>
                  <a:lnTo>
                    <a:pt x="121920" y="72390"/>
                  </a:lnTo>
                  <a:lnTo>
                    <a:pt x="116840" y="72390"/>
                  </a:lnTo>
                  <a:lnTo>
                    <a:pt x="116840" y="69850"/>
                  </a:lnTo>
                  <a:lnTo>
                    <a:pt x="111760" y="69850"/>
                  </a:lnTo>
                  <a:lnTo>
                    <a:pt x="111760" y="68580"/>
                  </a:lnTo>
                  <a:lnTo>
                    <a:pt x="109220" y="68580"/>
                  </a:lnTo>
                  <a:lnTo>
                    <a:pt x="109220" y="66040"/>
                  </a:lnTo>
                  <a:lnTo>
                    <a:pt x="87630" y="66040"/>
                  </a:lnTo>
                  <a:lnTo>
                    <a:pt x="87630" y="57150"/>
                  </a:lnTo>
                  <a:lnTo>
                    <a:pt x="78740" y="57150"/>
                  </a:lnTo>
                  <a:lnTo>
                    <a:pt x="78740" y="55880"/>
                  </a:lnTo>
                  <a:lnTo>
                    <a:pt x="78740" y="53340"/>
                  </a:lnTo>
                  <a:lnTo>
                    <a:pt x="78740" y="26670"/>
                  </a:lnTo>
                  <a:lnTo>
                    <a:pt x="77470" y="26670"/>
                  </a:lnTo>
                  <a:lnTo>
                    <a:pt x="77470" y="25400"/>
                  </a:lnTo>
                  <a:lnTo>
                    <a:pt x="74930" y="25400"/>
                  </a:lnTo>
                  <a:lnTo>
                    <a:pt x="74930" y="24130"/>
                  </a:lnTo>
                  <a:lnTo>
                    <a:pt x="73660" y="24130"/>
                  </a:lnTo>
                  <a:lnTo>
                    <a:pt x="73660" y="21590"/>
                  </a:lnTo>
                  <a:lnTo>
                    <a:pt x="72390" y="21590"/>
                  </a:lnTo>
                  <a:lnTo>
                    <a:pt x="72390" y="20320"/>
                  </a:lnTo>
                  <a:lnTo>
                    <a:pt x="71120" y="20320"/>
                  </a:lnTo>
                  <a:lnTo>
                    <a:pt x="71120" y="19050"/>
                  </a:lnTo>
                  <a:lnTo>
                    <a:pt x="68580" y="19050"/>
                  </a:lnTo>
                  <a:lnTo>
                    <a:pt x="68580" y="17780"/>
                  </a:lnTo>
                  <a:lnTo>
                    <a:pt x="68580" y="15240"/>
                  </a:lnTo>
                  <a:lnTo>
                    <a:pt x="68580" y="7620"/>
                  </a:lnTo>
                  <a:lnTo>
                    <a:pt x="67310" y="7620"/>
                  </a:lnTo>
                  <a:lnTo>
                    <a:pt x="67310" y="6350"/>
                  </a:lnTo>
                  <a:lnTo>
                    <a:pt x="64770" y="6350"/>
                  </a:lnTo>
                  <a:lnTo>
                    <a:pt x="64770" y="5080"/>
                  </a:lnTo>
                  <a:lnTo>
                    <a:pt x="6477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62230" y="1270"/>
                  </a:lnTo>
                  <a:lnTo>
                    <a:pt x="622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30480" y="8890"/>
                  </a:lnTo>
                  <a:lnTo>
                    <a:pt x="3048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36830" y="1397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7780"/>
                  </a:lnTo>
                  <a:lnTo>
                    <a:pt x="39370" y="17780"/>
                  </a:lnTo>
                  <a:lnTo>
                    <a:pt x="39370" y="19050"/>
                  </a:lnTo>
                  <a:lnTo>
                    <a:pt x="44450" y="19050"/>
                  </a:lnTo>
                  <a:lnTo>
                    <a:pt x="44450" y="20320"/>
                  </a:lnTo>
                  <a:lnTo>
                    <a:pt x="46990" y="20320"/>
                  </a:lnTo>
                  <a:lnTo>
                    <a:pt x="46990" y="21590"/>
                  </a:lnTo>
                  <a:lnTo>
                    <a:pt x="49530" y="21590"/>
                  </a:lnTo>
                  <a:lnTo>
                    <a:pt x="49530" y="24130"/>
                  </a:lnTo>
                  <a:lnTo>
                    <a:pt x="52070" y="24130"/>
                  </a:lnTo>
                  <a:lnTo>
                    <a:pt x="52070" y="25400"/>
                  </a:lnTo>
                  <a:lnTo>
                    <a:pt x="57150" y="25400"/>
                  </a:lnTo>
                  <a:lnTo>
                    <a:pt x="57150" y="26670"/>
                  </a:lnTo>
                  <a:lnTo>
                    <a:pt x="58420" y="26670"/>
                  </a:lnTo>
                  <a:lnTo>
                    <a:pt x="58420" y="27940"/>
                  </a:lnTo>
                  <a:lnTo>
                    <a:pt x="59690" y="27940"/>
                  </a:lnTo>
                  <a:lnTo>
                    <a:pt x="59690" y="30480"/>
                  </a:lnTo>
                  <a:lnTo>
                    <a:pt x="60960" y="30480"/>
                  </a:lnTo>
                  <a:lnTo>
                    <a:pt x="60960" y="31750"/>
                  </a:lnTo>
                  <a:lnTo>
                    <a:pt x="63500" y="31750"/>
                  </a:lnTo>
                  <a:lnTo>
                    <a:pt x="63500" y="33020"/>
                  </a:lnTo>
                  <a:lnTo>
                    <a:pt x="64770" y="33020"/>
                  </a:lnTo>
                  <a:lnTo>
                    <a:pt x="64770" y="34290"/>
                  </a:lnTo>
                  <a:lnTo>
                    <a:pt x="66040" y="34290"/>
                  </a:lnTo>
                  <a:lnTo>
                    <a:pt x="66040" y="36830"/>
                  </a:lnTo>
                  <a:lnTo>
                    <a:pt x="67310" y="36830"/>
                  </a:lnTo>
                  <a:lnTo>
                    <a:pt x="67310" y="46990"/>
                  </a:lnTo>
                  <a:lnTo>
                    <a:pt x="68580" y="46990"/>
                  </a:lnTo>
                  <a:lnTo>
                    <a:pt x="68580" y="49530"/>
                  </a:lnTo>
                  <a:lnTo>
                    <a:pt x="69850" y="49530"/>
                  </a:lnTo>
                  <a:lnTo>
                    <a:pt x="69850" y="50800"/>
                  </a:lnTo>
                  <a:lnTo>
                    <a:pt x="73660" y="50800"/>
                  </a:lnTo>
                  <a:lnTo>
                    <a:pt x="73660" y="52070"/>
                  </a:lnTo>
                  <a:lnTo>
                    <a:pt x="74930" y="52070"/>
                  </a:lnTo>
                  <a:lnTo>
                    <a:pt x="74930" y="53340"/>
                  </a:lnTo>
                  <a:lnTo>
                    <a:pt x="76200" y="53340"/>
                  </a:lnTo>
                  <a:lnTo>
                    <a:pt x="7620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7470" y="66040"/>
                  </a:lnTo>
                  <a:lnTo>
                    <a:pt x="77470" y="85090"/>
                  </a:lnTo>
                  <a:lnTo>
                    <a:pt x="86360" y="85090"/>
                  </a:lnTo>
                  <a:lnTo>
                    <a:pt x="86360" y="95250"/>
                  </a:lnTo>
                  <a:lnTo>
                    <a:pt x="110490" y="95250"/>
                  </a:lnTo>
                  <a:lnTo>
                    <a:pt x="110490" y="97790"/>
                  </a:lnTo>
                  <a:lnTo>
                    <a:pt x="551180" y="97790"/>
                  </a:lnTo>
                  <a:lnTo>
                    <a:pt x="551180" y="99060"/>
                  </a:lnTo>
                  <a:lnTo>
                    <a:pt x="554990" y="99060"/>
                  </a:lnTo>
                  <a:lnTo>
                    <a:pt x="554990" y="97790"/>
                  </a:lnTo>
                  <a:lnTo>
                    <a:pt x="554990" y="95250"/>
                  </a:lnTo>
                  <a:lnTo>
                    <a:pt x="554990" y="72390"/>
                  </a:lnTo>
                  <a:lnTo>
                    <a:pt x="554990" y="698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938770" y="6154420"/>
              <a:ext cx="712470" cy="85090"/>
            </a:xfrm>
            <a:custGeom>
              <a:avLst/>
              <a:gdLst/>
              <a:ahLst/>
              <a:cxnLst/>
              <a:rect l="l" t="t" r="r" b="b"/>
              <a:pathLst>
                <a:path w="712470" h="85089">
                  <a:moveTo>
                    <a:pt x="201930" y="26670"/>
                  </a:moveTo>
                  <a:lnTo>
                    <a:pt x="77470" y="26670"/>
                  </a:lnTo>
                  <a:lnTo>
                    <a:pt x="77470" y="27940"/>
                  </a:lnTo>
                  <a:lnTo>
                    <a:pt x="63500" y="27940"/>
                  </a:lnTo>
                  <a:lnTo>
                    <a:pt x="63500" y="29337"/>
                  </a:lnTo>
                  <a:lnTo>
                    <a:pt x="55880" y="29337"/>
                  </a:lnTo>
                  <a:lnTo>
                    <a:pt x="5588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39370" y="34290"/>
                  </a:lnTo>
                  <a:lnTo>
                    <a:pt x="39370" y="35687"/>
                  </a:lnTo>
                  <a:lnTo>
                    <a:pt x="36830" y="35687"/>
                  </a:lnTo>
                  <a:lnTo>
                    <a:pt x="36830" y="38100"/>
                  </a:lnTo>
                  <a:lnTo>
                    <a:pt x="34290" y="38100"/>
                  </a:lnTo>
                  <a:lnTo>
                    <a:pt x="34290" y="39370"/>
                  </a:lnTo>
                  <a:lnTo>
                    <a:pt x="31750" y="39370"/>
                  </a:lnTo>
                  <a:lnTo>
                    <a:pt x="31750" y="40640"/>
                  </a:lnTo>
                  <a:lnTo>
                    <a:pt x="26670" y="40640"/>
                  </a:lnTo>
                  <a:lnTo>
                    <a:pt x="26670" y="42037"/>
                  </a:lnTo>
                  <a:lnTo>
                    <a:pt x="25400" y="42037"/>
                  </a:lnTo>
                  <a:lnTo>
                    <a:pt x="25400" y="44450"/>
                  </a:lnTo>
                  <a:lnTo>
                    <a:pt x="21590" y="44450"/>
                  </a:lnTo>
                  <a:lnTo>
                    <a:pt x="21590" y="45720"/>
                  </a:lnTo>
                  <a:lnTo>
                    <a:pt x="19050" y="45720"/>
                  </a:lnTo>
                  <a:lnTo>
                    <a:pt x="19050" y="46990"/>
                  </a:lnTo>
                  <a:lnTo>
                    <a:pt x="13970" y="46990"/>
                  </a:lnTo>
                  <a:lnTo>
                    <a:pt x="13970" y="48387"/>
                  </a:lnTo>
                  <a:lnTo>
                    <a:pt x="11430" y="48387"/>
                  </a:lnTo>
                  <a:lnTo>
                    <a:pt x="11430" y="50800"/>
                  </a:lnTo>
                  <a:lnTo>
                    <a:pt x="8890" y="50800"/>
                  </a:lnTo>
                  <a:lnTo>
                    <a:pt x="8890" y="52070"/>
                  </a:lnTo>
                  <a:lnTo>
                    <a:pt x="6350" y="52070"/>
                  </a:lnTo>
                  <a:lnTo>
                    <a:pt x="6350" y="53340"/>
                  </a:lnTo>
                  <a:lnTo>
                    <a:pt x="1270" y="53340"/>
                  </a:lnTo>
                  <a:lnTo>
                    <a:pt x="1270" y="546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0" y="85090"/>
                  </a:lnTo>
                  <a:lnTo>
                    <a:pt x="2540" y="85090"/>
                  </a:lnTo>
                  <a:lnTo>
                    <a:pt x="2540" y="83820"/>
                  </a:lnTo>
                  <a:lnTo>
                    <a:pt x="5080" y="83820"/>
                  </a:lnTo>
                  <a:lnTo>
                    <a:pt x="5080" y="82550"/>
                  </a:lnTo>
                  <a:lnTo>
                    <a:pt x="7620" y="82550"/>
                  </a:lnTo>
                  <a:lnTo>
                    <a:pt x="7620" y="80010"/>
                  </a:lnTo>
                  <a:lnTo>
                    <a:pt x="10160" y="80010"/>
                  </a:lnTo>
                  <a:lnTo>
                    <a:pt x="1016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7780" y="77470"/>
                  </a:lnTo>
                  <a:lnTo>
                    <a:pt x="17780" y="76200"/>
                  </a:lnTo>
                  <a:lnTo>
                    <a:pt x="20320" y="76200"/>
                  </a:lnTo>
                  <a:lnTo>
                    <a:pt x="20320" y="73660"/>
                  </a:lnTo>
                  <a:lnTo>
                    <a:pt x="22860" y="73660"/>
                  </a:lnTo>
                  <a:lnTo>
                    <a:pt x="22860" y="72390"/>
                  </a:lnTo>
                  <a:lnTo>
                    <a:pt x="26670" y="72390"/>
                  </a:lnTo>
                  <a:lnTo>
                    <a:pt x="26670" y="71120"/>
                  </a:lnTo>
                  <a:lnTo>
                    <a:pt x="30480" y="71120"/>
                  </a:lnTo>
                  <a:lnTo>
                    <a:pt x="30480" y="69850"/>
                  </a:lnTo>
                  <a:lnTo>
                    <a:pt x="33020" y="69850"/>
                  </a:lnTo>
                  <a:lnTo>
                    <a:pt x="33020" y="67310"/>
                  </a:lnTo>
                  <a:lnTo>
                    <a:pt x="35560" y="67310"/>
                  </a:lnTo>
                  <a:lnTo>
                    <a:pt x="35560" y="66040"/>
                  </a:lnTo>
                  <a:lnTo>
                    <a:pt x="40640" y="66040"/>
                  </a:lnTo>
                  <a:lnTo>
                    <a:pt x="40640" y="64770"/>
                  </a:lnTo>
                  <a:lnTo>
                    <a:pt x="43180" y="6477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0960"/>
                  </a:lnTo>
                  <a:lnTo>
                    <a:pt x="48260" y="60960"/>
                  </a:lnTo>
                  <a:lnTo>
                    <a:pt x="48260" y="59690"/>
                  </a:lnTo>
                  <a:lnTo>
                    <a:pt x="53340" y="59690"/>
                  </a:lnTo>
                  <a:lnTo>
                    <a:pt x="53340" y="58420"/>
                  </a:lnTo>
                  <a:lnTo>
                    <a:pt x="55880" y="58420"/>
                  </a:lnTo>
                  <a:lnTo>
                    <a:pt x="55880" y="57150"/>
                  </a:lnTo>
                  <a:lnTo>
                    <a:pt x="58420" y="57150"/>
                  </a:lnTo>
                  <a:lnTo>
                    <a:pt x="58420" y="54737"/>
                  </a:lnTo>
                  <a:lnTo>
                    <a:pt x="60960" y="54737"/>
                  </a:lnTo>
                  <a:lnTo>
                    <a:pt x="60960" y="53340"/>
                  </a:lnTo>
                  <a:lnTo>
                    <a:pt x="66040" y="53340"/>
                  </a:lnTo>
                  <a:lnTo>
                    <a:pt x="66040" y="5207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71120" y="50800"/>
                  </a:lnTo>
                  <a:lnTo>
                    <a:pt x="71120" y="48387"/>
                  </a:lnTo>
                  <a:lnTo>
                    <a:pt x="73660" y="48387"/>
                  </a:lnTo>
                  <a:lnTo>
                    <a:pt x="73660" y="46990"/>
                  </a:lnTo>
                  <a:lnTo>
                    <a:pt x="77470" y="46990"/>
                  </a:lnTo>
                  <a:lnTo>
                    <a:pt x="77470" y="45720"/>
                  </a:lnTo>
                  <a:lnTo>
                    <a:pt x="85090" y="45720"/>
                  </a:lnTo>
                  <a:lnTo>
                    <a:pt x="85090" y="44450"/>
                  </a:lnTo>
                  <a:lnTo>
                    <a:pt x="90170" y="44450"/>
                  </a:lnTo>
                  <a:lnTo>
                    <a:pt x="90170" y="42037"/>
                  </a:lnTo>
                  <a:lnTo>
                    <a:pt x="95250" y="42037"/>
                  </a:lnTo>
                  <a:lnTo>
                    <a:pt x="95250" y="40640"/>
                  </a:lnTo>
                  <a:lnTo>
                    <a:pt x="106680" y="40640"/>
                  </a:lnTo>
                  <a:lnTo>
                    <a:pt x="106680" y="39370"/>
                  </a:lnTo>
                  <a:lnTo>
                    <a:pt x="111760" y="39370"/>
                  </a:lnTo>
                  <a:lnTo>
                    <a:pt x="111760" y="38100"/>
                  </a:lnTo>
                  <a:lnTo>
                    <a:pt x="116840" y="38100"/>
                  </a:lnTo>
                  <a:lnTo>
                    <a:pt x="116840" y="35687"/>
                  </a:lnTo>
                  <a:lnTo>
                    <a:pt x="121920" y="35687"/>
                  </a:lnTo>
                  <a:lnTo>
                    <a:pt x="121920" y="34290"/>
                  </a:lnTo>
                  <a:lnTo>
                    <a:pt x="130810" y="34290"/>
                  </a:lnTo>
                  <a:lnTo>
                    <a:pt x="130810" y="33020"/>
                  </a:lnTo>
                  <a:lnTo>
                    <a:pt x="151130" y="33020"/>
                  </a:lnTo>
                  <a:lnTo>
                    <a:pt x="151130" y="31750"/>
                  </a:lnTo>
                  <a:lnTo>
                    <a:pt x="166370" y="31750"/>
                  </a:lnTo>
                  <a:lnTo>
                    <a:pt x="166370" y="29337"/>
                  </a:lnTo>
                  <a:lnTo>
                    <a:pt x="180340" y="29337"/>
                  </a:lnTo>
                  <a:lnTo>
                    <a:pt x="180340" y="27940"/>
                  </a:lnTo>
                  <a:lnTo>
                    <a:pt x="201930" y="27940"/>
                  </a:lnTo>
                  <a:lnTo>
                    <a:pt x="201930" y="26670"/>
                  </a:lnTo>
                  <a:close/>
                </a:path>
                <a:path w="712470" h="85089">
                  <a:moveTo>
                    <a:pt x="532130" y="26670"/>
                  </a:moveTo>
                  <a:lnTo>
                    <a:pt x="391160" y="26670"/>
                  </a:lnTo>
                  <a:lnTo>
                    <a:pt x="391160" y="27940"/>
                  </a:lnTo>
                  <a:lnTo>
                    <a:pt x="414020" y="27940"/>
                  </a:lnTo>
                  <a:lnTo>
                    <a:pt x="414020" y="29337"/>
                  </a:lnTo>
                  <a:lnTo>
                    <a:pt x="422910" y="29337"/>
                  </a:lnTo>
                  <a:lnTo>
                    <a:pt x="422910" y="31750"/>
                  </a:lnTo>
                  <a:lnTo>
                    <a:pt x="427990" y="31750"/>
                  </a:lnTo>
                  <a:lnTo>
                    <a:pt x="427990" y="33020"/>
                  </a:lnTo>
                  <a:lnTo>
                    <a:pt x="473710" y="33020"/>
                  </a:lnTo>
                  <a:lnTo>
                    <a:pt x="473710" y="31750"/>
                  </a:lnTo>
                  <a:lnTo>
                    <a:pt x="494030" y="31750"/>
                  </a:lnTo>
                  <a:lnTo>
                    <a:pt x="494030" y="29337"/>
                  </a:lnTo>
                  <a:lnTo>
                    <a:pt x="508000" y="29337"/>
                  </a:lnTo>
                  <a:lnTo>
                    <a:pt x="508000" y="27940"/>
                  </a:lnTo>
                  <a:lnTo>
                    <a:pt x="532130" y="27940"/>
                  </a:lnTo>
                  <a:lnTo>
                    <a:pt x="532130" y="26670"/>
                  </a:lnTo>
                  <a:close/>
                </a:path>
                <a:path w="712470" h="85089">
                  <a:moveTo>
                    <a:pt x="712470" y="35560"/>
                  </a:moveTo>
                  <a:lnTo>
                    <a:pt x="709930" y="35560"/>
                  </a:lnTo>
                  <a:lnTo>
                    <a:pt x="709930" y="34290"/>
                  </a:lnTo>
                  <a:lnTo>
                    <a:pt x="706120" y="34290"/>
                  </a:lnTo>
                  <a:lnTo>
                    <a:pt x="706120" y="31750"/>
                  </a:lnTo>
                  <a:lnTo>
                    <a:pt x="703580" y="31750"/>
                  </a:lnTo>
                  <a:lnTo>
                    <a:pt x="703580" y="30480"/>
                  </a:lnTo>
                  <a:lnTo>
                    <a:pt x="701040" y="30480"/>
                  </a:lnTo>
                  <a:lnTo>
                    <a:pt x="701040" y="29210"/>
                  </a:lnTo>
                  <a:lnTo>
                    <a:pt x="695960" y="29210"/>
                  </a:lnTo>
                  <a:lnTo>
                    <a:pt x="695960" y="27940"/>
                  </a:lnTo>
                  <a:lnTo>
                    <a:pt x="693420" y="27940"/>
                  </a:lnTo>
                  <a:lnTo>
                    <a:pt x="693420" y="25400"/>
                  </a:lnTo>
                  <a:lnTo>
                    <a:pt x="690880" y="25400"/>
                  </a:lnTo>
                  <a:lnTo>
                    <a:pt x="690880" y="24130"/>
                  </a:lnTo>
                  <a:lnTo>
                    <a:pt x="685800" y="24130"/>
                  </a:lnTo>
                  <a:lnTo>
                    <a:pt x="685800" y="22860"/>
                  </a:lnTo>
                  <a:lnTo>
                    <a:pt x="678180" y="22860"/>
                  </a:lnTo>
                  <a:lnTo>
                    <a:pt x="678180" y="21590"/>
                  </a:lnTo>
                  <a:lnTo>
                    <a:pt x="674370" y="21590"/>
                  </a:lnTo>
                  <a:lnTo>
                    <a:pt x="674370" y="19050"/>
                  </a:lnTo>
                  <a:lnTo>
                    <a:pt x="670560" y="19050"/>
                  </a:lnTo>
                  <a:lnTo>
                    <a:pt x="670560" y="17780"/>
                  </a:lnTo>
                  <a:lnTo>
                    <a:pt x="666750" y="17780"/>
                  </a:lnTo>
                  <a:lnTo>
                    <a:pt x="666750" y="16510"/>
                  </a:lnTo>
                  <a:lnTo>
                    <a:pt x="659130" y="16510"/>
                  </a:lnTo>
                  <a:lnTo>
                    <a:pt x="659130" y="15240"/>
                  </a:lnTo>
                  <a:lnTo>
                    <a:pt x="655320" y="15240"/>
                  </a:lnTo>
                  <a:lnTo>
                    <a:pt x="655320" y="12700"/>
                  </a:lnTo>
                  <a:lnTo>
                    <a:pt x="652780" y="12700"/>
                  </a:lnTo>
                  <a:lnTo>
                    <a:pt x="652780" y="11430"/>
                  </a:lnTo>
                  <a:lnTo>
                    <a:pt x="648970" y="11430"/>
                  </a:lnTo>
                  <a:lnTo>
                    <a:pt x="648970" y="10160"/>
                  </a:lnTo>
                  <a:lnTo>
                    <a:pt x="641350" y="10160"/>
                  </a:lnTo>
                  <a:lnTo>
                    <a:pt x="641350" y="8890"/>
                  </a:lnTo>
                  <a:lnTo>
                    <a:pt x="637540" y="8890"/>
                  </a:lnTo>
                  <a:lnTo>
                    <a:pt x="637540" y="6350"/>
                  </a:lnTo>
                  <a:lnTo>
                    <a:pt x="633730" y="6350"/>
                  </a:lnTo>
                  <a:lnTo>
                    <a:pt x="633730" y="5080"/>
                  </a:lnTo>
                  <a:lnTo>
                    <a:pt x="629920" y="5080"/>
                  </a:lnTo>
                  <a:lnTo>
                    <a:pt x="629920" y="3810"/>
                  </a:lnTo>
                  <a:lnTo>
                    <a:pt x="622300" y="3810"/>
                  </a:lnTo>
                  <a:lnTo>
                    <a:pt x="622300" y="2540"/>
                  </a:lnTo>
                  <a:lnTo>
                    <a:pt x="619760" y="2540"/>
                  </a:lnTo>
                  <a:lnTo>
                    <a:pt x="619760" y="0"/>
                  </a:lnTo>
                  <a:lnTo>
                    <a:pt x="610870" y="0"/>
                  </a:lnTo>
                  <a:lnTo>
                    <a:pt x="610870" y="16510"/>
                  </a:lnTo>
                  <a:lnTo>
                    <a:pt x="119380" y="16510"/>
                  </a:lnTo>
                  <a:lnTo>
                    <a:pt x="119380" y="19050"/>
                  </a:lnTo>
                  <a:lnTo>
                    <a:pt x="114300" y="19050"/>
                  </a:lnTo>
                  <a:lnTo>
                    <a:pt x="114300" y="20320"/>
                  </a:lnTo>
                  <a:lnTo>
                    <a:pt x="326390" y="20320"/>
                  </a:lnTo>
                  <a:lnTo>
                    <a:pt x="326390" y="21590"/>
                  </a:lnTo>
                  <a:lnTo>
                    <a:pt x="591820" y="21590"/>
                  </a:lnTo>
                  <a:lnTo>
                    <a:pt x="591820" y="22860"/>
                  </a:lnTo>
                  <a:lnTo>
                    <a:pt x="595630" y="22860"/>
                  </a:lnTo>
                  <a:lnTo>
                    <a:pt x="595630" y="25400"/>
                  </a:lnTo>
                  <a:lnTo>
                    <a:pt x="599440" y="25400"/>
                  </a:lnTo>
                  <a:lnTo>
                    <a:pt x="599440" y="26670"/>
                  </a:lnTo>
                  <a:lnTo>
                    <a:pt x="604520" y="26670"/>
                  </a:lnTo>
                  <a:lnTo>
                    <a:pt x="604520" y="27940"/>
                  </a:lnTo>
                  <a:lnTo>
                    <a:pt x="610870" y="27940"/>
                  </a:lnTo>
                  <a:lnTo>
                    <a:pt x="610870" y="29210"/>
                  </a:lnTo>
                  <a:lnTo>
                    <a:pt x="612140" y="29210"/>
                  </a:lnTo>
                  <a:lnTo>
                    <a:pt x="612140" y="30480"/>
                  </a:lnTo>
                  <a:lnTo>
                    <a:pt x="615950" y="30480"/>
                  </a:lnTo>
                  <a:lnTo>
                    <a:pt x="615950" y="31750"/>
                  </a:lnTo>
                  <a:lnTo>
                    <a:pt x="619760" y="31750"/>
                  </a:lnTo>
                  <a:lnTo>
                    <a:pt x="619760" y="34290"/>
                  </a:lnTo>
                  <a:lnTo>
                    <a:pt x="622300" y="34290"/>
                  </a:lnTo>
                  <a:lnTo>
                    <a:pt x="622300" y="35560"/>
                  </a:lnTo>
                  <a:lnTo>
                    <a:pt x="650240" y="35560"/>
                  </a:lnTo>
                  <a:lnTo>
                    <a:pt x="650240" y="36830"/>
                  </a:lnTo>
                  <a:lnTo>
                    <a:pt x="712470" y="36830"/>
                  </a:lnTo>
                  <a:lnTo>
                    <a:pt x="712470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23860" y="6152007"/>
              <a:ext cx="525780" cy="29209"/>
            </a:xfrm>
            <a:custGeom>
              <a:avLst/>
              <a:gdLst/>
              <a:ahLst/>
              <a:cxnLst/>
              <a:rect l="l" t="t" r="r" b="b"/>
              <a:pathLst>
                <a:path w="525779" h="29210">
                  <a:moveTo>
                    <a:pt x="226060" y="22733"/>
                  </a:moveTo>
                  <a:lnTo>
                    <a:pt x="24130" y="22733"/>
                  </a:lnTo>
                  <a:lnTo>
                    <a:pt x="24130" y="24003"/>
                  </a:lnTo>
                  <a:lnTo>
                    <a:pt x="13970" y="24003"/>
                  </a:lnTo>
                  <a:lnTo>
                    <a:pt x="13970" y="25400"/>
                  </a:lnTo>
                  <a:lnTo>
                    <a:pt x="10160" y="25400"/>
                  </a:lnTo>
                  <a:lnTo>
                    <a:pt x="10160" y="27813"/>
                  </a:lnTo>
                  <a:lnTo>
                    <a:pt x="0" y="27813"/>
                  </a:lnTo>
                  <a:lnTo>
                    <a:pt x="0" y="29083"/>
                  </a:lnTo>
                  <a:lnTo>
                    <a:pt x="144780" y="29083"/>
                  </a:lnTo>
                  <a:lnTo>
                    <a:pt x="144780" y="27813"/>
                  </a:lnTo>
                  <a:lnTo>
                    <a:pt x="154940" y="27813"/>
                  </a:lnTo>
                  <a:lnTo>
                    <a:pt x="154940" y="25400"/>
                  </a:lnTo>
                  <a:lnTo>
                    <a:pt x="205740" y="25400"/>
                  </a:lnTo>
                  <a:lnTo>
                    <a:pt x="205740" y="24003"/>
                  </a:lnTo>
                  <a:lnTo>
                    <a:pt x="226060" y="24003"/>
                  </a:lnTo>
                  <a:lnTo>
                    <a:pt x="226060" y="22733"/>
                  </a:lnTo>
                  <a:close/>
                </a:path>
                <a:path w="525779" h="29210">
                  <a:moveTo>
                    <a:pt x="492760" y="24003"/>
                  </a:moveTo>
                  <a:lnTo>
                    <a:pt x="256540" y="24003"/>
                  </a:lnTo>
                  <a:lnTo>
                    <a:pt x="256540" y="25400"/>
                  </a:lnTo>
                  <a:lnTo>
                    <a:pt x="261620" y="25400"/>
                  </a:lnTo>
                  <a:lnTo>
                    <a:pt x="261620" y="27813"/>
                  </a:lnTo>
                  <a:lnTo>
                    <a:pt x="294640" y="27813"/>
                  </a:lnTo>
                  <a:lnTo>
                    <a:pt x="294640" y="29083"/>
                  </a:lnTo>
                  <a:lnTo>
                    <a:pt x="458470" y="29083"/>
                  </a:lnTo>
                  <a:lnTo>
                    <a:pt x="458470" y="27813"/>
                  </a:lnTo>
                  <a:lnTo>
                    <a:pt x="464820" y="27813"/>
                  </a:lnTo>
                  <a:lnTo>
                    <a:pt x="464820" y="25400"/>
                  </a:lnTo>
                  <a:lnTo>
                    <a:pt x="492760" y="25400"/>
                  </a:lnTo>
                  <a:lnTo>
                    <a:pt x="492760" y="24003"/>
                  </a:lnTo>
                  <a:close/>
                </a:path>
                <a:path w="525779" h="29210">
                  <a:moveTo>
                    <a:pt x="525780" y="2413"/>
                  </a:moveTo>
                  <a:lnTo>
                    <a:pt x="415290" y="2413"/>
                  </a:lnTo>
                  <a:lnTo>
                    <a:pt x="415290" y="3683"/>
                  </a:lnTo>
                  <a:lnTo>
                    <a:pt x="402590" y="3683"/>
                  </a:lnTo>
                  <a:lnTo>
                    <a:pt x="402590" y="4953"/>
                  </a:lnTo>
                  <a:lnTo>
                    <a:pt x="369570" y="4953"/>
                  </a:lnTo>
                  <a:lnTo>
                    <a:pt x="369570" y="3683"/>
                  </a:lnTo>
                  <a:lnTo>
                    <a:pt x="332740" y="3683"/>
                  </a:lnTo>
                  <a:lnTo>
                    <a:pt x="332740" y="4953"/>
                  </a:lnTo>
                  <a:lnTo>
                    <a:pt x="300990" y="4953"/>
                  </a:lnTo>
                  <a:lnTo>
                    <a:pt x="300990" y="3683"/>
                  </a:lnTo>
                  <a:lnTo>
                    <a:pt x="262890" y="3683"/>
                  </a:lnTo>
                  <a:lnTo>
                    <a:pt x="262890" y="2413"/>
                  </a:lnTo>
                  <a:lnTo>
                    <a:pt x="231140" y="2413"/>
                  </a:lnTo>
                  <a:lnTo>
                    <a:pt x="231140" y="0"/>
                  </a:lnTo>
                  <a:lnTo>
                    <a:pt x="229870" y="0"/>
                  </a:lnTo>
                  <a:lnTo>
                    <a:pt x="229870" y="2413"/>
                  </a:lnTo>
                  <a:lnTo>
                    <a:pt x="143510" y="2413"/>
                  </a:lnTo>
                  <a:lnTo>
                    <a:pt x="143510" y="3683"/>
                  </a:lnTo>
                  <a:lnTo>
                    <a:pt x="133350" y="3683"/>
                  </a:lnTo>
                  <a:lnTo>
                    <a:pt x="133350" y="4953"/>
                  </a:lnTo>
                  <a:lnTo>
                    <a:pt x="119380" y="4953"/>
                  </a:lnTo>
                  <a:lnTo>
                    <a:pt x="119380" y="6223"/>
                  </a:lnTo>
                  <a:lnTo>
                    <a:pt x="113030" y="6223"/>
                  </a:lnTo>
                  <a:lnTo>
                    <a:pt x="113030" y="8763"/>
                  </a:lnTo>
                  <a:lnTo>
                    <a:pt x="105410" y="8763"/>
                  </a:lnTo>
                  <a:lnTo>
                    <a:pt x="105410" y="10033"/>
                  </a:lnTo>
                  <a:lnTo>
                    <a:pt x="101600" y="10033"/>
                  </a:lnTo>
                  <a:lnTo>
                    <a:pt x="101600" y="11303"/>
                  </a:lnTo>
                  <a:lnTo>
                    <a:pt x="74930" y="11303"/>
                  </a:lnTo>
                  <a:lnTo>
                    <a:pt x="74930" y="12573"/>
                  </a:lnTo>
                  <a:lnTo>
                    <a:pt x="64770" y="12573"/>
                  </a:lnTo>
                  <a:lnTo>
                    <a:pt x="64770" y="15113"/>
                  </a:lnTo>
                  <a:lnTo>
                    <a:pt x="58420" y="15113"/>
                  </a:lnTo>
                  <a:lnTo>
                    <a:pt x="58420" y="16383"/>
                  </a:lnTo>
                  <a:lnTo>
                    <a:pt x="50800" y="16383"/>
                  </a:lnTo>
                  <a:lnTo>
                    <a:pt x="50800" y="17653"/>
                  </a:lnTo>
                  <a:lnTo>
                    <a:pt x="40640" y="17653"/>
                  </a:lnTo>
                  <a:lnTo>
                    <a:pt x="40640" y="18923"/>
                  </a:lnTo>
                  <a:lnTo>
                    <a:pt x="34290" y="18923"/>
                  </a:lnTo>
                  <a:lnTo>
                    <a:pt x="34290" y="21463"/>
                  </a:lnTo>
                  <a:lnTo>
                    <a:pt x="525780" y="21463"/>
                  </a:lnTo>
                  <a:lnTo>
                    <a:pt x="525780" y="18923"/>
                  </a:lnTo>
                  <a:lnTo>
                    <a:pt x="525780" y="17653"/>
                  </a:lnTo>
                  <a:lnTo>
                    <a:pt x="525780" y="3683"/>
                  </a:lnTo>
                  <a:lnTo>
                    <a:pt x="525780" y="24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7900" y="6197600"/>
              <a:ext cx="610870" cy="153670"/>
            </a:xfrm>
            <a:custGeom>
              <a:avLst/>
              <a:gdLst/>
              <a:ahLst/>
              <a:cxnLst/>
              <a:rect l="l" t="t" r="r" b="b"/>
              <a:pathLst>
                <a:path w="610870" h="153670">
                  <a:moveTo>
                    <a:pt x="303529" y="151129"/>
                  </a:moveTo>
                  <a:lnTo>
                    <a:pt x="207009" y="151129"/>
                  </a:lnTo>
                  <a:lnTo>
                    <a:pt x="207009" y="153669"/>
                  </a:lnTo>
                  <a:lnTo>
                    <a:pt x="303529" y="153669"/>
                  </a:lnTo>
                  <a:lnTo>
                    <a:pt x="303529" y="151129"/>
                  </a:lnTo>
                  <a:close/>
                </a:path>
                <a:path w="610870" h="153670">
                  <a:moveTo>
                    <a:pt x="314959" y="149859"/>
                  </a:moveTo>
                  <a:lnTo>
                    <a:pt x="196850" y="149859"/>
                  </a:lnTo>
                  <a:lnTo>
                    <a:pt x="196850" y="151129"/>
                  </a:lnTo>
                  <a:lnTo>
                    <a:pt x="314959" y="151129"/>
                  </a:lnTo>
                  <a:lnTo>
                    <a:pt x="314959" y="149859"/>
                  </a:lnTo>
                  <a:close/>
                </a:path>
                <a:path w="610870" h="153670">
                  <a:moveTo>
                    <a:pt x="321309" y="147319"/>
                  </a:moveTo>
                  <a:lnTo>
                    <a:pt x="191770" y="147319"/>
                  </a:lnTo>
                  <a:lnTo>
                    <a:pt x="191770" y="149859"/>
                  </a:lnTo>
                  <a:lnTo>
                    <a:pt x="321309" y="149859"/>
                  </a:lnTo>
                  <a:lnTo>
                    <a:pt x="321309" y="147319"/>
                  </a:lnTo>
                  <a:close/>
                </a:path>
                <a:path w="610870" h="153670">
                  <a:moveTo>
                    <a:pt x="332740" y="144779"/>
                  </a:moveTo>
                  <a:lnTo>
                    <a:pt x="182879" y="144779"/>
                  </a:lnTo>
                  <a:lnTo>
                    <a:pt x="182879" y="147319"/>
                  </a:lnTo>
                  <a:lnTo>
                    <a:pt x="332740" y="147319"/>
                  </a:lnTo>
                  <a:lnTo>
                    <a:pt x="332740" y="144779"/>
                  </a:lnTo>
                  <a:close/>
                </a:path>
                <a:path w="610870" h="153670">
                  <a:moveTo>
                    <a:pt x="342900" y="143509"/>
                  </a:moveTo>
                  <a:lnTo>
                    <a:pt x="171450" y="143509"/>
                  </a:lnTo>
                  <a:lnTo>
                    <a:pt x="171450" y="144779"/>
                  </a:lnTo>
                  <a:lnTo>
                    <a:pt x="342900" y="144779"/>
                  </a:lnTo>
                  <a:lnTo>
                    <a:pt x="342900" y="143509"/>
                  </a:lnTo>
                  <a:close/>
                </a:path>
                <a:path w="610870" h="153670">
                  <a:moveTo>
                    <a:pt x="351790" y="140969"/>
                  </a:moveTo>
                  <a:lnTo>
                    <a:pt x="168909" y="140969"/>
                  </a:lnTo>
                  <a:lnTo>
                    <a:pt x="168909" y="143509"/>
                  </a:lnTo>
                  <a:lnTo>
                    <a:pt x="351790" y="143509"/>
                  </a:lnTo>
                  <a:lnTo>
                    <a:pt x="351790" y="140969"/>
                  </a:lnTo>
                  <a:close/>
                </a:path>
                <a:path w="610870" h="153670">
                  <a:moveTo>
                    <a:pt x="365759" y="138429"/>
                  </a:moveTo>
                  <a:lnTo>
                    <a:pt x="160020" y="138429"/>
                  </a:lnTo>
                  <a:lnTo>
                    <a:pt x="160020" y="140969"/>
                  </a:lnTo>
                  <a:lnTo>
                    <a:pt x="365759" y="140969"/>
                  </a:lnTo>
                  <a:lnTo>
                    <a:pt x="365759" y="138429"/>
                  </a:lnTo>
                  <a:close/>
                </a:path>
                <a:path w="610870" h="153670">
                  <a:moveTo>
                    <a:pt x="379729" y="137159"/>
                  </a:moveTo>
                  <a:lnTo>
                    <a:pt x="152400" y="137159"/>
                  </a:lnTo>
                  <a:lnTo>
                    <a:pt x="152400" y="138429"/>
                  </a:lnTo>
                  <a:lnTo>
                    <a:pt x="379729" y="138429"/>
                  </a:lnTo>
                  <a:lnTo>
                    <a:pt x="379729" y="137159"/>
                  </a:lnTo>
                  <a:close/>
                </a:path>
                <a:path w="610870" h="153670">
                  <a:moveTo>
                    <a:pt x="386079" y="134619"/>
                  </a:moveTo>
                  <a:lnTo>
                    <a:pt x="147320" y="134619"/>
                  </a:lnTo>
                  <a:lnTo>
                    <a:pt x="147320" y="137159"/>
                  </a:lnTo>
                  <a:lnTo>
                    <a:pt x="386079" y="137159"/>
                  </a:lnTo>
                  <a:lnTo>
                    <a:pt x="386079" y="134619"/>
                  </a:lnTo>
                  <a:close/>
                </a:path>
                <a:path w="610870" h="153670">
                  <a:moveTo>
                    <a:pt x="398779" y="132079"/>
                  </a:moveTo>
                  <a:lnTo>
                    <a:pt x="139700" y="132079"/>
                  </a:lnTo>
                  <a:lnTo>
                    <a:pt x="139700" y="134619"/>
                  </a:lnTo>
                  <a:lnTo>
                    <a:pt x="398779" y="134619"/>
                  </a:lnTo>
                  <a:lnTo>
                    <a:pt x="398779" y="132079"/>
                  </a:lnTo>
                  <a:close/>
                </a:path>
                <a:path w="610870" h="153670">
                  <a:moveTo>
                    <a:pt x="410209" y="130809"/>
                  </a:moveTo>
                  <a:lnTo>
                    <a:pt x="129540" y="130809"/>
                  </a:lnTo>
                  <a:lnTo>
                    <a:pt x="129540" y="132079"/>
                  </a:lnTo>
                  <a:lnTo>
                    <a:pt x="410209" y="132079"/>
                  </a:lnTo>
                  <a:lnTo>
                    <a:pt x="410209" y="130809"/>
                  </a:lnTo>
                  <a:close/>
                </a:path>
                <a:path w="610870" h="153670">
                  <a:moveTo>
                    <a:pt x="416559" y="128269"/>
                  </a:moveTo>
                  <a:lnTo>
                    <a:pt x="125729" y="128269"/>
                  </a:lnTo>
                  <a:lnTo>
                    <a:pt x="125729" y="130809"/>
                  </a:lnTo>
                  <a:lnTo>
                    <a:pt x="416559" y="130809"/>
                  </a:lnTo>
                  <a:lnTo>
                    <a:pt x="416559" y="128269"/>
                  </a:lnTo>
                  <a:close/>
                </a:path>
                <a:path w="610870" h="153670">
                  <a:moveTo>
                    <a:pt x="427990" y="125729"/>
                  </a:moveTo>
                  <a:lnTo>
                    <a:pt x="116840" y="125729"/>
                  </a:lnTo>
                  <a:lnTo>
                    <a:pt x="116840" y="128269"/>
                  </a:lnTo>
                  <a:lnTo>
                    <a:pt x="427990" y="128269"/>
                  </a:lnTo>
                  <a:lnTo>
                    <a:pt x="427990" y="125729"/>
                  </a:lnTo>
                  <a:close/>
                </a:path>
                <a:path w="610870" h="153670">
                  <a:moveTo>
                    <a:pt x="210820" y="124459"/>
                  </a:moveTo>
                  <a:lnTo>
                    <a:pt x="105409" y="124459"/>
                  </a:lnTo>
                  <a:lnTo>
                    <a:pt x="105409" y="125729"/>
                  </a:lnTo>
                  <a:lnTo>
                    <a:pt x="210820" y="125729"/>
                  </a:lnTo>
                  <a:lnTo>
                    <a:pt x="210820" y="124459"/>
                  </a:lnTo>
                  <a:close/>
                </a:path>
                <a:path w="610870" h="153670">
                  <a:moveTo>
                    <a:pt x="438150" y="124459"/>
                  </a:moveTo>
                  <a:lnTo>
                    <a:pt x="293370" y="124459"/>
                  </a:lnTo>
                  <a:lnTo>
                    <a:pt x="293370" y="125729"/>
                  </a:lnTo>
                  <a:lnTo>
                    <a:pt x="438150" y="125729"/>
                  </a:lnTo>
                  <a:lnTo>
                    <a:pt x="438150" y="124459"/>
                  </a:lnTo>
                  <a:close/>
                </a:path>
                <a:path w="610870" h="153670">
                  <a:moveTo>
                    <a:pt x="203200" y="121919"/>
                  </a:moveTo>
                  <a:lnTo>
                    <a:pt x="102870" y="121919"/>
                  </a:lnTo>
                  <a:lnTo>
                    <a:pt x="102870" y="124459"/>
                  </a:lnTo>
                  <a:lnTo>
                    <a:pt x="203200" y="124459"/>
                  </a:lnTo>
                  <a:lnTo>
                    <a:pt x="203200" y="121919"/>
                  </a:lnTo>
                  <a:close/>
                </a:path>
                <a:path w="610870" h="153670">
                  <a:moveTo>
                    <a:pt x="443229" y="121919"/>
                  </a:moveTo>
                  <a:lnTo>
                    <a:pt x="297179" y="121919"/>
                  </a:lnTo>
                  <a:lnTo>
                    <a:pt x="297179" y="124459"/>
                  </a:lnTo>
                  <a:lnTo>
                    <a:pt x="443229" y="124459"/>
                  </a:lnTo>
                  <a:lnTo>
                    <a:pt x="443229" y="121919"/>
                  </a:lnTo>
                  <a:close/>
                </a:path>
                <a:path w="610870" h="153670">
                  <a:moveTo>
                    <a:pt x="191770" y="119379"/>
                  </a:moveTo>
                  <a:lnTo>
                    <a:pt x="97790" y="119379"/>
                  </a:lnTo>
                  <a:lnTo>
                    <a:pt x="97790" y="121919"/>
                  </a:lnTo>
                  <a:lnTo>
                    <a:pt x="191770" y="121919"/>
                  </a:lnTo>
                  <a:lnTo>
                    <a:pt x="191770" y="119379"/>
                  </a:lnTo>
                  <a:close/>
                </a:path>
                <a:path w="610870" h="153670">
                  <a:moveTo>
                    <a:pt x="450850" y="119379"/>
                  </a:moveTo>
                  <a:lnTo>
                    <a:pt x="311150" y="119379"/>
                  </a:lnTo>
                  <a:lnTo>
                    <a:pt x="311150" y="121919"/>
                  </a:lnTo>
                  <a:lnTo>
                    <a:pt x="450850" y="121919"/>
                  </a:lnTo>
                  <a:lnTo>
                    <a:pt x="450850" y="119379"/>
                  </a:lnTo>
                  <a:close/>
                </a:path>
                <a:path w="610870" h="153670">
                  <a:moveTo>
                    <a:pt x="181609" y="118109"/>
                  </a:moveTo>
                  <a:lnTo>
                    <a:pt x="92709" y="118109"/>
                  </a:lnTo>
                  <a:lnTo>
                    <a:pt x="92709" y="119379"/>
                  </a:lnTo>
                  <a:lnTo>
                    <a:pt x="181609" y="119379"/>
                  </a:lnTo>
                  <a:lnTo>
                    <a:pt x="181609" y="118109"/>
                  </a:lnTo>
                  <a:close/>
                </a:path>
                <a:path w="610870" h="153670">
                  <a:moveTo>
                    <a:pt x="458470" y="118109"/>
                  </a:moveTo>
                  <a:lnTo>
                    <a:pt x="325120" y="118109"/>
                  </a:lnTo>
                  <a:lnTo>
                    <a:pt x="325120" y="119379"/>
                  </a:lnTo>
                  <a:lnTo>
                    <a:pt x="458470" y="119379"/>
                  </a:lnTo>
                  <a:lnTo>
                    <a:pt x="458470" y="118109"/>
                  </a:lnTo>
                  <a:close/>
                </a:path>
                <a:path w="610870" h="153670">
                  <a:moveTo>
                    <a:pt x="176529" y="115569"/>
                  </a:moveTo>
                  <a:lnTo>
                    <a:pt x="90170" y="115569"/>
                  </a:lnTo>
                  <a:lnTo>
                    <a:pt x="90170" y="118109"/>
                  </a:lnTo>
                  <a:lnTo>
                    <a:pt x="176529" y="118109"/>
                  </a:lnTo>
                  <a:lnTo>
                    <a:pt x="176529" y="115569"/>
                  </a:lnTo>
                  <a:close/>
                </a:path>
                <a:path w="610870" h="153670">
                  <a:moveTo>
                    <a:pt x="462279" y="115569"/>
                  </a:moveTo>
                  <a:lnTo>
                    <a:pt x="331470" y="115569"/>
                  </a:lnTo>
                  <a:lnTo>
                    <a:pt x="331470" y="118109"/>
                  </a:lnTo>
                  <a:lnTo>
                    <a:pt x="462279" y="118109"/>
                  </a:lnTo>
                  <a:lnTo>
                    <a:pt x="462279" y="115569"/>
                  </a:lnTo>
                  <a:close/>
                </a:path>
                <a:path w="610870" h="153670">
                  <a:moveTo>
                    <a:pt x="167640" y="113029"/>
                  </a:moveTo>
                  <a:lnTo>
                    <a:pt x="83820" y="113029"/>
                  </a:lnTo>
                  <a:lnTo>
                    <a:pt x="83820" y="115569"/>
                  </a:lnTo>
                  <a:lnTo>
                    <a:pt x="167640" y="115569"/>
                  </a:lnTo>
                  <a:lnTo>
                    <a:pt x="167640" y="113029"/>
                  </a:lnTo>
                  <a:close/>
                </a:path>
                <a:path w="610870" h="153670">
                  <a:moveTo>
                    <a:pt x="469900" y="113029"/>
                  </a:moveTo>
                  <a:lnTo>
                    <a:pt x="345440" y="113029"/>
                  </a:lnTo>
                  <a:lnTo>
                    <a:pt x="345440" y="115569"/>
                  </a:lnTo>
                  <a:lnTo>
                    <a:pt x="469900" y="115569"/>
                  </a:lnTo>
                  <a:lnTo>
                    <a:pt x="469900" y="113029"/>
                  </a:lnTo>
                  <a:close/>
                </a:path>
                <a:path w="610870" h="153670">
                  <a:moveTo>
                    <a:pt x="160020" y="111759"/>
                  </a:moveTo>
                  <a:lnTo>
                    <a:pt x="76200" y="111759"/>
                  </a:lnTo>
                  <a:lnTo>
                    <a:pt x="76200" y="113029"/>
                  </a:lnTo>
                  <a:lnTo>
                    <a:pt x="160020" y="113029"/>
                  </a:lnTo>
                  <a:lnTo>
                    <a:pt x="160020" y="111759"/>
                  </a:lnTo>
                  <a:close/>
                </a:path>
                <a:path w="610870" h="153670">
                  <a:moveTo>
                    <a:pt x="477520" y="111759"/>
                  </a:moveTo>
                  <a:lnTo>
                    <a:pt x="356870" y="111759"/>
                  </a:lnTo>
                  <a:lnTo>
                    <a:pt x="356870" y="113029"/>
                  </a:lnTo>
                  <a:lnTo>
                    <a:pt x="477520" y="113029"/>
                  </a:lnTo>
                  <a:lnTo>
                    <a:pt x="477520" y="111759"/>
                  </a:lnTo>
                  <a:close/>
                </a:path>
                <a:path w="610870" h="153670">
                  <a:moveTo>
                    <a:pt x="157479" y="109219"/>
                  </a:moveTo>
                  <a:lnTo>
                    <a:pt x="72390" y="109219"/>
                  </a:lnTo>
                  <a:lnTo>
                    <a:pt x="72390" y="111759"/>
                  </a:lnTo>
                  <a:lnTo>
                    <a:pt x="157479" y="111759"/>
                  </a:lnTo>
                  <a:lnTo>
                    <a:pt x="157479" y="109219"/>
                  </a:lnTo>
                  <a:close/>
                </a:path>
                <a:path w="610870" h="153670">
                  <a:moveTo>
                    <a:pt x="481329" y="109219"/>
                  </a:moveTo>
                  <a:lnTo>
                    <a:pt x="363220" y="109219"/>
                  </a:lnTo>
                  <a:lnTo>
                    <a:pt x="363220" y="111759"/>
                  </a:lnTo>
                  <a:lnTo>
                    <a:pt x="481329" y="111759"/>
                  </a:lnTo>
                  <a:lnTo>
                    <a:pt x="481329" y="109219"/>
                  </a:lnTo>
                  <a:close/>
                </a:path>
                <a:path w="610870" h="153670">
                  <a:moveTo>
                    <a:pt x="149859" y="106679"/>
                  </a:moveTo>
                  <a:lnTo>
                    <a:pt x="66040" y="106679"/>
                  </a:lnTo>
                  <a:lnTo>
                    <a:pt x="66040" y="109219"/>
                  </a:lnTo>
                  <a:lnTo>
                    <a:pt x="149859" y="109219"/>
                  </a:lnTo>
                  <a:lnTo>
                    <a:pt x="149859" y="106679"/>
                  </a:lnTo>
                  <a:close/>
                </a:path>
                <a:path w="610870" h="153670">
                  <a:moveTo>
                    <a:pt x="488950" y="106679"/>
                  </a:moveTo>
                  <a:lnTo>
                    <a:pt x="374650" y="106679"/>
                  </a:lnTo>
                  <a:lnTo>
                    <a:pt x="374650" y="109219"/>
                  </a:lnTo>
                  <a:lnTo>
                    <a:pt x="488950" y="109219"/>
                  </a:lnTo>
                  <a:lnTo>
                    <a:pt x="488950" y="106679"/>
                  </a:lnTo>
                  <a:close/>
                </a:path>
                <a:path w="610870" h="153670">
                  <a:moveTo>
                    <a:pt x="143509" y="105409"/>
                  </a:moveTo>
                  <a:lnTo>
                    <a:pt x="57150" y="105409"/>
                  </a:lnTo>
                  <a:lnTo>
                    <a:pt x="57150" y="106679"/>
                  </a:lnTo>
                  <a:lnTo>
                    <a:pt x="143509" y="106679"/>
                  </a:lnTo>
                  <a:lnTo>
                    <a:pt x="143509" y="105409"/>
                  </a:lnTo>
                  <a:close/>
                </a:path>
                <a:path w="610870" h="153670">
                  <a:moveTo>
                    <a:pt x="495300" y="105409"/>
                  </a:moveTo>
                  <a:lnTo>
                    <a:pt x="388620" y="105409"/>
                  </a:lnTo>
                  <a:lnTo>
                    <a:pt x="388620" y="106679"/>
                  </a:lnTo>
                  <a:lnTo>
                    <a:pt x="495300" y="106679"/>
                  </a:lnTo>
                  <a:lnTo>
                    <a:pt x="495300" y="105409"/>
                  </a:lnTo>
                  <a:close/>
                </a:path>
                <a:path w="610870" h="153670">
                  <a:moveTo>
                    <a:pt x="135890" y="102869"/>
                  </a:moveTo>
                  <a:lnTo>
                    <a:pt x="54609" y="102869"/>
                  </a:lnTo>
                  <a:lnTo>
                    <a:pt x="54609" y="105409"/>
                  </a:lnTo>
                  <a:lnTo>
                    <a:pt x="135890" y="105409"/>
                  </a:lnTo>
                  <a:lnTo>
                    <a:pt x="135890" y="102869"/>
                  </a:lnTo>
                  <a:close/>
                </a:path>
                <a:path w="610870" h="153670">
                  <a:moveTo>
                    <a:pt x="497840" y="102869"/>
                  </a:moveTo>
                  <a:lnTo>
                    <a:pt x="392429" y="102869"/>
                  </a:lnTo>
                  <a:lnTo>
                    <a:pt x="392429" y="105409"/>
                  </a:lnTo>
                  <a:lnTo>
                    <a:pt x="497840" y="105409"/>
                  </a:lnTo>
                  <a:lnTo>
                    <a:pt x="497840" y="102869"/>
                  </a:lnTo>
                  <a:close/>
                </a:path>
                <a:path w="610870" h="153670">
                  <a:moveTo>
                    <a:pt x="125729" y="100329"/>
                  </a:moveTo>
                  <a:lnTo>
                    <a:pt x="49529" y="100329"/>
                  </a:lnTo>
                  <a:lnTo>
                    <a:pt x="49529" y="102869"/>
                  </a:lnTo>
                  <a:lnTo>
                    <a:pt x="125729" y="102869"/>
                  </a:lnTo>
                  <a:lnTo>
                    <a:pt x="125729" y="100329"/>
                  </a:lnTo>
                  <a:close/>
                </a:path>
                <a:path w="610870" h="153670">
                  <a:moveTo>
                    <a:pt x="501650" y="100329"/>
                  </a:moveTo>
                  <a:lnTo>
                    <a:pt x="406400" y="100329"/>
                  </a:lnTo>
                  <a:lnTo>
                    <a:pt x="406400" y="102869"/>
                  </a:lnTo>
                  <a:lnTo>
                    <a:pt x="501650" y="102869"/>
                  </a:lnTo>
                  <a:lnTo>
                    <a:pt x="501650" y="100329"/>
                  </a:lnTo>
                  <a:close/>
                </a:path>
                <a:path w="610870" h="153670">
                  <a:moveTo>
                    <a:pt x="115570" y="99059"/>
                  </a:moveTo>
                  <a:lnTo>
                    <a:pt x="44450" y="99059"/>
                  </a:lnTo>
                  <a:lnTo>
                    <a:pt x="44450" y="100329"/>
                  </a:lnTo>
                  <a:lnTo>
                    <a:pt x="115570" y="100329"/>
                  </a:lnTo>
                  <a:lnTo>
                    <a:pt x="115570" y="99059"/>
                  </a:lnTo>
                  <a:close/>
                </a:path>
                <a:path w="610870" h="153670">
                  <a:moveTo>
                    <a:pt x="506729" y="99059"/>
                  </a:moveTo>
                  <a:lnTo>
                    <a:pt x="420370" y="99059"/>
                  </a:lnTo>
                  <a:lnTo>
                    <a:pt x="420370" y="100329"/>
                  </a:lnTo>
                  <a:lnTo>
                    <a:pt x="506729" y="100329"/>
                  </a:lnTo>
                  <a:lnTo>
                    <a:pt x="506729" y="99059"/>
                  </a:lnTo>
                  <a:close/>
                </a:path>
                <a:path w="610870" h="153670">
                  <a:moveTo>
                    <a:pt x="110490" y="96519"/>
                  </a:moveTo>
                  <a:lnTo>
                    <a:pt x="41909" y="96519"/>
                  </a:lnTo>
                  <a:lnTo>
                    <a:pt x="41909" y="99059"/>
                  </a:lnTo>
                  <a:lnTo>
                    <a:pt x="110490" y="99059"/>
                  </a:lnTo>
                  <a:lnTo>
                    <a:pt x="110490" y="96519"/>
                  </a:lnTo>
                  <a:close/>
                </a:path>
                <a:path w="610870" h="153670">
                  <a:moveTo>
                    <a:pt x="508000" y="96519"/>
                  </a:moveTo>
                  <a:lnTo>
                    <a:pt x="426720" y="96519"/>
                  </a:lnTo>
                  <a:lnTo>
                    <a:pt x="426720" y="99059"/>
                  </a:lnTo>
                  <a:lnTo>
                    <a:pt x="508000" y="99059"/>
                  </a:lnTo>
                  <a:lnTo>
                    <a:pt x="508000" y="96519"/>
                  </a:lnTo>
                  <a:close/>
                </a:path>
                <a:path w="610870" h="153670">
                  <a:moveTo>
                    <a:pt x="104140" y="93979"/>
                  </a:moveTo>
                  <a:lnTo>
                    <a:pt x="38100" y="93979"/>
                  </a:lnTo>
                  <a:lnTo>
                    <a:pt x="38100" y="96519"/>
                  </a:lnTo>
                  <a:lnTo>
                    <a:pt x="104140" y="96519"/>
                  </a:lnTo>
                  <a:lnTo>
                    <a:pt x="104140" y="93979"/>
                  </a:lnTo>
                  <a:close/>
                </a:path>
                <a:path w="610870" h="153670">
                  <a:moveTo>
                    <a:pt x="513079" y="93979"/>
                  </a:moveTo>
                  <a:lnTo>
                    <a:pt x="439420" y="93979"/>
                  </a:lnTo>
                  <a:lnTo>
                    <a:pt x="439420" y="96519"/>
                  </a:lnTo>
                  <a:lnTo>
                    <a:pt x="513079" y="96519"/>
                  </a:lnTo>
                  <a:lnTo>
                    <a:pt x="513079" y="93979"/>
                  </a:lnTo>
                  <a:close/>
                </a:path>
                <a:path w="610870" h="153670">
                  <a:moveTo>
                    <a:pt x="99059" y="92709"/>
                  </a:moveTo>
                  <a:lnTo>
                    <a:pt x="36829" y="92709"/>
                  </a:lnTo>
                  <a:lnTo>
                    <a:pt x="36829" y="93979"/>
                  </a:lnTo>
                  <a:lnTo>
                    <a:pt x="99059" y="93979"/>
                  </a:lnTo>
                  <a:lnTo>
                    <a:pt x="99059" y="92709"/>
                  </a:lnTo>
                  <a:close/>
                </a:path>
                <a:path w="610870" h="153670">
                  <a:moveTo>
                    <a:pt x="516890" y="92709"/>
                  </a:moveTo>
                  <a:lnTo>
                    <a:pt x="447040" y="92709"/>
                  </a:lnTo>
                  <a:lnTo>
                    <a:pt x="447040" y="93979"/>
                  </a:lnTo>
                  <a:lnTo>
                    <a:pt x="516890" y="93979"/>
                  </a:lnTo>
                  <a:lnTo>
                    <a:pt x="516890" y="92709"/>
                  </a:lnTo>
                  <a:close/>
                </a:path>
                <a:path w="610870" h="153670">
                  <a:moveTo>
                    <a:pt x="96520" y="90169"/>
                  </a:moveTo>
                  <a:lnTo>
                    <a:pt x="35559" y="90169"/>
                  </a:lnTo>
                  <a:lnTo>
                    <a:pt x="35559" y="92709"/>
                  </a:lnTo>
                  <a:lnTo>
                    <a:pt x="96520" y="92709"/>
                  </a:lnTo>
                  <a:lnTo>
                    <a:pt x="96520" y="90169"/>
                  </a:lnTo>
                  <a:close/>
                </a:path>
                <a:path w="610870" h="153670">
                  <a:moveTo>
                    <a:pt x="519429" y="90169"/>
                  </a:moveTo>
                  <a:lnTo>
                    <a:pt x="450850" y="90169"/>
                  </a:lnTo>
                  <a:lnTo>
                    <a:pt x="450850" y="92709"/>
                  </a:lnTo>
                  <a:lnTo>
                    <a:pt x="519429" y="92709"/>
                  </a:lnTo>
                  <a:lnTo>
                    <a:pt x="519429" y="90169"/>
                  </a:lnTo>
                  <a:close/>
                </a:path>
                <a:path w="610870" h="153670">
                  <a:moveTo>
                    <a:pt x="91440" y="87629"/>
                  </a:moveTo>
                  <a:lnTo>
                    <a:pt x="34290" y="87629"/>
                  </a:lnTo>
                  <a:lnTo>
                    <a:pt x="34290" y="90169"/>
                  </a:lnTo>
                  <a:lnTo>
                    <a:pt x="91440" y="90169"/>
                  </a:lnTo>
                  <a:lnTo>
                    <a:pt x="91440" y="87629"/>
                  </a:lnTo>
                  <a:close/>
                </a:path>
                <a:path w="610870" h="153670">
                  <a:moveTo>
                    <a:pt x="523240" y="87629"/>
                  </a:moveTo>
                  <a:lnTo>
                    <a:pt x="458470" y="87629"/>
                  </a:lnTo>
                  <a:lnTo>
                    <a:pt x="458470" y="90169"/>
                  </a:lnTo>
                  <a:lnTo>
                    <a:pt x="523240" y="90169"/>
                  </a:lnTo>
                  <a:lnTo>
                    <a:pt x="523240" y="87629"/>
                  </a:lnTo>
                  <a:close/>
                </a:path>
                <a:path w="610870" h="153670">
                  <a:moveTo>
                    <a:pt x="82550" y="83819"/>
                  </a:moveTo>
                  <a:lnTo>
                    <a:pt x="33020" y="83819"/>
                  </a:lnTo>
                  <a:lnTo>
                    <a:pt x="33020" y="87629"/>
                  </a:lnTo>
                  <a:lnTo>
                    <a:pt x="87629" y="87629"/>
                  </a:lnTo>
                  <a:lnTo>
                    <a:pt x="87629" y="86359"/>
                  </a:lnTo>
                  <a:lnTo>
                    <a:pt x="82550" y="86359"/>
                  </a:lnTo>
                  <a:lnTo>
                    <a:pt x="82550" y="83819"/>
                  </a:lnTo>
                  <a:close/>
                </a:path>
                <a:path w="610870" h="153670">
                  <a:moveTo>
                    <a:pt x="528320" y="86359"/>
                  </a:moveTo>
                  <a:lnTo>
                    <a:pt x="466090" y="86359"/>
                  </a:lnTo>
                  <a:lnTo>
                    <a:pt x="466090" y="87629"/>
                  </a:lnTo>
                  <a:lnTo>
                    <a:pt x="528320" y="87629"/>
                  </a:lnTo>
                  <a:lnTo>
                    <a:pt x="528320" y="86359"/>
                  </a:lnTo>
                  <a:close/>
                </a:path>
                <a:path w="610870" h="153670">
                  <a:moveTo>
                    <a:pt x="529590" y="83819"/>
                  </a:moveTo>
                  <a:lnTo>
                    <a:pt x="469900" y="83819"/>
                  </a:lnTo>
                  <a:lnTo>
                    <a:pt x="469900" y="86359"/>
                  </a:lnTo>
                  <a:lnTo>
                    <a:pt x="529590" y="86359"/>
                  </a:lnTo>
                  <a:lnTo>
                    <a:pt x="529590" y="83819"/>
                  </a:lnTo>
                  <a:close/>
                </a:path>
                <a:path w="610870" h="153670">
                  <a:moveTo>
                    <a:pt x="73659" y="81279"/>
                  </a:moveTo>
                  <a:lnTo>
                    <a:pt x="31750" y="81279"/>
                  </a:lnTo>
                  <a:lnTo>
                    <a:pt x="31750" y="83819"/>
                  </a:lnTo>
                  <a:lnTo>
                    <a:pt x="73659" y="83819"/>
                  </a:lnTo>
                  <a:lnTo>
                    <a:pt x="73659" y="81279"/>
                  </a:lnTo>
                  <a:close/>
                </a:path>
                <a:path w="610870" h="153670">
                  <a:moveTo>
                    <a:pt x="534670" y="81279"/>
                  </a:moveTo>
                  <a:lnTo>
                    <a:pt x="477520" y="81279"/>
                  </a:lnTo>
                  <a:lnTo>
                    <a:pt x="477520" y="83819"/>
                  </a:lnTo>
                  <a:lnTo>
                    <a:pt x="534670" y="83819"/>
                  </a:lnTo>
                  <a:lnTo>
                    <a:pt x="534670" y="81279"/>
                  </a:lnTo>
                  <a:close/>
                </a:path>
                <a:path w="610870" h="153670">
                  <a:moveTo>
                    <a:pt x="64770" y="80009"/>
                  </a:moveTo>
                  <a:lnTo>
                    <a:pt x="30479" y="80009"/>
                  </a:lnTo>
                  <a:lnTo>
                    <a:pt x="30479" y="81279"/>
                  </a:lnTo>
                  <a:lnTo>
                    <a:pt x="64770" y="81279"/>
                  </a:lnTo>
                  <a:lnTo>
                    <a:pt x="64770" y="80009"/>
                  </a:lnTo>
                  <a:close/>
                </a:path>
                <a:path w="610870" h="153670">
                  <a:moveTo>
                    <a:pt x="538479" y="80009"/>
                  </a:moveTo>
                  <a:lnTo>
                    <a:pt x="485140" y="80009"/>
                  </a:lnTo>
                  <a:lnTo>
                    <a:pt x="485140" y="81279"/>
                  </a:lnTo>
                  <a:lnTo>
                    <a:pt x="538479" y="81279"/>
                  </a:lnTo>
                  <a:lnTo>
                    <a:pt x="538479" y="80009"/>
                  </a:lnTo>
                  <a:close/>
                </a:path>
                <a:path w="610870" h="153670">
                  <a:moveTo>
                    <a:pt x="60959" y="77469"/>
                  </a:moveTo>
                  <a:lnTo>
                    <a:pt x="29209" y="77469"/>
                  </a:lnTo>
                  <a:lnTo>
                    <a:pt x="29209" y="80009"/>
                  </a:lnTo>
                  <a:lnTo>
                    <a:pt x="60959" y="80009"/>
                  </a:lnTo>
                  <a:lnTo>
                    <a:pt x="60959" y="77469"/>
                  </a:lnTo>
                  <a:close/>
                </a:path>
                <a:path w="610870" h="153670">
                  <a:moveTo>
                    <a:pt x="541020" y="77469"/>
                  </a:moveTo>
                  <a:lnTo>
                    <a:pt x="488950" y="77469"/>
                  </a:lnTo>
                  <a:lnTo>
                    <a:pt x="488950" y="80009"/>
                  </a:lnTo>
                  <a:lnTo>
                    <a:pt x="541020" y="80009"/>
                  </a:lnTo>
                  <a:lnTo>
                    <a:pt x="541020" y="77469"/>
                  </a:lnTo>
                  <a:close/>
                </a:path>
                <a:path w="610870" h="153670">
                  <a:moveTo>
                    <a:pt x="55879" y="74929"/>
                  </a:moveTo>
                  <a:lnTo>
                    <a:pt x="27940" y="74929"/>
                  </a:lnTo>
                  <a:lnTo>
                    <a:pt x="27940" y="77469"/>
                  </a:lnTo>
                  <a:lnTo>
                    <a:pt x="55879" y="77469"/>
                  </a:lnTo>
                  <a:lnTo>
                    <a:pt x="55879" y="74929"/>
                  </a:lnTo>
                  <a:close/>
                </a:path>
                <a:path w="610870" h="153670">
                  <a:moveTo>
                    <a:pt x="544829" y="74929"/>
                  </a:moveTo>
                  <a:lnTo>
                    <a:pt x="495300" y="74929"/>
                  </a:lnTo>
                  <a:lnTo>
                    <a:pt x="495300" y="77469"/>
                  </a:lnTo>
                  <a:lnTo>
                    <a:pt x="544829" y="77469"/>
                  </a:lnTo>
                  <a:lnTo>
                    <a:pt x="544829" y="74929"/>
                  </a:lnTo>
                  <a:close/>
                </a:path>
                <a:path w="610870" h="153670">
                  <a:moveTo>
                    <a:pt x="50800" y="73659"/>
                  </a:moveTo>
                  <a:lnTo>
                    <a:pt x="25400" y="73659"/>
                  </a:lnTo>
                  <a:lnTo>
                    <a:pt x="25400" y="74929"/>
                  </a:lnTo>
                  <a:lnTo>
                    <a:pt x="50800" y="74929"/>
                  </a:lnTo>
                  <a:lnTo>
                    <a:pt x="50800" y="73659"/>
                  </a:lnTo>
                  <a:close/>
                </a:path>
                <a:path w="610870" h="153670">
                  <a:moveTo>
                    <a:pt x="549909" y="73659"/>
                  </a:moveTo>
                  <a:lnTo>
                    <a:pt x="500379" y="73659"/>
                  </a:lnTo>
                  <a:lnTo>
                    <a:pt x="500379" y="74929"/>
                  </a:lnTo>
                  <a:lnTo>
                    <a:pt x="549909" y="74929"/>
                  </a:lnTo>
                  <a:lnTo>
                    <a:pt x="549909" y="73659"/>
                  </a:lnTo>
                  <a:close/>
                </a:path>
                <a:path w="610870" h="153670">
                  <a:moveTo>
                    <a:pt x="48259" y="71119"/>
                  </a:moveTo>
                  <a:lnTo>
                    <a:pt x="24129" y="71119"/>
                  </a:lnTo>
                  <a:lnTo>
                    <a:pt x="24129" y="73659"/>
                  </a:lnTo>
                  <a:lnTo>
                    <a:pt x="48259" y="73659"/>
                  </a:lnTo>
                  <a:lnTo>
                    <a:pt x="48259" y="71119"/>
                  </a:lnTo>
                  <a:close/>
                </a:path>
                <a:path w="610870" h="153670">
                  <a:moveTo>
                    <a:pt x="552450" y="71119"/>
                  </a:moveTo>
                  <a:lnTo>
                    <a:pt x="501650" y="71119"/>
                  </a:lnTo>
                  <a:lnTo>
                    <a:pt x="501650" y="73659"/>
                  </a:lnTo>
                  <a:lnTo>
                    <a:pt x="552450" y="73659"/>
                  </a:lnTo>
                  <a:lnTo>
                    <a:pt x="552450" y="71119"/>
                  </a:lnTo>
                  <a:close/>
                </a:path>
                <a:path w="610870" h="153670">
                  <a:moveTo>
                    <a:pt x="43179" y="68579"/>
                  </a:moveTo>
                  <a:lnTo>
                    <a:pt x="21590" y="68579"/>
                  </a:lnTo>
                  <a:lnTo>
                    <a:pt x="21590" y="71119"/>
                  </a:lnTo>
                  <a:lnTo>
                    <a:pt x="43179" y="71119"/>
                  </a:lnTo>
                  <a:lnTo>
                    <a:pt x="43179" y="68579"/>
                  </a:lnTo>
                  <a:close/>
                </a:path>
                <a:path w="610870" h="153670">
                  <a:moveTo>
                    <a:pt x="557529" y="68579"/>
                  </a:moveTo>
                  <a:lnTo>
                    <a:pt x="505459" y="68579"/>
                  </a:lnTo>
                  <a:lnTo>
                    <a:pt x="505459" y="71119"/>
                  </a:lnTo>
                  <a:lnTo>
                    <a:pt x="557529" y="71119"/>
                  </a:lnTo>
                  <a:lnTo>
                    <a:pt x="557529" y="68579"/>
                  </a:lnTo>
                  <a:close/>
                </a:path>
                <a:path w="610870" h="153670">
                  <a:moveTo>
                    <a:pt x="39370" y="64769"/>
                  </a:moveTo>
                  <a:lnTo>
                    <a:pt x="19050" y="64769"/>
                  </a:lnTo>
                  <a:lnTo>
                    <a:pt x="19050" y="68579"/>
                  </a:lnTo>
                  <a:lnTo>
                    <a:pt x="39370" y="68579"/>
                  </a:lnTo>
                  <a:lnTo>
                    <a:pt x="39370" y="64769"/>
                  </a:lnTo>
                  <a:close/>
                </a:path>
                <a:path w="610870" h="153670">
                  <a:moveTo>
                    <a:pt x="562609" y="67309"/>
                  </a:moveTo>
                  <a:lnTo>
                    <a:pt x="510540" y="67309"/>
                  </a:lnTo>
                  <a:lnTo>
                    <a:pt x="510540" y="68579"/>
                  </a:lnTo>
                  <a:lnTo>
                    <a:pt x="562609" y="68579"/>
                  </a:lnTo>
                  <a:lnTo>
                    <a:pt x="562609" y="67309"/>
                  </a:lnTo>
                  <a:close/>
                </a:path>
                <a:path w="610870" h="153670">
                  <a:moveTo>
                    <a:pt x="565150" y="64769"/>
                  </a:moveTo>
                  <a:lnTo>
                    <a:pt x="511809" y="64769"/>
                  </a:lnTo>
                  <a:lnTo>
                    <a:pt x="511809" y="67309"/>
                  </a:lnTo>
                  <a:lnTo>
                    <a:pt x="565150" y="67309"/>
                  </a:lnTo>
                  <a:lnTo>
                    <a:pt x="565150" y="64769"/>
                  </a:lnTo>
                  <a:close/>
                </a:path>
                <a:path w="610870" h="153670">
                  <a:moveTo>
                    <a:pt x="38100" y="62229"/>
                  </a:moveTo>
                  <a:lnTo>
                    <a:pt x="17779" y="62229"/>
                  </a:lnTo>
                  <a:lnTo>
                    <a:pt x="17779" y="64769"/>
                  </a:lnTo>
                  <a:lnTo>
                    <a:pt x="38100" y="64769"/>
                  </a:lnTo>
                  <a:lnTo>
                    <a:pt x="38100" y="62229"/>
                  </a:lnTo>
                  <a:close/>
                </a:path>
                <a:path w="610870" h="153670">
                  <a:moveTo>
                    <a:pt x="570229" y="62229"/>
                  </a:moveTo>
                  <a:lnTo>
                    <a:pt x="515620" y="62229"/>
                  </a:lnTo>
                  <a:lnTo>
                    <a:pt x="515620" y="64769"/>
                  </a:lnTo>
                  <a:lnTo>
                    <a:pt x="570229" y="64769"/>
                  </a:lnTo>
                  <a:lnTo>
                    <a:pt x="570229" y="62229"/>
                  </a:lnTo>
                  <a:close/>
                </a:path>
                <a:path w="610870" h="153670">
                  <a:moveTo>
                    <a:pt x="36829" y="60959"/>
                  </a:moveTo>
                  <a:lnTo>
                    <a:pt x="16509" y="60959"/>
                  </a:lnTo>
                  <a:lnTo>
                    <a:pt x="16509" y="62229"/>
                  </a:lnTo>
                  <a:lnTo>
                    <a:pt x="36829" y="62229"/>
                  </a:lnTo>
                  <a:lnTo>
                    <a:pt x="36829" y="60959"/>
                  </a:lnTo>
                  <a:close/>
                </a:path>
                <a:path w="610870" h="153670">
                  <a:moveTo>
                    <a:pt x="575309" y="60959"/>
                  </a:moveTo>
                  <a:lnTo>
                    <a:pt x="520700" y="60959"/>
                  </a:lnTo>
                  <a:lnTo>
                    <a:pt x="520700" y="62229"/>
                  </a:lnTo>
                  <a:lnTo>
                    <a:pt x="575309" y="62229"/>
                  </a:lnTo>
                  <a:lnTo>
                    <a:pt x="575309" y="60959"/>
                  </a:lnTo>
                  <a:close/>
                </a:path>
                <a:path w="610870" h="153670">
                  <a:moveTo>
                    <a:pt x="35559" y="57149"/>
                  </a:moveTo>
                  <a:lnTo>
                    <a:pt x="15240" y="57149"/>
                  </a:lnTo>
                  <a:lnTo>
                    <a:pt x="15240" y="60959"/>
                  </a:lnTo>
                  <a:lnTo>
                    <a:pt x="35559" y="60959"/>
                  </a:lnTo>
                  <a:lnTo>
                    <a:pt x="35559" y="57149"/>
                  </a:lnTo>
                  <a:close/>
                </a:path>
                <a:path w="610870" h="153670">
                  <a:moveTo>
                    <a:pt x="577850" y="58419"/>
                  </a:moveTo>
                  <a:lnTo>
                    <a:pt x="521970" y="58419"/>
                  </a:lnTo>
                  <a:lnTo>
                    <a:pt x="521970" y="60959"/>
                  </a:lnTo>
                  <a:lnTo>
                    <a:pt x="577850" y="60959"/>
                  </a:lnTo>
                  <a:lnTo>
                    <a:pt x="577850" y="58419"/>
                  </a:lnTo>
                  <a:close/>
                </a:path>
                <a:path w="610870" h="153670">
                  <a:moveTo>
                    <a:pt x="580390" y="57149"/>
                  </a:moveTo>
                  <a:lnTo>
                    <a:pt x="524509" y="57149"/>
                  </a:lnTo>
                  <a:lnTo>
                    <a:pt x="524509" y="58419"/>
                  </a:lnTo>
                  <a:lnTo>
                    <a:pt x="580390" y="58419"/>
                  </a:lnTo>
                  <a:lnTo>
                    <a:pt x="580390" y="57149"/>
                  </a:lnTo>
                  <a:close/>
                </a:path>
                <a:path w="610870" h="153670">
                  <a:moveTo>
                    <a:pt x="34290" y="55879"/>
                  </a:moveTo>
                  <a:lnTo>
                    <a:pt x="13970" y="55879"/>
                  </a:lnTo>
                  <a:lnTo>
                    <a:pt x="13970" y="57149"/>
                  </a:lnTo>
                  <a:lnTo>
                    <a:pt x="34290" y="57149"/>
                  </a:lnTo>
                  <a:lnTo>
                    <a:pt x="34290" y="55879"/>
                  </a:lnTo>
                  <a:close/>
                </a:path>
                <a:path w="610870" h="153670">
                  <a:moveTo>
                    <a:pt x="582929" y="55879"/>
                  </a:moveTo>
                  <a:lnTo>
                    <a:pt x="525779" y="55879"/>
                  </a:lnTo>
                  <a:lnTo>
                    <a:pt x="525779" y="57149"/>
                  </a:lnTo>
                  <a:lnTo>
                    <a:pt x="582929" y="57149"/>
                  </a:lnTo>
                  <a:lnTo>
                    <a:pt x="582929" y="55879"/>
                  </a:lnTo>
                  <a:close/>
                </a:path>
                <a:path w="610870" h="153670">
                  <a:moveTo>
                    <a:pt x="33020" y="52069"/>
                  </a:moveTo>
                  <a:lnTo>
                    <a:pt x="12700" y="52069"/>
                  </a:lnTo>
                  <a:lnTo>
                    <a:pt x="12700" y="55879"/>
                  </a:lnTo>
                  <a:lnTo>
                    <a:pt x="33020" y="55879"/>
                  </a:lnTo>
                  <a:lnTo>
                    <a:pt x="33020" y="52069"/>
                  </a:lnTo>
                  <a:close/>
                </a:path>
                <a:path w="610870" h="153670">
                  <a:moveTo>
                    <a:pt x="588009" y="54609"/>
                  </a:moveTo>
                  <a:lnTo>
                    <a:pt x="530859" y="54609"/>
                  </a:lnTo>
                  <a:lnTo>
                    <a:pt x="530859" y="55879"/>
                  </a:lnTo>
                  <a:lnTo>
                    <a:pt x="588009" y="55879"/>
                  </a:lnTo>
                  <a:lnTo>
                    <a:pt x="588009" y="54609"/>
                  </a:lnTo>
                  <a:close/>
                </a:path>
                <a:path w="610870" h="153670">
                  <a:moveTo>
                    <a:pt x="590550" y="52069"/>
                  </a:moveTo>
                  <a:lnTo>
                    <a:pt x="532129" y="52069"/>
                  </a:lnTo>
                  <a:lnTo>
                    <a:pt x="532129" y="54609"/>
                  </a:lnTo>
                  <a:lnTo>
                    <a:pt x="590550" y="54609"/>
                  </a:lnTo>
                  <a:lnTo>
                    <a:pt x="590550" y="52069"/>
                  </a:lnTo>
                  <a:close/>
                </a:path>
                <a:path w="610870" h="153670">
                  <a:moveTo>
                    <a:pt x="31750" y="49529"/>
                  </a:moveTo>
                  <a:lnTo>
                    <a:pt x="11429" y="49529"/>
                  </a:lnTo>
                  <a:lnTo>
                    <a:pt x="11429" y="52069"/>
                  </a:lnTo>
                  <a:lnTo>
                    <a:pt x="31750" y="52069"/>
                  </a:lnTo>
                  <a:lnTo>
                    <a:pt x="31750" y="49529"/>
                  </a:lnTo>
                  <a:close/>
                </a:path>
                <a:path w="610870" h="153670">
                  <a:moveTo>
                    <a:pt x="593090" y="50799"/>
                  </a:moveTo>
                  <a:lnTo>
                    <a:pt x="534670" y="50799"/>
                  </a:lnTo>
                  <a:lnTo>
                    <a:pt x="534670" y="52069"/>
                  </a:lnTo>
                  <a:lnTo>
                    <a:pt x="593090" y="52069"/>
                  </a:lnTo>
                  <a:lnTo>
                    <a:pt x="593090" y="50799"/>
                  </a:lnTo>
                  <a:close/>
                </a:path>
                <a:path w="610870" h="153670">
                  <a:moveTo>
                    <a:pt x="595629" y="49529"/>
                  </a:moveTo>
                  <a:lnTo>
                    <a:pt x="535940" y="49529"/>
                  </a:lnTo>
                  <a:lnTo>
                    <a:pt x="535940" y="50799"/>
                  </a:lnTo>
                  <a:lnTo>
                    <a:pt x="595629" y="50799"/>
                  </a:lnTo>
                  <a:lnTo>
                    <a:pt x="595629" y="49529"/>
                  </a:lnTo>
                  <a:close/>
                </a:path>
                <a:path w="610870" h="153670">
                  <a:moveTo>
                    <a:pt x="30479" y="48259"/>
                  </a:moveTo>
                  <a:lnTo>
                    <a:pt x="10159" y="48259"/>
                  </a:lnTo>
                  <a:lnTo>
                    <a:pt x="10159" y="49529"/>
                  </a:lnTo>
                  <a:lnTo>
                    <a:pt x="30479" y="49529"/>
                  </a:lnTo>
                  <a:lnTo>
                    <a:pt x="30479" y="48259"/>
                  </a:lnTo>
                  <a:close/>
                </a:path>
                <a:path w="610870" h="153670">
                  <a:moveTo>
                    <a:pt x="599440" y="48259"/>
                  </a:moveTo>
                  <a:lnTo>
                    <a:pt x="541020" y="48259"/>
                  </a:lnTo>
                  <a:lnTo>
                    <a:pt x="541020" y="49529"/>
                  </a:lnTo>
                  <a:lnTo>
                    <a:pt x="599440" y="49529"/>
                  </a:lnTo>
                  <a:lnTo>
                    <a:pt x="599440" y="48259"/>
                  </a:lnTo>
                  <a:close/>
                </a:path>
                <a:path w="610870" h="153670">
                  <a:moveTo>
                    <a:pt x="27940" y="44449"/>
                  </a:moveTo>
                  <a:lnTo>
                    <a:pt x="8890" y="44449"/>
                  </a:lnTo>
                  <a:lnTo>
                    <a:pt x="8890" y="48259"/>
                  </a:lnTo>
                  <a:lnTo>
                    <a:pt x="29209" y="48259"/>
                  </a:lnTo>
                  <a:lnTo>
                    <a:pt x="29209" y="45719"/>
                  </a:lnTo>
                  <a:lnTo>
                    <a:pt x="27940" y="45719"/>
                  </a:lnTo>
                  <a:lnTo>
                    <a:pt x="27940" y="44449"/>
                  </a:lnTo>
                  <a:close/>
                </a:path>
                <a:path w="610870" h="153670">
                  <a:moveTo>
                    <a:pt x="603250" y="45719"/>
                  </a:moveTo>
                  <a:lnTo>
                    <a:pt x="543559" y="45719"/>
                  </a:lnTo>
                  <a:lnTo>
                    <a:pt x="543559" y="48259"/>
                  </a:lnTo>
                  <a:lnTo>
                    <a:pt x="603250" y="48259"/>
                  </a:lnTo>
                  <a:lnTo>
                    <a:pt x="603250" y="45719"/>
                  </a:lnTo>
                  <a:close/>
                </a:path>
                <a:path w="610870" h="153670">
                  <a:moveTo>
                    <a:pt x="605790" y="44449"/>
                  </a:moveTo>
                  <a:lnTo>
                    <a:pt x="546100" y="44449"/>
                  </a:lnTo>
                  <a:lnTo>
                    <a:pt x="546100" y="45719"/>
                  </a:lnTo>
                  <a:lnTo>
                    <a:pt x="605790" y="45719"/>
                  </a:lnTo>
                  <a:lnTo>
                    <a:pt x="605790" y="44449"/>
                  </a:lnTo>
                  <a:close/>
                </a:path>
                <a:path w="610870" h="153670">
                  <a:moveTo>
                    <a:pt x="25400" y="43179"/>
                  </a:moveTo>
                  <a:lnTo>
                    <a:pt x="7620" y="43179"/>
                  </a:lnTo>
                  <a:lnTo>
                    <a:pt x="7620" y="44449"/>
                  </a:lnTo>
                  <a:lnTo>
                    <a:pt x="25400" y="44449"/>
                  </a:lnTo>
                  <a:lnTo>
                    <a:pt x="25400" y="43179"/>
                  </a:lnTo>
                  <a:close/>
                </a:path>
                <a:path w="610870" h="153670">
                  <a:moveTo>
                    <a:pt x="608329" y="43179"/>
                  </a:moveTo>
                  <a:lnTo>
                    <a:pt x="548640" y="43179"/>
                  </a:lnTo>
                  <a:lnTo>
                    <a:pt x="548640" y="44449"/>
                  </a:lnTo>
                  <a:lnTo>
                    <a:pt x="608329" y="44449"/>
                  </a:lnTo>
                  <a:lnTo>
                    <a:pt x="608329" y="43179"/>
                  </a:lnTo>
                  <a:close/>
                </a:path>
                <a:path w="610870" h="153670">
                  <a:moveTo>
                    <a:pt x="21590" y="39369"/>
                  </a:moveTo>
                  <a:lnTo>
                    <a:pt x="6350" y="39369"/>
                  </a:lnTo>
                  <a:lnTo>
                    <a:pt x="6350" y="43179"/>
                  </a:lnTo>
                  <a:lnTo>
                    <a:pt x="22859" y="43179"/>
                  </a:lnTo>
                  <a:lnTo>
                    <a:pt x="22859" y="41909"/>
                  </a:lnTo>
                  <a:lnTo>
                    <a:pt x="21590" y="41909"/>
                  </a:lnTo>
                  <a:lnTo>
                    <a:pt x="21590" y="39369"/>
                  </a:lnTo>
                  <a:close/>
                </a:path>
                <a:path w="610870" h="153670">
                  <a:moveTo>
                    <a:pt x="610870" y="11429"/>
                  </a:moveTo>
                  <a:lnTo>
                    <a:pt x="609600" y="12699"/>
                  </a:lnTo>
                  <a:lnTo>
                    <a:pt x="609600" y="13969"/>
                  </a:lnTo>
                  <a:lnTo>
                    <a:pt x="607059" y="13969"/>
                  </a:lnTo>
                  <a:lnTo>
                    <a:pt x="607059" y="16509"/>
                  </a:lnTo>
                  <a:lnTo>
                    <a:pt x="604520" y="16509"/>
                  </a:lnTo>
                  <a:lnTo>
                    <a:pt x="604520" y="17779"/>
                  </a:lnTo>
                  <a:lnTo>
                    <a:pt x="599440" y="17779"/>
                  </a:lnTo>
                  <a:lnTo>
                    <a:pt x="599440" y="19049"/>
                  </a:lnTo>
                  <a:lnTo>
                    <a:pt x="598170" y="19049"/>
                  </a:lnTo>
                  <a:lnTo>
                    <a:pt x="598170" y="20319"/>
                  </a:lnTo>
                  <a:lnTo>
                    <a:pt x="594359" y="20319"/>
                  </a:lnTo>
                  <a:lnTo>
                    <a:pt x="594359" y="22859"/>
                  </a:lnTo>
                  <a:lnTo>
                    <a:pt x="591820" y="22859"/>
                  </a:lnTo>
                  <a:lnTo>
                    <a:pt x="591820" y="24129"/>
                  </a:lnTo>
                  <a:lnTo>
                    <a:pt x="586740" y="24129"/>
                  </a:lnTo>
                  <a:lnTo>
                    <a:pt x="586740" y="25399"/>
                  </a:lnTo>
                  <a:lnTo>
                    <a:pt x="584200" y="25399"/>
                  </a:lnTo>
                  <a:lnTo>
                    <a:pt x="584200" y="26669"/>
                  </a:lnTo>
                  <a:lnTo>
                    <a:pt x="581659" y="26669"/>
                  </a:lnTo>
                  <a:lnTo>
                    <a:pt x="581659" y="29209"/>
                  </a:lnTo>
                  <a:lnTo>
                    <a:pt x="579120" y="29209"/>
                  </a:lnTo>
                  <a:lnTo>
                    <a:pt x="579120" y="30479"/>
                  </a:lnTo>
                  <a:lnTo>
                    <a:pt x="574040" y="30479"/>
                  </a:lnTo>
                  <a:lnTo>
                    <a:pt x="574040" y="31749"/>
                  </a:lnTo>
                  <a:lnTo>
                    <a:pt x="571500" y="31749"/>
                  </a:lnTo>
                  <a:lnTo>
                    <a:pt x="571500" y="33019"/>
                  </a:lnTo>
                  <a:lnTo>
                    <a:pt x="568959" y="33019"/>
                  </a:lnTo>
                  <a:lnTo>
                    <a:pt x="568959" y="35559"/>
                  </a:lnTo>
                  <a:lnTo>
                    <a:pt x="566420" y="35559"/>
                  </a:lnTo>
                  <a:lnTo>
                    <a:pt x="566420" y="36829"/>
                  </a:lnTo>
                  <a:lnTo>
                    <a:pt x="561340" y="36829"/>
                  </a:lnTo>
                  <a:lnTo>
                    <a:pt x="561340" y="38099"/>
                  </a:lnTo>
                  <a:lnTo>
                    <a:pt x="558800" y="38099"/>
                  </a:lnTo>
                  <a:lnTo>
                    <a:pt x="558800" y="39369"/>
                  </a:lnTo>
                  <a:lnTo>
                    <a:pt x="556259" y="39369"/>
                  </a:lnTo>
                  <a:lnTo>
                    <a:pt x="556259" y="41909"/>
                  </a:lnTo>
                  <a:lnTo>
                    <a:pt x="553720" y="41909"/>
                  </a:lnTo>
                  <a:lnTo>
                    <a:pt x="553720" y="43179"/>
                  </a:lnTo>
                  <a:lnTo>
                    <a:pt x="610870" y="43179"/>
                  </a:lnTo>
                  <a:lnTo>
                    <a:pt x="610870" y="11429"/>
                  </a:lnTo>
                  <a:close/>
                </a:path>
                <a:path w="610870" h="153670">
                  <a:moveTo>
                    <a:pt x="20320" y="36829"/>
                  </a:moveTo>
                  <a:lnTo>
                    <a:pt x="5079" y="36829"/>
                  </a:lnTo>
                  <a:lnTo>
                    <a:pt x="5079" y="39369"/>
                  </a:lnTo>
                  <a:lnTo>
                    <a:pt x="20320" y="39369"/>
                  </a:lnTo>
                  <a:lnTo>
                    <a:pt x="20320" y="36829"/>
                  </a:lnTo>
                  <a:close/>
                </a:path>
                <a:path w="610870" h="153670">
                  <a:moveTo>
                    <a:pt x="19050" y="35559"/>
                  </a:moveTo>
                  <a:lnTo>
                    <a:pt x="3809" y="35559"/>
                  </a:lnTo>
                  <a:lnTo>
                    <a:pt x="3809" y="36829"/>
                  </a:lnTo>
                  <a:lnTo>
                    <a:pt x="19050" y="36829"/>
                  </a:lnTo>
                  <a:lnTo>
                    <a:pt x="19050" y="35559"/>
                  </a:lnTo>
                  <a:close/>
                </a:path>
                <a:path w="610870" h="153670">
                  <a:moveTo>
                    <a:pt x="17779" y="31749"/>
                  </a:moveTo>
                  <a:lnTo>
                    <a:pt x="2540" y="31749"/>
                  </a:lnTo>
                  <a:lnTo>
                    <a:pt x="2540" y="35559"/>
                  </a:lnTo>
                  <a:lnTo>
                    <a:pt x="17779" y="35559"/>
                  </a:lnTo>
                  <a:lnTo>
                    <a:pt x="17779" y="31749"/>
                  </a:lnTo>
                  <a:close/>
                </a:path>
                <a:path w="610870" h="153670">
                  <a:moveTo>
                    <a:pt x="16509" y="30479"/>
                  </a:moveTo>
                  <a:lnTo>
                    <a:pt x="1270" y="30479"/>
                  </a:lnTo>
                  <a:lnTo>
                    <a:pt x="1270" y="31749"/>
                  </a:lnTo>
                  <a:lnTo>
                    <a:pt x="16509" y="31749"/>
                  </a:lnTo>
                  <a:lnTo>
                    <a:pt x="16509" y="30479"/>
                  </a:lnTo>
                  <a:close/>
                </a:path>
                <a:path w="610870" h="153670">
                  <a:moveTo>
                    <a:pt x="1270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15240" y="30479"/>
                  </a:lnTo>
                  <a:lnTo>
                    <a:pt x="15240" y="26669"/>
                  </a:lnTo>
                  <a:lnTo>
                    <a:pt x="13970" y="26669"/>
                  </a:lnTo>
                  <a:lnTo>
                    <a:pt x="13970" y="24129"/>
                  </a:lnTo>
                  <a:lnTo>
                    <a:pt x="12700" y="24129"/>
                  </a:lnTo>
                  <a:lnTo>
                    <a:pt x="12700" y="22859"/>
                  </a:lnTo>
                  <a:lnTo>
                    <a:pt x="11429" y="22859"/>
                  </a:lnTo>
                  <a:lnTo>
                    <a:pt x="11429" y="19049"/>
                  </a:lnTo>
                  <a:lnTo>
                    <a:pt x="10159" y="19049"/>
                  </a:lnTo>
                  <a:lnTo>
                    <a:pt x="10159" y="17779"/>
                  </a:lnTo>
                  <a:lnTo>
                    <a:pt x="8890" y="17779"/>
                  </a:lnTo>
                  <a:lnTo>
                    <a:pt x="8890" y="13969"/>
                  </a:lnTo>
                  <a:lnTo>
                    <a:pt x="7620" y="13969"/>
                  </a:lnTo>
                  <a:lnTo>
                    <a:pt x="7620" y="11429"/>
                  </a:lnTo>
                  <a:lnTo>
                    <a:pt x="6350" y="11429"/>
                  </a:lnTo>
                  <a:lnTo>
                    <a:pt x="6350" y="10159"/>
                  </a:lnTo>
                  <a:lnTo>
                    <a:pt x="5079" y="10159"/>
                  </a:lnTo>
                  <a:lnTo>
                    <a:pt x="5079" y="6349"/>
                  </a:lnTo>
                  <a:lnTo>
                    <a:pt x="3809" y="6349"/>
                  </a:lnTo>
                  <a:lnTo>
                    <a:pt x="3809" y="5079"/>
                  </a:lnTo>
                  <a:lnTo>
                    <a:pt x="2540" y="5079"/>
                  </a:lnTo>
                  <a:lnTo>
                    <a:pt x="254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0101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17030" y="6197600"/>
              <a:ext cx="610870" cy="99060"/>
            </a:xfrm>
            <a:custGeom>
              <a:avLst/>
              <a:gdLst/>
              <a:ahLst/>
              <a:cxnLst/>
              <a:rect l="l" t="t" r="r" b="b"/>
              <a:pathLst>
                <a:path w="610870" h="99060">
                  <a:moveTo>
                    <a:pt x="331470" y="6350"/>
                  </a:moveTo>
                  <a:lnTo>
                    <a:pt x="247650" y="6350"/>
                  </a:lnTo>
                  <a:lnTo>
                    <a:pt x="247650" y="7620"/>
                  </a:lnTo>
                  <a:lnTo>
                    <a:pt x="243840" y="7620"/>
                  </a:lnTo>
                  <a:lnTo>
                    <a:pt x="243840" y="8890"/>
                  </a:lnTo>
                  <a:lnTo>
                    <a:pt x="241300" y="8890"/>
                  </a:lnTo>
                  <a:lnTo>
                    <a:pt x="241300" y="10160"/>
                  </a:lnTo>
                  <a:lnTo>
                    <a:pt x="231140" y="10160"/>
                  </a:lnTo>
                  <a:lnTo>
                    <a:pt x="231140" y="12700"/>
                  </a:lnTo>
                  <a:lnTo>
                    <a:pt x="226060" y="12700"/>
                  </a:lnTo>
                  <a:lnTo>
                    <a:pt x="226060" y="13970"/>
                  </a:lnTo>
                  <a:lnTo>
                    <a:pt x="222250" y="13970"/>
                  </a:lnTo>
                  <a:lnTo>
                    <a:pt x="222250" y="15240"/>
                  </a:lnTo>
                  <a:lnTo>
                    <a:pt x="217170" y="15240"/>
                  </a:lnTo>
                  <a:lnTo>
                    <a:pt x="217170" y="16510"/>
                  </a:lnTo>
                  <a:lnTo>
                    <a:pt x="208280" y="16510"/>
                  </a:lnTo>
                  <a:lnTo>
                    <a:pt x="208280" y="19050"/>
                  </a:lnTo>
                  <a:lnTo>
                    <a:pt x="203200" y="19050"/>
                  </a:lnTo>
                  <a:lnTo>
                    <a:pt x="203200" y="20320"/>
                  </a:lnTo>
                  <a:lnTo>
                    <a:pt x="199390" y="20320"/>
                  </a:lnTo>
                  <a:lnTo>
                    <a:pt x="199390" y="21590"/>
                  </a:lnTo>
                  <a:lnTo>
                    <a:pt x="194310" y="21590"/>
                  </a:lnTo>
                  <a:lnTo>
                    <a:pt x="194310" y="22860"/>
                  </a:lnTo>
                  <a:lnTo>
                    <a:pt x="185420" y="22860"/>
                  </a:lnTo>
                  <a:lnTo>
                    <a:pt x="185420" y="25400"/>
                  </a:lnTo>
                  <a:lnTo>
                    <a:pt x="181610" y="25400"/>
                  </a:lnTo>
                  <a:lnTo>
                    <a:pt x="181610" y="26670"/>
                  </a:lnTo>
                  <a:lnTo>
                    <a:pt x="176530" y="26670"/>
                  </a:lnTo>
                  <a:lnTo>
                    <a:pt x="176530" y="27940"/>
                  </a:lnTo>
                  <a:lnTo>
                    <a:pt x="173990" y="27940"/>
                  </a:lnTo>
                  <a:lnTo>
                    <a:pt x="173990" y="29210"/>
                  </a:lnTo>
                  <a:lnTo>
                    <a:pt x="165100" y="29210"/>
                  </a:lnTo>
                  <a:lnTo>
                    <a:pt x="165100" y="31750"/>
                  </a:lnTo>
                  <a:lnTo>
                    <a:pt x="161290" y="31750"/>
                  </a:lnTo>
                  <a:lnTo>
                    <a:pt x="161290" y="33020"/>
                  </a:lnTo>
                  <a:lnTo>
                    <a:pt x="157480" y="33020"/>
                  </a:lnTo>
                  <a:lnTo>
                    <a:pt x="157480" y="34290"/>
                  </a:lnTo>
                  <a:lnTo>
                    <a:pt x="153670" y="34290"/>
                  </a:lnTo>
                  <a:lnTo>
                    <a:pt x="153670" y="35560"/>
                  </a:lnTo>
                  <a:lnTo>
                    <a:pt x="147320" y="35560"/>
                  </a:lnTo>
                  <a:lnTo>
                    <a:pt x="147320" y="38100"/>
                  </a:lnTo>
                  <a:lnTo>
                    <a:pt x="143510" y="38100"/>
                  </a:lnTo>
                  <a:lnTo>
                    <a:pt x="143510" y="39370"/>
                  </a:lnTo>
                  <a:lnTo>
                    <a:pt x="139700" y="39370"/>
                  </a:lnTo>
                  <a:lnTo>
                    <a:pt x="139700" y="40640"/>
                  </a:lnTo>
                  <a:lnTo>
                    <a:pt x="135890" y="40640"/>
                  </a:lnTo>
                  <a:lnTo>
                    <a:pt x="135890" y="41910"/>
                  </a:lnTo>
                  <a:lnTo>
                    <a:pt x="128270" y="41910"/>
                  </a:lnTo>
                  <a:lnTo>
                    <a:pt x="128270" y="44450"/>
                  </a:lnTo>
                  <a:lnTo>
                    <a:pt x="124460" y="44450"/>
                  </a:lnTo>
                  <a:lnTo>
                    <a:pt x="124460" y="45720"/>
                  </a:lnTo>
                  <a:lnTo>
                    <a:pt x="120650" y="45720"/>
                  </a:lnTo>
                  <a:lnTo>
                    <a:pt x="120650" y="46990"/>
                  </a:lnTo>
                  <a:lnTo>
                    <a:pt x="116840" y="46990"/>
                  </a:lnTo>
                  <a:lnTo>
                    <a:pt x="116840" y="48260"/>
                  </a:lnTo>
                  <a:lnTo>
                    <a:pt x="110490" y="48260"/>
                  </a:lnTo>
                  <a:lnTo>
                    <a:pt x="110490" y="50800"/>
                  </a:lnTo>
                  <a:lnTo>
                    <a:pt x="106680" y="50800"/>
                  </a:lnTo>
                  <a:lnTo>
                    <a:pt x="106680" y="52070"/>
                  </a:lnTo>
                  <a:lnTo>
                    <a:pt x="102870" y="52070"/>
                  </a:lnTo>
                  <a:lnTo>
                    <a:pt x="102870" y="53340"/>
                  </a:lnTo>
                  <a:lnTo>
                    <a:pt x="99060" y="53340"/>
                  </a:lnTo>
                  <a:lnTo>
                    <a:pt x="99060" y="54610"/>
                  </a:lnTo>
                  <a:lnTo>
                    <a:pt x="91440" y="54610"/>
                  </a:lnTo>
                  <a:lnTo>
                    <a:pt x="91440" y="57150"/>
                  </a:lnTo>
                  <a:lnTo>
                    <a:pt x="88900" y="57150"/>
                  </a:lnTo>
                  <a:lnTo>
                    <a:pt x="88900" y="58420"/>
                  </a:lnTo>
                  <a:lnTo>
                    <a:pt x="73660" y="58420"/>
                  </a:lnTo>
                  <a:lnTo>
                    <a:pt x="73660" y="59690"/>
                  </a:lnTo>
                  <a:lnTo>
                    <a:pt x="62230" y="59690"/>
                  </a:lnTo>
                  <a:lnTo>
                    <a:pt x="62230" y="60960"/>
                  </a:lnTo>
                  <a:lnTo>
                    <a:pt x="40640" y="60960"/>
                  </a:lnTo>
                  <a:lnTo>
                    <a:pt x="40640" y="64770"/>
                  </a:lnTo>
                  <a:lnTo>
                    <a:pt x="19050" y="64770"/>
                  </a:lnTo>
                  <a:lnTo>
                    <a:pt x="19050" y="66040"/>
                  </a:lnTo>
                  <a:lnTo>
                    <a:pt x="12700" y="66040"/>
                  </a:lnTo>
                  <a:lnTo>
                    <a:pt x="12700" y="6731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0" y="99060"/>
                  </a:lnTo>
                  <a:lnTo>
                    <a:pt x="5080" y="99060"/>
                  </a:lnTo>
                  <a:lnTo>
                    <a:pt x="5080" y="97790"/>
                  </a:lnTo>
                  <a:lnTo>
                    <a:pt x="10160" y="97790"/>
                  </a:lnTo>
                  <a:lnTo>
                    <a:pt x="10160" y="96520"/>
                  </a:lnTo>
                  <a:lnTo>
                    <a:pt x="27940" y="96520"/>
                  </a:lnTo>
                  <a:lnTo>
                    <a:pt x="27940" y="92710"/>
                  </a:lnTo>
                  <a:lnTo>
                    <a:pt x="46990" y="92710"/>
                  </a:lnTo>
                  <a:lnTo>
                    <a:pt x="46990" y="91440"/>
                  </a:lnTo>
                  <a:lnTo>
                    <a:pt x="55880" y="91440"/>
                  </a:lnTo>
                  <a:lnTo>
                    <a:pt x="55880" y="90170"/>
                  </a:lnTo>
                  <a:lnTo>
                    <a:pt x="74930" y="90170"/>
                  </a:lnTo>
                  <a:lnTo>
                    <a:pt x="74930" y="86360"/>
                  </a:lnTo>
                  <a:lnTo>
                    <a:pt x="90170" y="86360"/>
                  </a:lnTo>
                  <a:lnTo>
                    <a:pt x="90170" y="85090"/>
                  </a:lnTo>
                  <a:lnTo>
                    <a:pt x="95250" y="85090"/>
                  </a:lnTo>
                  <a:lnTo>
                    <a:pt x="95250" y="83820"/>
                  </a:lnTo>
                  <a:lnTo>
                    <a:pt x="102870" y="83820"/>
                  </a:lnTo>
                  <a:lnTo>
                    <a:pt x="102870" y="80010"/>
                  </a:lnTo>
                  <a:lnTo>
                    <a:pt x="110490" y="80010"/>
                  </a:lnTo>
                  <a:lnTo>
                    <a:pt x="110490" y="78740"/>
                  </a:lnTo>
                  <a:lnTo>
                    <a:pt x="114300" y="78740"/>
                  </a:lnTo>
                  <a:lnTo>
                    <a:pt x="114300" y="77470"/>
                  </a:lnTo>
                  <a:lnTo>
                    <a:pt x="121920" y="77470"/>
                  </a:lnTo>
                  <a:lnTo>
                    <a:pt x="121920" y="73660"/>
                  </a:lnTo>
                  <a:lnTo>
                    <a:pt x="129540" y="73660"/>
                  </a:lnTo>
                  <a:lnTo>
                    <a:pt x="129540" y="72390"/>
                  </a:lnTo>
                  <a:lnTo>
                    <a:pt x="134620" y="72390"/>
                  </a:lnTo>
                  <a:lnTo>
                    <a:pt x="134620" y="71120"/>
                  </a:lnTo>
                  <a:lnTo>
                    <a:pt x="142240" y="71120"/>
                  </a:lnTo>
                  <a:lnTo>
                    <a:pt x="142240" y="67310"/>
                  </a:lnTo>
                  <a:lnTo>
                    <a:pt x="149860" y="67310"/>
                  </a:lnTo>
                  <a:lnTo>
                    <a:pt x="149860" y="66040"/>
                  </a:lnTo>
                  <a:lnTo>
                    <a:pt x="153670" y="66040"/>
                  </a:lnTo>
                  <a:lnTo>
                    <a:pt x="153670" y="64770"/>
                  </a:lnTo>
                  <a:lnTo>
                    <a:pt x="161290" y="64770"/>
                  </a:lnTo>
                  <a:lnTo>
                    <a:pt x="161290" y="60960"/>
                  </a:lnTo>
                  <a:lnTo>
                    <a:pt x="168910" y="60960"/>
                  </a:lnTo>
                  <a:lnTo>
                    <a:pt x="168910" y="59690"/>
                  </a:lnTo>
                  <a:lnTo>
                    <a:pt x="172720" y="59690"/>
                  </a:lnTo>
                  <a:lnTo>
                    <a:pt x="172720" y="58420"/>
                  </a:lnTo>
                  <a:lnTo>
                    <a:pt x="175260" y="58420"/>
                  </a:lnTo>
                  <a:lnTo>
                    <a:pt x="175260" y="57150"/>
                  </a:lnTo>
                  <a:lnTo>
                    <a:pt x="181610" y="57150"/>
                  </a:lnTo>
                  <a:lnTo>
                    <a:pt x="181610" y="54610"/>
                  </a:lnTo>
                  <a:lnTo>
                    <a:pt x="190500" y="54610"/>
                  </a:lnTo>
                  <a:lnTo>
                    <a:pt x="190500" y="53340"/>
                  </a:lnTo>
                  <a:lnTo>
                    <a:pt x="194310" y="53340"/>
                  </a:lnTo>
                  <a:lnTo>
                    <a:pt x="194310" y="52070"/>
                  </a:lnTo>
                  <a:lnTo>
                    <a:pt x="199390" y="52070"/>
                  </a:lnTo>
                  <a:lnTo>
                    <a:pt x="199390" y="50800"/>
                  </a:lnTo>
                  <a:lnTo>
                    <a:pt x="203200" y="50800"/>
                  </a:lnTo>
                  <a:lnTo>
                    <a:pt x="203200" y="48260"/>
                  </a:lnTo>
                  <a:lnTo>
                    <a:pt x="213360" y="48260"/>
                  </a:lnTo>
                  <a:lnTo>
                    <a:pt x="213360" y="46990"/>
                  </a:lnTo>
                  <a:lnTo>
                    <a:pt x="217170" y="46990"/>
                  </a:lnTo>
                  <a:lnTo>
                    <a:pt x="217170" y="45720"/>
                  </a:lnTo>
                  <a:lnTo>
                    <a:pt x="222250" y="45720"/>
                  </a:lnTo>
                  <a:lnTo>
                    <a:pt x="222250" y="44450"/>
                  </a:lnTo>
                  <a:lnTo>
                    <a:pt x="226060" y="44450"/>
                  </a:lnTo>
                  <a:lnTo>
                    <a:pt x="226060" y="41910"/>
                  </a:lnTo>
                  <a:lnTo>
                    <a:pt x="234950" y="41910"/>
                  </a:lnTo>
                  <a:lnTo>
                    <a:pt x="234950" y="40640"/>
                  </a:lnTo>
                  <a:lnTo>
                    <a:pt x="240030" y="40640"/>
                  </a:lnTo>
                  <a:lnTo>
                    <a:pt x="240030" y="39370"/>
                  </a:lnTo>
                  <a:lnTo>
                    <a:pt x="242570" y="39370"/>
                  </a:lnTo>
                  <a:lnTo>
                    <a:pt x="242570" y="38100"/>
                  </a:lnTo>
                  <a:lnTo>
                    <a:pt x="247650" y="38100"/>
                  </a:lnTo>
                  <a:lnTo>
                    <a:pt x="247650" y="35560"/>
                  </a:lnTo>
                  <a:lnTo>
                    <a:pt x="255270" y="35560"/>
                  </a:lnTo>
                  <a:lnTo>
                    <a:pt x="255270" y="34290"/>
                  </a:lnTo>
                  <a:lnTo>
                    <a:pt x="259080" y="34290"/>
                  </a:lnTo>
                  <a:lnTo>
                    <a:pt x="259080" y="33020"/>
                  </a:lnTo>
                  <a:lnTo>
                    <a:pt x="262890" y="33020"/>
                  </a:lnTo>
                  <a:lnTo>
                    <a:pt x="262890" y="31750"/>
                  </a:lnTo>
                  <a:lnTo>
                    <a:pt x="266700" y="31750"/>
                  </a:lnTo>
                  <a:lnTo>
                    <a:pt x="266700" y="29210"/>
                  </a:lnTo>
                  <a:lnTo>
                    <a:pt x="274320" y="29210"/>
                  </a:lnTo>
                  <a:lnTo>
                    <a:pt x="274320" y="27940"/>
                  </a:lnTo>
                  <a:lnTo>
                    <a:pt x="278130" y="27940"/>
                  </a:lnTo>
                  <a:lnTo>
                    <a:pt x="278130" y="26670"/>
                  </a:lnTo>
                  <a:lnTo>
                    <a:pt x="281940" y="26670"/>
                  </a:lnTo>
                  <a:lnTo>
                    <a:pt x="281940" y="25400"/>
                  </a:lnTo>
                  <a:lnTo>
                    <a:pt x="285750" y="25400"/>
                  </a:lnTo>
                  <a:lnTo>
                    <a:pt x="285750" y="22860"/>
                  </a:lnTo>
                  <a:lnTo>
                    <a:pt x="293370" y="22860"/>
                  </a:lnTo>
                  <a:lnTo>
                    <a:pt x="293370" y="21590"/>
                  </a:lnTo>
                  <a:lnTo>
                    <a:pt x="297180" y="21590"/>
                  </a:lnTo>
                  <a:lnTo>
                    <a:pt x="297180" y="20320"/>
                  </a:lnTo>
                  <a:lnTo>
                    <a:pt x="299720" y="20320"/>
                  </a:lnTo>
                  <a:lnTo>
                    <a:pt x="299720" y="19050"/>
                  </a:lnTo>
                  <a:lnTo>
                    <a:pt x="303530" y="19050"/>
                  </a:lnTo>
                  <a:lnTo>
                    <a:pt x="303530" y="16510"/>
                  </a:lnTo>
                  <a:lnTo>
                    <a:pt x="309880" y="16510"/>
                  </a:lnTo>
                  <a:lnTo>
                    <a:pt x="309880" y="15240"/>
                  </a:lnTo>
                  <a:lnTo>
                    <a:pt x="313690" y="15240"/>
                  </a:lnTo>
                  <a:lnTo>
                    <a:pt x="313690" y="13970"/>
                  </a:lnTo>
                  <a:lnTo>
                    <a:pt x="316230" y="13970"/>
                  </a:lnTo>
                  <a:lnTo>
                    <a:pt x="316230" y="12700"/>
                  </a:lnTo>
                  <a:lnTo>
                    <a:pt x="320040" y="12700"/>
                  </a:lnTo>
                  <a:lnTo>
                    <a:pt x="320040" y="10160"/>
                  </a:lnTo>
                  <a:lnTo>
                    <a:pt x="325120" y="10160"/>
                  </a:lnTo>
                  <a:lnTo>
                    <a:pt x="325120" y="8890"/>
                  </a:lnTo>
                  <a:lnTo>
                    <a:pt x="328930" y="889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470" y="6350"/>
                  </a:lnTo>
                  <a:close/>
                </a:path>
                <a:path w="610870" h="99060">
                  <a:moveTo>
                    <a:pt x="610870" y="0"/>
                  </a:moveTo>
                  <a:lnTo>
                    <a:pt x="582930" y="0"/>
                  </a:lnTo>
                  <a:lnTo>
                    <a:pt x="582930" y="1270"/>
                  </a:lnTo>
                  <a:lnTo>
                    <a:pt x="584200" y="1270"/>
                  </a:lnTo>
                  <a:lnTo>
                    <a:pt x="584200" y="2540"/>
                  </a:lnTo>
                  <a:lnTo>
                    <a:pt x="585470" y="2540"/>
                  </a:lnTo>
                  <a:lnTo>
                    <a:pt x="585470" y="3810"/>
                  </a:lnTo>
                  <a:lnTo>
                    <a:pt x="588010" y="3810"/>
                  </a:lnTo>
                  <a:lnTo>
                    <a:pt x="588010" y="6350"/>
                  </a:lnTo>
                  <a:lnTo>
                    <a:pt x="589280" y="6350"/>
                  </a:lnTo>
                  <a:lnTo>
                    <a:pt x="589280" y="7620"/>
                  </a:lnTo>
                  <a:lnTo>
                    <a:pt x="590550" y="7620"/>
                  </a:lnTo>
                  <a:lnTo>
                    <a:pt x="590550" y="8890"/>
                  </a:lnTo>
                  <a:lnTo>
                    <a:pt x="591820" y="8890"/>
                  </a:lnTo>
                  <a:lnTo>
                    <a:pt x="591820" y="10160"/>
                  </a:lnTo>
                  <a:lnTo>
                    <a:pt x="594360" y="10160"/>
                  </a:lnTo>
                  <a:lnTo>
                    <a:pt x="594360" y="12700"/>
                  </a:lnTo>
                  <a:lnTo>
                    <a:pt x="595630" y="12700"/>
                  </a:lnTo>
                  <a:lnTo>
                    <a:pt x="595630" y="13970"/>
                  </a:lnTo>
                  <a:lnTo>
                    <a:pt x="596900" y="13970"/>
                  </a:lnTo>
                  <a:lnTo>
                    <a:pt x="596900" y="15240"/>
                  </a:lnTo>
                  <a:lnTo>
                    <a:pt x="598170" y="15240"/>
                  </a:lnTo>
                  <a:lnTo>
                    <a:pt x="598170" y="16510"/>
                  </a:lnTo>
                  <a:lnTo>
                    <a:pt x="600710" y="16510"/>
                  </a:lnTo>
                  <a:lnTo>
                    <a:pt x="600710" y="19050"/>
                  </a:lnTo>
                  <a:lnTo>
                    <a:pt x="601980" y="19050"/>
                  </a:lnTo>
                  <a:lnTo>
                    <a:pt x="601980" y="20320"/>
                  </a:lnTo>
                  <a:lnTo>
                    <a:pt x="603250" y="20320"/>
                  </a:lnTo>
                  <a:lnTo>
                    <a:pt x="603250" y="21590"/>
                  </a:lnTo>
                  <a:lnTo>
                    <a:pt x="604520" y="21590"/>
                  </a:lnTo>
                  <a:lnTo>
                    <a:pt x="604520" y="22860"/>
                  </a:lnTo>
                  <a:lnTo>
                    <a:pt x="607060" y="22860"/>
                  </a:lnTo>
                  <a:lnTo>
                    <a:pt x="607060" y="25400"/>
                  </a:lnTo>
                  <a:lnTo>
                    <a:pt x="608330" y="25400"/>
                  </a:lnTo>
                  <a:lnTo>
                    <a:pt x="608330" y="26670"/>
                  </a:lnTo>
                  <a:lnTo>
                    <a:pt x="609600" y="26670"/>
                  </a:lnTo>
                  <a:lnTo>
                    <a:pt x="609600" y="27940"/>
                  </a:lnTo>
                  <a:lnTo>
                    <a:pt x="610870" y="2794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64680" y="6141720"/>
              <a:ext cx="363220" cy="63500"/>
            </a:xfrm>
            <a:custGeom>
              <a:avLst/>
              <a:gdLst/>
              <a:ahLst/>
              <a:cxnLst/>
              <a:rect l="l" t="t" r="r" b="b"/>
              <a:pathLst>
                <a:path w="363220" h="63500">
                  <a:moveTo>
                    <a:pt x="363220" y="53340"/>
                  </a:moveTo>
                  <a:lnTo>
                    <a:pt x="360680" y="53340"/>
                  </a:lnTo>
                  <a:lnTo>
                    <a:pt x="360680" y="52070"/>
                  </a:lnTo>
                  <a:lnTo>
                    <a:pt x="360680" y="50800"/>
                  </a:lnTo>
                  <a:lnTo>
                    <a:pt x="359410" y="50800"/>
                  </a:lnTo>
                  <a:lnTo>
                    <a:pt x="359410" y="49530"/>
                  </a:lnTo>
                  <a:lnTo>
                    <a:pt x="358140" y="49530"/>
                  </a:lnTo>
                  <a:lnTo>
                    <a:pt x="358140" y="46990"/>
                  </a:lnTo>
                  <a:lnTo>
                    <a:pt x="355600" y="46990"/>
                  </a:lnTo>
                  <a:lnTo>
                    <a:pt x="355600" y="45720"/>
                  </a:lnTo>
                  <a:lnTo>
                    <a:pt x="354330" y="45720"/>
                  </a:lnTo>
                  <a:lnTo>
                    <a:pt x="354330" y="44450"/>
                  </a:lnTo>
                  <a:lnTo>
                    <a:pt x="353060" y="44450"/>
                  </a:lnTo>
                  <a:lnTo>
                    <a:pt x="353060" y="43180"/>
                  </a:lnTo>
                  <a:lnTo>
                    <a:pt x="350520" y="43180"/>
                  </a:lnTo>
                  <a:lnTo>
                    <a:pt x="350520" y="40640"/>
                  </a:lnTo>
                  <a:lnTo>
                    <a:pt x="347980" y="40640"/>
                  </a:lnTo>
                  <a:lnTo>
                    <a:pt x="347980" y="39370"/>
                  </a:lnTo>
                  <a:lnTo>
                    <a:pt x="346710" y="39370"/>
                  </a:lnTo>
                  <a:lnTo>
                    <a:pt x="346710" y="38100"/>
                  </a:lnTo>
                  <a:lnTo>
                    <a:pt x="345440" y="38100"/>
                  </a:lnTo>
                  <a:lnTo>
                    <a:pt x="345440" y="36830"/>
                  </a:lnTo>
                  <a:lnTo>
                    <a:pt x="344170" y="36830"/>
                  </a:lnTo>
                  <a:lnTo>
                    <a:pt x="344170" y="34290"/>
                  </a:lnTo>
                  <a:lnTo>
                    <a:pt x="341630" y="34290"/>
                  </a:lnTo>
                  <a:lnTo>
                    <a:pt x="341630" y="33020"/>
                  </a:lnTo>
                  <a:lnTo>
                    <a:pt x="341630" y="31750"/>
                  </a:lnTo>
                  <a:lnTo>
                    <a:pt x="340360" y="31750"/>
                  </a:lnTo>
                  <a:lnTo>
                    <a:pt x="340360" y="30480"/>
                  </a:lnTo>
                  <a:lnTo>
                    <a:pt x="339090" y="30480"/>
                  </a:lnTo>
                  <a:lnTo>
                    <a:pt x="339090" y="27940"/>
                  </a:lnTo>
                  <a:lnTo>
                    <a:pt x="336550" y="27940"/>
                  </a:lnTo>
                  <a:lnTo>
                    <a:pt x="336550" y="26670"/>
                  </a:lnTo>
                  <a:lnTo>
                    <a:pt x="332740" y="26670"/>
                  </a:lnTo>
                  <a:lnTo>
                    <a:pt x="332740" y="25400"/>
                  </a:lnTo>
                  <a:lnTo>
                    <a:pt x="330200" y="25400"/>
                  </a:lnTo>
                  <a:lnTo>
                    <a:pt x="330200" y="24130"/>
                  </a:lnTo>
                  <a:lnTo>
                    <a:pt x="327660" y="24130"/>
                  </a:lnTo>
                  <a:lnTo>
                    <a:pt x="327660" y="21590"/>
                  </a:lnTo>
                  <a:lnTo>
                    <a:pt x="322580" y="21590"/>
                  </a:lnTo>
                  <a:lnTo>
                    <a:pt x="322580" y="20320"/>
                  </a:lnTo>
                  <a:lnTo>
                    <a:pt x="320040" y="20320"/>
                  </a:lnTo>
                  <a:lnTo>
                    <a:pt x="320040" y="19050"/>
                  </a:lnTo>
                  <a:lnTo>
                    <a:pt x="317500" y="19050"/>
                  </a:lnTo>
                  <a:lnTo>
                    <a:pt x="317500" y="17780"/>
                  </a:lnTo>
                  <a:lnTo>
                    <a:pt x="313690" y="17780"/>
                  </a:lnTo>
                  <a:lnTo>
                    <a:pt x="313690" y="15240"/>
                  </a:lnTo>
                  <a:lnTo>
                    <a:pt x="308610" y="15240"/>
                  </a:lnTo>
                  <a:lnTo>
                    <a:pt x="308610" y="13970"/>
                  </a:lnTo>
                  <a:lnTo>
                    <a:pt x="306070" y="13970"/>
                  </a:lnTo>
                  <a:lnTo>
                    <a:pt x="306070" y="12700"/>
                  </a:lnTo>
                  <a:lnTo>
                    <a:pt x="303530" y="12700"/>
                  </a:lnTo>
                  <a:lnTo>
                    <a:pt x="303530" y="11430"/>
                  </a:lnTo>
                  <a:lnTo>
                    <a:pt x="300990" y="11430"/>
                  </a:lnTo>
                  <a:lnTo>
                    <a:pt x="300990" y="8890"/>
                  </a:lnTo>
                  <a:lnTo>
                    <a:pt x="297180" y="8890"/>
                  </a:lnTo>
                  <a:lnTo>
                    <a:pt x="297180" y="7620"/>
                  </a:lnTo>
                  <a:lnTo>
                    <a:pt x="293370" y="7620"/>
                  </a:lnTo>
                  <a:lnTo>
                    <a:pt x="293370" y="6350"/>
                  </a:lnTo>
                  <a:lnTo>
                    <a:pt x="290830" y="6350"/>
                  </a:lnTo>
                  <a:lnTo>
                    <a:pt x="290830" y="5080"/>
                  </a:lnTo>
                  <a:lnTo>
                    <a:pt x="288290" y="5080"/>
                  </a:lnTo>
                  <a:lnTo>
                    <a:pt x="288290" y="2540"/>
                  </a:lnTo>
                  <a:lnTo>
                    <a:pt x="283210" y="2540"/>
                  </a:lnTo>
                  <a:lnTo>
                    <a:pt x="283210" y="1270"/>
                  </a:lnTo>
                  <a:lnTo>
                    <a:pt x="280670" y="1270"/>
                  </a:lnTo>
                  <a:lnTo>
                    <a:pt x="280670" y="0"/>
                  </a:lnTo>
                  <a:lnTo>
                    <a:pt x="213360" y="0"/>
                  </a:lnTo>
                  <a:lnTo>
                    <a:pt x="213360" y="1270"/>
                  </a:lnTo>
                  <a:lnTo>
                    <a:pt x="208280" y="1270"/>
                  </a:lnTo>
                  <a:lnTo>
                    <a:pt x="208280" y="2540"/>
                  </a:lnTo>
                  <a:lnTo>
                    <a:pt x="196850" y="2540"/>
                  </a:lnTo>
                  <a:lnTo>
                    <a:pt x="196850" y="5080"/>
                  </a:lnTo>
                  <a:lnTo>
                    <a:pt x="191770" y="5080"/>
                  </a:lnTo>
                  <a:lnTo>
                    <a:pt x="191770" y="6350"/>
                  </a:lnTo>
                  <a:lnTo>
                    <a:pt x="186690" y="6350"/>
                  </a:lnTo>
                  <a:lnTo>
                    <a:pt x="186690" y="7620"/>
                  </a:lnTo>
                  <a:lnTo>
                    <a:pt x="182880" y="7620"/>
                  </a:lnTo>
                  <a:lnTo>
                    <a:pt x="182880" y="8890"/>
                  </a:lnTo>
                  <a:lnTo>
                    <a:pt x="171450" y="8890"/>
                  </a:lnTo>
                  <a:lnTo>
                    <a:pt x="171450" y="11430"/>
                  </a:lnTo>
                  <a:lnTo>
                    <a:pt x="166370" y="11430"/>
                  </a:lnTo>
                  <a:lnTo>
                    <a:pt x="166370" y="12700"/>
                  </a:lnTo>
                  <a:lnTo>
                    <a:pt x="162560" y="12700"/>
                  </a:lnTo>
                  <a:lnTo>
                    <a:pt x="162560" y="13970"/>
                  </a:lnTo>
                  <a:lnTo>
                    <a:pt x="157480" y="13970"/>
                  </a:lnTo>
                  <a:lnTo>
                    <a:pt x="157480" y="15240"/>
                  </a:lnTo>
                  <a:lnTo>
                    <a:pt x="147320" y="15240"/>
                  </a:lnTo>
                  <a:lnTo>
                    <a:pt x="147320" y="17780"/>
                  </a:lnTo>
                  <a:lnTo>
                    <a:pt x="144780" y="17780"/>
                  </a:lnTo>
                  <a:lnTo>
                    <a:pt x="144780" y="19050"/>
                  </a:lnTo>
                  <a:lnTo>
                    <a:pt x="135890" y="19050"/>
                  </a:lnTo>
                  <a:lnTo>
                    <a:pt x="135890" y="20320"/>
                  </a:lnTo>
                  <a:lnTo>
                    <a:pt x="128270" y="20320"/>
                  </a:lnTo>
                  <a:lnTo>
                    <a:pt x="128270" y="21590"/>
                  </a:lnTo>
                  <a:lnTo>
                    <a:pt x="115570" y="21590"/>
                  </a:lnTo>
                  <a:lnTo>
                    <a:pt x="115570" y="24130"/>
                  </a:lnTo>
                  <a:lnTo>
                    <a:pt x="107950" y="24130"/>
                  </a:lnTo>
                  <a:lnTo>
                    <a:pt x="107950" y="25400"/>
                  </a:lnTo>
                  <a:lnTo>
                    <a:pt x="101600" y="25400"/>
                  </a:lnTo>
                  <a:lnTo>
                    <a:pt x="101600" y="26670"/>
                  </a:lnTo>
                  <a:lnTo>
                    <a:pt x="97790" y="26670"/>
                  </a:lnTo>
                  <a:lnTo>
                    <a:pt x="97790" y="27940"/>
                  </a:lnTo>
                  <a:lnTo>
                    <a:pt x="90170" y="27940"/>
                  </a:lnTo>
                  <a:lnTo>
                    <a:pt x="90170" y="30480"/>
                  </a:lnTo>
                  <a:lnTo>
                    <a:pt x="87630" y="30480"/>
                  </a:lnTo>
                  <a:lnTo>
                    <a:pt x="87630" y="31750"/>
                  </a:lnTo>
                  <a:lnTo>
                    <a:pt x="83820" y="31750"/>
                  </a:lnTo>
                  <a:lnTo>
                    <a:pt x="83820" y="33020"/>
                  </a:lnTo>
                  <a:lnTo>
                    <a:pt x="81280" y="33020"/>
                  </a:lnTo>
                  <a:lnTo>
                    <a:pt x="81280" y="34290"/>
                  </a:lnTo>
                  <a:lnTo>
                    <a:pt x="74930" y="34290"/>
                  </a:lnTo>
                  <a:lnTo>
                    <a:pt x="74930" y="36830"/>
                  </a:lnTo>
                  <a:lnTo>
                    <a:pt x="72390" y="36830"/>
                  </a:lnTo>
                  <a:lnTo>
                    <a:pt x="72390" y="3810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9370"/>
                  </a:lnTo>
                  <a:lnTo>
                    <a:pt x="66040" y="40640"/>
                  </a:lnTo>
                  <a:lnTo>
                    <a:pt x="59690" y="40640"/>
                  </a:lnTo>
                  <a:lnTo>
                    <a:pt x="59690" y="43180"/>
                  </a:lnTo>
                  <a:lnTo>
                    <a:pt x="55880" y="43180"/>
                  </a:lnTo>
                  <a:lnTo>
                    <a:pt x="55880" y="44450"/>
                  </a:lnTo>
                  <a:lnTo>
                    <a:pt x="53340" y="44450"/>
                  </a:lnTo>
                  <a:lnTo>
                    <a:pt x="53340" y="45720"/>
                  </a:lnTo>
                  <a:lnTo>
                    <a:pt x="50800" y="45720"/>
                  </a:lnTo>
                  <a:lnTo>
                    <a:pt x="5080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8100" y="49530"/>
                  </a:lnTo>
                  <a:lnTo>
                    <a:pt x="38100" y="50800"/>
                  </a:lnTo>
                  <a:lnTo>
                    <a:pt x="34290" y="50800"/>
                  </a:lnTo>
                  <a:lnTo>
                    <a:pt x="34290" y="52070"/>
                  </a:lnTo>
                  <a:lnTo>
                    <a:pt x="30480" y="52070"/>
                  </a:lnTo>
                  <a:lnTo>
                    <a:pt x="30480" y="53340"/>
                  </a:lnTo>
                  <a:lnTo>
                    <a:pt x="22860" y="53340"/>
                  </a:lnTo>
                  <a:lnTo>
                    <a:pt x="22860" y="55880"/>
                  </a:lnTo>
                  <a:lnTo>
                    <a:pt x="19050" y="55880"/>
                  </a:lnTo>
                  <a:lnTo>
                    <a:pt x="19050" y="57150"/>
                  </a:lnTo>
                  <a:lnTo>
                    <a:pt x="15240" y="57150"/>
                  </a:lnTo>
                  <a:lnTo>
                    <a:pt x="15240" y="58420"/>
                  </a:lnTo>
                  <a:lnTo>
                    <a:pt x="11430" y="58420"/>
                  </a:lnTo>
                  <a:lnTo>
                    <a:pt x="11430" y="59690"/>
                  </a:lnTo>
                  <a:lnTo>
                    <a:pt x="3810" y="59690"/>
                  </a:lnTo>
                  <a:lnTo>
                    <a:pt x="3810" y="62230"/>
                  </a:lnTo>
                  <a:lnTo>
                    <a:pt x="0" y="62230"/>
                  </a:lnTo>
                  <a:lnTo>
                    <a:pt x="0" y="63500"/>
                  </a:lnTo>
                  <a:lnTo>
                    <a:pt x="83820" y="63500"/>
                  </a:lnTo>
                  <a:lnTo>
                    <a:pt x="83820" y="62230"/>
                  </a:lnTo>
                  <a:lnTo>
                    <a:pt x="87630" y="62230"/>
                  </a:lnTo>
                  <a:lnTo>
                    <a:pt x="87630" y="59690"/>
                  </a:lnTo>
                  <a:lnTo>
                    <a:pt x="93980" y="59690"/>
                  </a:lnTo>
                  <a:lnTo>
                    <a:pt x="93980" y="58420"/>
                  </a:lnTo>
                  <a:lnTo>
                    <a:pt x="96520" y="58420"/>
                  </a:lnTo>
                  <a:lnTo>
                    <a:pt x="96520" y="57150"/>
                  </a:lnTo>
                  <a:lnTo>
                    <a:pt x="99060" y="57150"/>
                  </a:lnTo>
                  <a:lnTo>
                    <a:pt x="99060" y="55880"/>
                  </a:lnTo>
                  <a:lnTo>
                    <a:pt x="106680" y="55880"/>
                  </a:lnTo>
                  <a:lnTo>
                    <a:pt x="106680" y="53340"/>
                  </a:lnTo>
                  <a:lnTo>
                    <a:pt x="119380" y="53340"/>
                  </a:lnTo>
                  <a:lnTo>
                    <a:pt x="119380" y="52070"/>
                  </a:lnTo>
                  <a:lnTo>
                    <a:pt x="124460" y="52070"/>
                  </a:lnTo>
                  <a:lnTo>
                    <a:pt x="124460" y="50800"/>
                  </a:lnTo>
                  <a:lnTo>
                    <a:pt x="130810" y="50800"/>
                  </a:lnTo>
                  <a:lnTo>
                    <a:pt x="130810" y="49530"/>
                  </a:lnTo>
                  <a:lnTo>
                    <a:pt x="137160" y="49530"/>
                  </a:lnTo>
                  <a:lnTo>
                    <a:pt x="137160" y="46990"/>
                  </a:lnTo>
                  <a:lnTo>
                    <a:pt x="146050" y="46990"/>
                  </a:lnTo>
                  <a:lnTo>
                    <a:pt x="146050" y="45720"/>
                  </a:lnTo>
                  <a:lnTo>
                    <a:pt x="153670" y="45720"/>
                  </a:lnTo>
                  <a:lnTo>
                    <a:pt x="153670" y="44450"/>
                  </a:lnTo>
                  <a:lnTo>
                    <a:pt x="158750" y="44450"/>
                  </a:lnTo>
                  <a:lnTo>
                    <a:pt x="158750" y="43180"/>
                  </a:lnTo>
                  <a:lnTo>
                    <a:pt x="165100" y="43180"/>
                  </a:lnTo>
                  <a:lnTo>
                    <a:pt x="165100" y="40640"/>
                  </a:lnTo>
                  <a:lnTo>
                    <a:pt x="175260" y="40640"/>
                  </a:lnTo>
                  <a:lnTo>
                    <a:pt x="175260" y="39370"/>
                  </a:lnTo>
                  <a:lnTo>
                    <a:pt x="180340" y="39370"/>
                  </a:lnTo>
                  <a:lnTo>
                    <a:pt x="180340" y="38100"/>
                  </a:lnTo>
                  <a:lnTo>
                    <a:pt x="184150" y="38100"/>
                  </a:lnTo>
                  <a:lnTo>
                    <a:pt x="184150" y="36830"/>
                  </a:lnTo>
                  <a:lnTo>
                    <a:pt x="190500" y="36830"/>
                  </a:lnTo>
                  <a:lnTo>
                    <a:pt x="190500" y="34290"/>
                  </a:lnTo>
                  <a:lnTo>
                    <a:pt x="200660" y="34290"/>
                  </a:lnTo>
                  <a:lnTo>
                    <a:pt x="200660" y="33020"/>
                  </a:lnTo>
                  <a:lnTo>
                    <a:pt x="204470" y="33020"/>
                  </a:lnTo>
                  <a:lnTo>
                    <a:pt x="204470" y="31750"/>
                  </a:lnTo>
                  <a:lnTo>
                    <a:pt x="209550" y="31750"/>
                  </a:lnTo>
                  <a:lnTo>
                    <a:pt x="209550" y="30480"/>
                  </a:lnTo>
                  <a:lnTo>
                    <a:pt x="214630" y="30480"/>
                  </a:lnTo>
                  <a:lnTo>
                    <a:pt x="214630" y="27940"/>
                  </a:lnTo>
                  <a:lnTo>
                    <a:pt x="222250" y="27940"/>
                  </a:lnTo>
                  <a:lnTo>
                    <a:pt x="222250" y="26670"/>
                  </a:lnTo>
                  <a:lnTo>
                    <a:pt x="276860" y="26670"/>
                  </a:lnTo>
                  <a:lnTo>
                    <a:pt x="276860" y="27940"/>
                  </a:lnTo>
                  <a:lnTo>
                    <a:pt x="281940" y="27940"/>
                  </a:lnTo>
                  <a:lnTo>
                    <a:pt x="281940" y="30480"/>
                  </a:lnTo>
                  <a:lnTo>
                    <a:pt x="284480" y="30480"/>
                  </a:lnTo>
                  <a:lnTo>
                    <a:pt x="284480" y="31750"/>
                  </a:lnTo>
                  <a:lnTo>
                    <a:pt x="287020" y="31750"/>
                  </a:lnTo>
                  <a:lnTo>
                    <a:pt x="287020" y="33020"/>
                  </a:lnTo>
                  <a:lnTo>
                    <a:pt x="289560" y="33020"/>
                  </a:lnTo>
                  <a:lnTo>
                    <a:pt x="289560" y="34290"/>
                  </a:lnTo>
                  <a:lnTo>
                    <a:pt x="294640" y="34290"/>
                  </a:lnTo>
                  <a:lnTo>
                    <a:pt x="294640" y="36830"/>
                  </a:lnTo>
                  <a:lnTo>
                    <a:pt x="295910" y="36830"/>
                  </a:lnTo>
                  <a:lnTo>
                    <a:pt x="295910" y="38100"/>
                  </a:lnTo>
                  <a:lnTo>
                    <a:pt x="299720" y="38100"/>
                  </a:lnTo>
                  <a:lnTo>
                    <a:pt x="299720" y="39370"/>
                  </a:lnTo>
                  <a:lnTo>
                    <a:pt x="302260" y="39370"/>
                  </a:lnTo>
                  <a:lnTo>
                    <a:pt x="302260" y="40640"/>
                  </a:lnTo>
                  <a:lnTo>
                    <a:pt x="308610" y="40640"/>
                  </a:lnTo>
                  <a:lnTo>
                    <a:pt x="308610" y="43180"/>
                  </a:lnTo>
                  <a:lnTo>
                    <a:pt x="311150" y="43180"/>
                  </a:lnTo>
                  <a:lnTo>
                    <a:pt x="311150" y="44450"/>
                  </a:lnTo>
                  <a:lnTo>
                    <a:pt x="313690" y="44450"/>
                  </a:lnTo>
                  <a:lnTo>
                    <a:pt x="313690" y="45720"/>
                  </a:lnTo>
                  <a:lnTo>
                    <a:pt x="316230" y="45720"/>
                  </a:lnTo>
                  <a:lnTo>
                    <a:pt x="316230" y="46990"/>
                  </a:lnTo>
                  <a:lnTo>
                    <a:pt x="321310" y="46990"/>
                  </a:lnTo>
                  <a:lnTo>
                    <a:pt x="321310" y="49530"/>
                  </a:lnTo>
                  <a:lnTo>
                    <a:pt x="323850" y="49530"/>
                  </a:lnTo>
                  <a:lnTo>
                    <a:pt x="323850" y="50800"/>
                  </a:lnTo>
                  <a:lnTo>
                    <a:pt x="326390" y="50800"/>
                  </a:lnTo>
                  <a:lnTo>
                    <a:pt x="326390" y="52070"/>
                  </a:lnTo>
                  <a:lnTo>
                    <a:pt x="328930" y="52070"/>
                  </a:lnTo>
                  <a:lnTo>
                    <a:pt x="328930" y="53340"/>
                  </a:lnTo>
                  <a:lnTo>
                    <a:pt x="334010" y="53340"/>
                  </a:lnTo>
                  <a:lnTo>
                    <a:pt x="334010" y="54610"/>
                  </a:lnTo>
                  <a:lnTo>
                    <a:pt x="334010" y="55880"/>
                  </a:lnTo>
                  <a:lnTo>
                    <a:pt x="349237" y="55880"/>
                  </a:lnTo>
                  <a:lnTo>
                    <a:pt x="349237" y="54610"/>
                  </a:lnTo>
                  <a:lnTo>
                    <a:pt x="363220" y="54610"/>
                  </a:lnTo>
                  <a:lnTo>
                    <a:pt x="363220" y="5334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106160" y="6264909"/>
              <a:ext cx="610870" cy="67310"/>
            </a:xfrm>
            <a:custGeom>
              <a:avLst/>
              <a:gdLst/>
              <a:ahLst/>
              <a:cxnLst/>
              <a:rect l="l" t="t" r="r" b="b"/>
              <a:pathLst>
                <a:path w="610870" h="67310">
                  <a:moveTo>
                    <a:pt x="610870" y="0"/>
                  </a:moveTo>
                  <a:lnTo>
                    <a:pt x="609600" y="0"/>
                  </a:lnTo>
                  <a:lnTo>
                    <a:pt x="609600" y="2540"/>
                  </a:lnTo>
                  <a:lnTo>
                    <a:pt x="604520" y="2540"/>
                  </a:lnTo>
                  <a:lnTo>
                    <a:pt x="604520" y="3810"/>
                  </a:lnTo>
                  <a:lnTo>
                    <a:pt x="598170" y="3810"/>
                  </a:lnTo>
                  <a:lnTo>
                    <a:pt x="598170" y="5080"/>
                  </a:lnTo>
                  <a:lnTo>
                    <a:pt x="593090" y="5080"/>
                  </a:lnTo>
                  <a:lnTo>
                    <a:pt x="593090" y="6350"/>
                  </a:lnTo>
                  <a:lnTo>
                    <a:pt x="581660" y="6350"/>
                  </a:lnTo>
                  <a:lnTo>
                    <a:pt x="581660" y="8890"/>
                  </a:lnTo>
                  <a:lnTo>
                    <a:pt x="576580" y="8890"/>
                  </a:lnTo>
                  <a:lnTo>
                    <a:pt x="576580" y="10160"/>
                  </a:lnTo>
                  <a:lnTo>
                    <a:pt x="570230" y="10160"/>
                  </a:lnTo>
                  <a:lnTo>
                    <a:pt x="570230" y="11430"/>
                  </a:lnTo>
                  <a:lnTo>
                    <a:pt x="565150" y="11430"/>
                  </a:lnTo>
                  <a:lnTo>
                    <a:pt x="565150" y="12700"/>
                  </a:lnTo>
                  <a:lnTo>
                    <a:pt x="553720" y="12700"/>
                  </a:lnTo>
                  <a:lnTo>
                    <a:pt x="553720" y="15240"/>
                  </a:lnTo>
                  <a:lnTo>
                    <a:pt x="547370" y="15240"/>
                  </a:lnTo>
                  <a:lnTo>
                    <a:pt x="547370" y="16510"/>
                  </a:lnTo>
                  <a:lnTo>
                    <a:pt x="542290" y="16510"/>
                  </a:lnTo>
                  <a:lnTo>
                    <a:pt x="542290" y="17780"/>
                  </a:lnTo>
                  <a:lnTo>
                    <a:pt x="538480" y="17780"/>
                  </a:lnTo>
                  <a:lnTo>
                    <a:pt x="538480" y="19050"/>
                  </a:lnTo>
                  <a:lnTo>
                    <a:pt x="513080" y="19050"/>
                  </a:lnTo>
                  <a:lnTo>
                    <a:pt x="513080" y="21590"/>
                  </a:lnTo>
                  <a:lnTo>
                    <a:pt x="501637" y="21590"/>
                  </a:lnTo>
                  <a:lnTo>
                    <a:pt x="501637" y="22860"/>
                  </a:lnTo>
                  <a:lnTo>
                    <a:pt x="491490" y="22860"/>
                  </a:lnTo>
                  <a:lnTo>
                    <a:pt x="491490" y="24130"/>
                  </a:lnTo>
                  <a:lnTo>
                    <a:pt x="480060" y="24130"/>
                  </a:lnTo>
                  <a:lnTo>
                    <a:pt x="480060" y="25400"/>
                  </a:lnTo>
                  <a:lnTo>
                    <a:pt x="459740" y="25400"/>
                  </a:lnTo>
                  <a:lnTo>
                    <a:pt x="459740" y="27940"/>
                  </a:lnTo>
                  <a:lnTo>
                    <a:pt x="453390" y="27940"/>
                  </a:lnTo>
                  <a:lnTo>
                    <a:pt x="453390" y="29210"/>
                  </a:lnTo>
                  <a:lnTo>
                    <a:pt x="435610" y="29210"/>
                  </a:lnTo>
                  <a:lnTo>
                    <a:pt x="435610" y="30480"/>
                  </a:lnTo>
                  <a:lnTo>
                    <a:pt x="424180" y="30480"/>
                  </a:lnTo>
                  <a:lnTo>
                    <a:pt x="424180" y="31750"/>
                  </a:lnTo>
                  <a:lnTo>
                    <a:pt x="398780" y="31750"/>
                  </a:lnTo>
                  <a:lnTo>
                    <a:pt x="398780" y="34290"/>
                  </a:lnTo>
                  <a:lnTo>
                    <a:pt x="387350" y="34290"/>
                  </a:lnTo>
                  <a:lnTo>
                    <a:pt x="387350" y="35560"/>
                  </a:lnTo>
                  <a:lnTo>
                    <a:pt x="374650" y="35560"/>
                  </a:lnTo>
                  <a:lnTo>
                    <a:pt x="374650" y="36830"/>
                  </a:lnTo>
                  <a:lnTo>
                    <a:pt x="368300" y="36830"/>
                  </a:lnTo>
                  <a:lnTo>
                    <a:pt x="368300" y="38100"/>
                  </a:lnTo>
                  <a:lnTo>
                    <a:pt x="0" y="3810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7310"/>
                  </a:lnTo>
                  <a:lnTo>
                    <a:pt x="369570" y="67310"/>
                  </a:lnTo>
                  <a:lnTo>
                    <a:pt x="369570" y="66040"/>
                  </a:lnTo>
                  <a:lnTo>
                    <a:pt x="384810" y="66040"/>
                  </a:lnTo>
                  <a:lnTo>
                    <a:pt x="384810" y="63500"/>
                  </a:lnTo>
                  <a:lnTo>
                    <a:pt x="406387" y="63500"/>
                  </a:lnTo>
                  <a:lnTo>
                    <a:pt x="406387" y="62230"/>
                  </a:lnTo>
                  <a:lnTo>
                    <a:pt x="416560" y="62230"/>
                  </a:lnTo>
                  <a:lnTo>
                    <a:pt x="416560" y="60960"/>
                  </a:lnTo>
                  <a:lnTo>
                    <a:pt x="427990" y="60960"/>
                  </a:lnTo>
                  <a:lnTo>
                    <a:pt x="427990" y="59690"/>
                  </a:lnTo>
                  <a:lnTo>
                    <a:pt x="438137" y="59690"/>
                  </a:lnTo>
                  <a:lnTo>
                    <a:pt x="438137" y="57150"/>
                  </a:lnTo>
                  <a:lnTo>
                    <a:pt x="454660" y="57150"/>
                  </a:lnTo>
                  <a:lnTo>
                    <a:pt x="454660" y="55880"/>
                  </a:lnTo>
                  <a:lnTo>
                    <a:pt x="472440" y="55880"/>
                  </a:lnTo>
                  <a:lnTo>
                    <a:pt x="472440" y="54610"/>
                  </a:lnTo>
                  <a:lnTo>
                    <a:pt x="483870" y="54610"/>
                  </a:lnTo>
                  <a:lnTo>
                    <a:pt x="483870" y="53340"/>
                  </a:lnTo>
                  <a:lnTo>
                    <a:pt x="496570" y="53340"/>
                  </a:lnTo>
                  <a:lnTo>
                    <a:pt x="496570" y="50800"/>
                  </a:lnTo>
                  <a:lnTo>
                    <a:pt x="520687" y="50800"/>
                  </a:lnTo>
                  <a:lnTo>
                    <a:pt x="520687" y="49530"/>
                  </a:lnTo>
                  <a:lnTo>
                    <a:pt x="533387" y="49530"/>
                  </a:lnTo>
                  <a:lnTo>
                    <a:pt x="533387" y="48260"/>
                  </a:lnTo>
                  <a:lnTo>
                    <a:pt x="539737" y="48260"/>
                  </a:lnTo>
                  <a:lnTo>
                    <a:pt x="539737" y="46990"/>
                  </a:lnTo>
                  <a:lnTo>
                    <a:pt x="547370" y="46990"/>
                  </a:lnTo>
                  <a:lnTo>
                    <a:pt x="547370" y="44450"/>
                  </a:lnTo>
                  <a:lnTo>
                    <a:pt x="558800" y="44450"/>
                  </a:lnTo>
                  <a:lnTo>
                    <a:pt x="558800" y="43180"/>
                  </a:lnTo>
                  <a:lnTo>
                    <a:pt x="565150" y="43180"/>
                  </a:lnTo>
                  <a:lnTo>
                    <a:pt x="565150" y="41910"/>
                  </a:lnTo>
                  <a:lnTo>
                    <a:pt x="570230" y="41910"/>
                  </a:lnTo>
                  <a:lnTo>
                    <a:pt x="570230" y="40640"/>
                  </a:lnTo>
                  <a:lnTo>
                    <a:pt x="576580" y="40640"/>
                  </a:lnTo>
                  <a:lnTo>
                    <a:pt x="576580" y="38100"/>
                  </a:lnTo>
                  <a:lnTo>
                    <a:pt x="586740" y="38100"/>
                  </a:lnTo>
                  <a:lnTo>
                    <a:pt x="586740" y="36830"/>
                  </a:lnTo>
                  <a:lnTo>
                    <a:pt x="593090" y="36830"/>
                  </a:lnTo>
                  <a:lnTo>
                    <a:pt x="593090" y="35560"/>
                  </a:lnTo>
                  <a:lnTo>
                    <a:pt x="598170" y="35560"/>
                  </a:lnTo>
                  <a:lnTo>
                    <a:pt x="598170" y="34290"/>
                  </a:lnTo>
                  <a:lnTo>
                    <a:pt x="604520" y="34290"/>
                  </a:lnTo>
                  <a:lnTo>
                    <a:pt x="604520" y="31750"/>
                  </a:lnTo>
                  <a:lnTo>
                    <a:pt x="610870" y="31750"/>
                  </a:lnTo>
                  <a:lnTo>
                    <a:pt x="610870" y="30480"/>
                  </a:lnTo>
                  <a:lnTo>
                    <a:pt x="610870" y="254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96560" y="6235700"/>
              <a:ext cx="609600" cy="96520"/>
            </a:xfrm>
            <a:custGeom>
              <a:avLst/>
              <a:gdLst/>
              <a:ahLst/>
              <a:cxnLst/>
              <a:rect l="l" t="t" r="r" b="b"/>
              <a:pathLst>
                <a:path w="609600" h="96520">
                  <a:moveTo>
                    <a:pt x="7620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270" y="762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39370"/>
                  </a:lnTo>
                  <a:lnTo>
                    <a:pt x="3810" y="39370"/>
                  </a:lnTo>
                  <a:lnTo>
                    <a:pt x="3810" y="36830"/>
                  </a:lnTo>
                  <a:lnTo>
                    <a:pt x="8890" y="36830"/>
                  </a:lnTo>
                  <a:lnTo>
                    <a:pt x="8890" y="35560"/>
                  </a:lnTo>
                  <a:lnTo>
                    <a:pt x="10160" y="35560"/>
                  </a:lnTo>
                  <a:lnTo>
                    <a:pt x="1016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19050" y="30480"/>
                  </a:lnTo>
                  <a:lnTo>
                    <a:pt x="19050" y="29210"/>
                  </a:lnTo>
                  <a:lnTo>
                    <a:pt x="20320" y="29210"/>
                  </a:lnTo>
                  <a:lnTo>
                    <a:pt x="20320" y="26670"/>
                  </a:lnTo>
                  <a:lnTo>
                    <a:pt x="22860" y="26670"/>
                  </a:lnTo>
                  <a:lnTo>
                    <a:pt x="22860" y="24130"/>
                  </a:lnTo>
                  <a:lnTo>
                    <a:pt x="25400" y="24130"/>
                  </a:lnTo>
                  <a:lnTo>
                    <a:pt x="25400" y="22860"/>
                  </a:lnTo>
                  <a:lnTo>
                    <a:pt x="26670" y="22860"/>
                  </a:lnTo>
                  <a:lnTo>
                    <a:pt x="26670" y="20320"/>
                  </a:lnTo>
                  <a:lnTo>
                    <a:pt x="27940" y="20320"/>
                  </a:lnTo>
                  <a:lnTo>
                    <a:pt x="27940" y="19050"/>
                  </a:lnTo>
                  <a:lnTo>
                    <a:pt x="29210" y="19050"/>
                  </a:lnTo>
                  <a:lnTo>
                    <a:pt x="29210" y="17780"/>
                  </a:lnTo>
                  <a:lnTo>
                    <a:pt x="31750" y="17780"/>
                  </a:lnTo>
                  <a:lnTo>
                    <a:pt x="31750" y="16510"/>
                  </a:lnTo>
                  <a:lnTo>
                    <a:pt x="33020" y="16510"/>
                  </a:lnTo>
                  <a:lnTo>
                    <a:pt x="33020" y="13970"/>
                  </a:lnTo>
                  <a:lnTo>
                    <a:pt x="34290" y="13970"/>
                  </a:lnTo>
                  <a:lnTo>
                    <a:pt x="34290" y="12700"/>
                  </a:lnTo>
                  <a:lnTo>
                    <a:pt x="35560" y="12700"/>
                  </a:lnTo>
                  <a:lnTo>
                    <a:pt x="35560" y="11430"/>
                  </a:lnTo>
                  <a:lnTo>
                    <a:pt x="38100" y="11430"/>
                  </a:lnTo>
                  <a:lnTo>
                    <a:pt x="38100" y="10160"/>
                  </a:lnTo>
                  <a:lnTo>
                    <a:pt x="60960" y="10160"/>
                  </a:lnTo>
                  <a:lnTo>
                    <a:pt x="60960" y="7620"/>
                  </a:lnTo>
                  <a:lnTo>
                    <a:pt x="63500" y="7620"/>
                  </a:lnTo>
                  <a:lnTo>
                    <a:pt x="63500" y="6350"/>
                  </a:lnTo>
                  <a:lnTo>
                    <a:pt x="66040" y="6350"/>
                  </a:lnTo>
                  <a:lnTo>
                    <a:pt x="66040" y="5080"/>
                  </a:lnTo>
                  <a:lnTo>
                    <a:pt x="71120" y="5080"/>
                  </a:lnTo>
                  <a:lnTo>
                    <a:pt x="71120" y="3810"/>
                  </a:lnTo>
                  <a:lnTo>
                    <a:pt x="73660" y="3810"/>
                  </a:lnTo>
                  <a:lnTo>
                    <a:pt x="73660" y="1270"/>
                  </a:lnTo>
                  <a:lnTo>
                    <a:pt x="76200" y="1270"/>
                  </a:lnTo>
                  <a:lnTo>
                    <a:pt x="76200" y="0"/>
                  </a:lnTo>
                  <a:close/>
                </a:path>
                <a:path w="609600" h="96520">
                  <a:moveTo>
                    <a:pt x="609600" y="68580"/>
                  </a:moveTo>
                  <a:lnTo>
                    <a:pt x="561340" y="68580"/>
                  </a:lnTo>
                  <a:lnTo>
                    <a:pt x="561340" y="67310"/>
                  </a:lnTo>
                  <a:lnTo>
                    <a:pt x="546100" y="67310"/>
                  </a:lnTo>
                  <a:lnTo>
                    <a:pt x="546100" y="64770"/>
                  </a:lnTo>
                  <a:lnTo>
                    <a:pt x="523240" y="64770"/>
                  </a:lnTo>
                  <a:lnTo>
                    <a:pt x="523240" y="62230"/>
                  </a:lnTo>
                  <a:lnTo>
                    <a:pt x="501650" y="62230"/>
                  </a:lnTo>
                  <a:lnTo>
                    <a:pt x="501650" y="60960"/>
                  </a:lnTo>
                  <a:lnTo>
                    <a:pt x="491490" y="60960"/>
                  </a:lnTo>
                  <a:lnTo>
                    <a:pt x="491490" y="58420"/>
                  </a:lnTo>
                  <a:lnTo>
                    <a:pt x="474980" y="58420"/>
                  </a:lnTo>
                  <a:lnTo>
                    <a:pt x="474980" y="55880"/>
                  </a:lnTo>
                  <a:lnTo>
                    <a:pt x="461010" y="55880"/>
                  </a:lnTo>
                  <a:lnTo>
                    <a:pt x="461010" y="54610"/>
                  </a:lnTo>
                  <a:lnTo>
                    <a:pt x="453390" y="54610"/>
                  </a:lnTo>
                  <a:lnTo>
                    <a:pt x="453390" y="52070"/>
                  </a:lnTo>
                  <a:lnTo>
                    <a:pt x="439420" y="52070"/>
                  </a:lnTo>
                  <a:lnTo>
                    <a:pt x="439420" y="49530"/>
                  </a:lnTo>
                  <a:lnTo>
                    <a:pt x="427990" y="49530"/>
                  </a:lnTo>
                  <a:lnTo>
                    <a:pt x="427990" y="48260"/>
                  </a:lnTo>
                  <a:lnTo>
                    <a:pt x="421640" y="48260"/>
                  </a:lnTo>
                  <a:lnTo>
                    <a:pt x="421640" y="45720"/>
                  </a:lnTo>
                  <a:lnTo>
                    <a:pt x="412750" y="45720"/>
                  </a:lnTo>
                  <a:lnTo>
                    <a:pt x="412750" y="43180"/>
                  </a:lnTo>
                  <a:lnTo>
                    <a:pt x="403860" y="43180"/>
                  </a:lnTo>
                  <a:lnTo>
                    <a:pt x="403860" y="41910"/>
                  </a:lnTo>
                  <a:lnTo>
                    <a:pt x="400050" y="41910"/>
                  </a:lnTo>
                  <a:lnTo>
                    <a:pt x="400050" y="39370"/>
                  </a:lnTo>
                  <a:lnTo>
                    <a:pt x="389890" y="39370"/>
                  </a:lnTo>
                  <a:lnTo>
                    <a:pt x="389890" y="36830"/>
                  </a:lnTo>
                  <a:lnTo>
                    <a:pt x="381000" y="36830"/>
                  </a:lnTo>
                  <a:lnTo>
                    <a:pt x="381000" y="35560"/>
                  </a:lnTo>
                  <a:lnTo>
                    <a:pt x="377190" y="35560"/>
                  </a:lnTo>
                  <a:lnTo>
                    <a:pt x="377190" y="33020"/>
                  </a:lnTo>
                  <a:lnTo>
                    <a:pt x="368300" y="33020"/>
                  </a:lnTo>
                  <a:lnTo>
                    <a:pt x="368300" y="30480"/>
                  </a:lnTo>
                  <a:lnTo>
                    <a:pt x="360680" y="30480"/>
                  </a:lnTo>
                  <a:lnTo>
                    <a:pt x="360680" y="29210"/>
                  </a:lnTo>
                  <a:lnTo>
                    <a:pt x="351790" y="29210"/>
                  </a:lnTo>
                  <a:lnTo>
                    <a:pt x="351790" y="26670"/>
                  </a:lnTo>
                  <a:lnTo>
                    <a:pt x="337820" y="26670"/>
                  </a:lnTo>
                  <a:lnTo>
                    <a:pt x="337820" y="24130"/>
                  </a:lnTo>
                  <a:lnTo>
                    <a:pt x="323850" y="24130"/>
                  </a:lnTo>
                  <a:lnTo>
                    <a:pt x="323850" y="22860"/>
                  </a:lnTo>
                  <a:lnTo>
                    <a:pt x="317500" y="22860"/>
                  </a:lnTo>
                  <a:lnTo>
                    <a:pt x="317500" y="20320"/>
                  </a:lnTo>
                  <a:lnTo>
                    <a:pt x="313690" y="20320"/>
                  </a:lnTo>
                  <a:lnTo>
                    <a:pt x="313690" y="19050"/>
                  </a:lnTo>
                  <a:lnTo>
                    <a:pt x="311150" y="19050"/>
                  </a:lnTo>
                  <a:lnTo>
                    <a:pt x="311150" y="17780"/>
                  </a:lnTo>
                  <a:lnTo>
                    <a:pt x="306070" y="17780"/>
                  </a:lnTo>
                  <a:lnTo>
                    <a:pt x="306070" y="16510"/>
                  </a:lnTo>
                  <a:lnTo>
                    <a:pt x="303530" y="16510"/>
                  </a:lnTo>
                  <a:lnTo>
                    <a:pt x="303530" y="13970"/>
                  </a:lnTo>
                  <a:lnTo>
                    <a:pt x="300990" y="13970"/>
                  </a:lnTo>
                  <a:lnTo>
                    <a:pt x="300990" y="12700"/>
                  </a:lnTo>
                  <a:lnTo>
                    <a:pt x="298450" y="12700"/>
                  </a:lnTo>
                  <a:lnTo>
                    <a:pt x="298450" y="11430"/>
                  </a:lnTo>
                  <a:lnTo>
                    <a:pt x="294640" y="11430"/>
                  </a:lnTo>
                  <a:lnTo>
                    <a:pt x="294640" y="10160"/>
                  </a:lnTo>
                  <a:lnTo>
                    <a:pt x="290830" y="10160"/>
                  </a:lnTo>
                  <a:lnTo>
                    <a:pt x="290830" y="7620"/>
                  </a:lnTo>
                  <a:lnTo>
                    <a:pt x="288290" y="7620"/>
                  </a:lnTo>
                  <a:lnTo>
                    <a:pt x="288290" y="6350"/>
                  </a:lnTo>
                  <a:lnTo>
                    <a:pt x="285750" y="6350"/>
                  </a:lnTo>
                  <a:lnTo>
                    <a:pt x="285750" y="5080"/>
                  </a:lnTo>
                  <a:lnTo>
                    <a:pt x="280670" y="5080"/>
                  </a:lnTo>
                  <a:lnTo>
                    <a:pt x="280670" y="3810"/>
                  </a:lnTo>
                  <a:lnTo>
                    <a:pt x="278130" y="3810"/>
                  </a:lnTo>
                  <a:lnTo>
                    <a:pt x="278130" y="1270"/>
                  </a:lnTo>
                  <a:lnTo>
                    <a:pt x="275590" y="1270"/>
                  </a:lnTo>
                  <a:lnTo>
                    <a:pt x="275590" y="0"/>
                  </a:lnTo>
                  <a:lnTo>
                    <a:pt x="190500" y="0"/>
                  </a:lnTo>
                  <a:lnTo>
                    <a:pt x="190500" y="1270"/>
                  </a:lnTo>
                  <a:lnTo>
                    <a:pt x="220980" y="1270"/>
                  </a:lnTo>
                  <a:lnTo>
                    <a:pt x="220980" y="3810"/>
                  </a:lnTo>
                  <a:lnTo>
                    <a:pt x="222250" y="3810"/>
                  </a:lnTo>
                  <a:lnTo>
                    <a:pt x="222250" y="5080"/>
                  </a:lnTo>
                  <a:lnTo>
                    <a:pt x="226060" y="5080"/>
                  </a:lnTo>
                  <a:lnTo>
                    <a:pt x="226060" y="6350"/>
                  </a:lnTo>
                  <a:lnTo>
                    <a:pt x="227330" y="6350"/>
                  </a:lnTo>
                  <a:lnTo>
                    <a:pt x="227330" y="7620"/>
                  </a:lnTo>
                  <a:lnTo>
                    <a:pt x="229870" y="7620"/>
                  </a:lnTo>
                  <a:lnTo>
                    <a:pt x="229870" y="10160"/>
                  </a:lnTo>
                  <a:lnTo>
                    <a:pt x="231140" y="10160"/>
                  </a:lnTo>
                  <a:lnTo>
                    <a:pt x="231140" y="11430"/>
                  </a:lnTo>
                  <a:lnTo>
                    <a:pt x="234950" y="11430"/>
                  </a:lnTo>
                  <a:lnTo>
                    <a:pt x="234950" y="12700"/>
                  </a:lnTo>
                  <a:lnTo>
                    <a:pt x="236220" y="12700"/>
                  </a:lnTo>
                  <a:lnTo>
                    <a:pt x="23622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40030" y="16510"/>
                  </a:lnTo>
                  <a:lnTo>
                    <a:pt x="240030" y="17780"/>
                  </a:lnTo>
                  <a:lnTo>
                    <a:pt x="243840" y="17780"/>
                  </a:lnTo>
                  <a:lnTo>
                    <a:pt x="243840" y="19050"/>
                  </a:lnTo>
                  <a:lnTo>
                    <a:pt x="245110" y="19050"/>
                  </a:lnTo>
                  <a:lnTo>
                    <a:pt x="245110" y="20320"/>
                  </a:lnTo>
                  <a:lnTo>
                    <a:pt x="250190" y="20320"/>
                  </a:lnTo>
                  <a:lnTo>
                    <a:pt x="250190" y="22860"/>
                  </a:lnTo>
                  <a:lnTo>
                    <a:pt x="255270" y="22860"/>
                  </a:lnTo>
                  <a:lnTo>
                    <a:pt x="255270" y="24130"/>
                  </a:lnTo>
                  <a:lnTo>
                    <a:pt x="262890" y="24130"/>
                  </a:lnTo>
                  <a:lnTo>
                    <a:pt x="262890" y="26670"/>
                  </a:lnTo>
                  <a:lnTo>
                    <a:pt x="271780" y="26670"/>
                  </a:lnTo>
                  <a:lnTo>
                    <a:pt x="271780" y="29210"/>
                  </a:lnTo>
                  <a:lnTo>
                    <a:pt x="274320" y="29210"/>
                  </a:lnTo>
                  <a:lnTo>
                    <a:pt x="274320" y="30480"/>
                  </a:lnTo>
                  <a:lnTo>
                    <a:pt x="279400" y="30480"/>
                  </a:lnTo>
                  <a:lnTo>
                    <a:pt x="279400" y="33020"/>
                  </a:lnTo>
                  <a:lnTo>
                    <a:pt x="284480" y="33020"/>
                  </a:lnTo>
                  <a:lnTo>
                    <a:pt x="284480" y="35560"/>
                  </a:lnTo>
                  <a:lnTo>
                    <a:pt x="287020" y="35560"/>
                  </a:lnTo>
                  <a:lnTo>
                    <a:pt x="287020" y="36830"/>
                  </a:lnTo>
                  <a:lnTo>
                    <a:pt x="292100" y="36830"/>
                  </a:lnTo>
                  <a:lnTo>
                    <a:pt x="292100" y="39370"/>
                  </a:lnTo>
                  <a:lnTo>
                    <a:pt x="297180" y="39370"/>
                  </a:lnTo>
                  <a:lnTo>
                    <a:pt x="297180" y="41910"/>
                  </a:lnTo>
                  <a:lnTo>
                    <a:pt x="299720" y="41910"/>
                  </a:lnTo>
                  <a:lnTo>
                    <a:pt x="299720" y="43180"/>
                  </a:lnTo>
                  <a:lnTo>
                    <a:pt x="304800" y="43180"/>
                  </a:lnTo>
                  <a:lnTo>
                    <a:pt x="304800" y="45720"/>
                  </a:lnTo>
                  <a:lnTo>
                    <a:pt x="309880" y="45720"/>
                  </a:lnTo>
                  <a:lnTo>
                    <a:pt x="309880" y="48260"/>
                  </a:lnTo>
                  <a:lnTo>
                    <a:pt x="312420" y="48260"/>
                  </a:lnTo>
                  <a:lnTo>
                    <a:pt x="312420" y="49530"/>
                  </a:lnTo>
                  <a:lnTo>
                    <a:pt x="326390" y="49530"/>
                  </a:lnTo>
                  <a:lnTo>
                    <a:pt x="326390" y="52070"/>
                  </a:lnTo>
                  <a:lnTo>
                    <a:pt x="337820" y="52070"/>
                  </a:lnTo>
                  <a:lnTo>
                    <a:pt x="337820" y="54610"/>
                  </a:lnTo>
                  <a:lnTo>
                    <a:pt x="344170" y="54610"/>
                  </a:lnTo>
                  <a:lnTo>
                    <a:pt x="344170" y="55880"/>
                  </a:lnTo>
                  <a:lnTo>
                    <a:pt x="355600" y="55880"/>
                  </a:lnTo>
                  <a:lnTo>
                    <a:pt x="355600" y="58420"/>
                  </a:lnTo>
                  <a:lnTo>
                    <a:pt x="365760" y="58420"/>
                  </a:lnTo>
                  <a:lnTo>
                    <a:pt x="365760" y="60960"/>
                  </a:lnTo>
                  <a:lnTo>
                    <a:pt x="369570" y="60960"/>
                  </a:lnTo>
                  <a:lnTo>
                    <a:pt x="369570" y="62230"/>
                  </a:lnTo>
                  <a:lnTo>
                    <a:pt x="378460" y="62230"/>
                  </a:lnTo>
                  <a:lnTo>
                    <a:pt x="378460" y="64770"/>
                  </a:lnTo>
                  <a:lnTo>
                    <a:pt x="387350" y="64770"/>
                  </a:lnTo>
                  <a:lnTo>
                    <a:pt x="387350" y="67310"/>
                  </a:lnTo>
                  <a:lnTo>
                    <a:pt x="392430" y="67310"/>
                  </a:lnTo>
                  <a:lnTo>
                    <a:pt x="392430" y="68580"/>
                  </a:lnTo>
                  <a:lnTo>
                    <a:pt x="401320" y="68580"/>
                  </a:lnTo>
                  <a:lnTo>
                    <a:pt x="401320" y="71120"/>
                  </a:lnTo>
                  <a:lnTo>
                    <a:pt x="410210" y="71120"/>
                  </a:lnTo>
                  <a:lnTo>
                    <a:pt x="410210" y="73660"/>
                  </a:lnTo>
                  <a:lnTo>
                    <a:pt x="415290" y="73660"/>
                  </a:lnTo>
                  <a:lnTo>
                    <a:pt x="415290" y="74930"/>
                  </a:lnTo>
                  <a:lnTo>
                    <a:pt x="424180" y="74930"/>
                  </a:lnTo>
                  <a:lnTo>
                    <a:pt x="424180" y="77470"/>
                  </a:lnTo>
                  <a:lnTo>
                    <a:pt x="438150" y="77470"/>
                  </a:lnTo>
                  <a:lnTo>
                    <a:pt x="438150" y="80010"/>
                  </a:lnTo>
                  <a:lnTo>
                    <a:pt x="447040" y="80010"/>
                  </a:lnTo>
                  <a:lnTo>
                    <a:pt x="447040" y="81280"/>
                  </a:lnTo>
                  <a:lnTo>
                    <a:pt x="462280" y="81280"/>
                  </a:lnTo>
                  <a:lnTo>
                    <a:pt x="462280" y="83820"/>
                  </a:lnTo>
                  <a:lnTo>
                    <a:pt x="478790" y="83820"/>
                  </a:lnTo>
                  <a:lnTo>
                    <a:pt x="478790" y="86360"/>
                  </a:lnTo>
                  <a:lnTo>
                    <a:pt x="483870" y="86360"/>
                  </a:lnTo>
                  <a:lnTo>
                    <a:pt x="483870" y="87630"/>
                  </a:lnTo>
                  <a:lnTo>
                    <a:pt x="506730" y="87630"/>
                  </a:lnTo>
                  <a:lnTo>
                    <a:pt x="506730" y="90170"/>
                  </a:lnTo>
                  <a:lnTo>
                    <a:pt x="525780" y="90170"/>
                  </a:lnTo>
                  <a:lnTo>
                    <a:pt x="525780" y="92710"/>
                  </a:lnTo>
                  <a:lnTo>
                    <a:pt x="535940" y="92710"/>
                  </a:lnTo>
                  <a:lnTo>
                    <a:pt x="535940" y="93980"/>
                  </a:lnTo>
                  <a:lnTo>
                    <a:pt x="554990" y="93980"/>
                  </a:lnTo>
                  <a:lnTo>
                    <a:pt x="554990" y="96520"/>
                  </a:lnTo>
                  <a:lnTo>
                    <a:pt x="609600" y="96520"/>
                  </a:lnTo>
                  <a:lnTo>
                    <a:pt x="609600" y="93980"/>
                  </a:lnTo>
                  <a:lnTo>
                    <a:pt x="609600" y="92710"/>
                  </a:lnTo>
                  <a:lnTo>
                    <a:pt x="609600" y="71120"/>
                  </a:lnTo>
                  <a:lnTo>
                    <a:pt x="609600" y="6858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85690" y="6197600"/>
              <a:ext cx="886460" cy="146050"/>
            </a:xfrm>
            <a:custGeom>
              <a:avLst/>
              <a:gdLst/>
              <a:ahLst/>
              <a:cxnLst/>
              <a:rect l="l" t="t" r="r" b="b"/>
              <a:pathLst>
                <a:path w="886460" h="146050">
                  <a:moveTo>
                    <a:pt x="571500" y="82677"/>
                  </a:moveTo>
                  <a:lnTo>
                    <a:pt x="223520" y="82677"/>
                  </a:lnTo>
                  <a:lnTo>
                    <a:pt x="223520" y="83820"/>
                  </a:lnTo>
                  <a:lnTo>
                    <a:pt x="209550" y="83820"/>
                  </a:lnTo>
                  <a:lnTo>
                    <a:pt x="209550" y="85217"/>
                  </a:lnTo>
                  <a:lnTo>
                    <a:pt x="201930" y="85217"/>
                  </a:lnTo>
                  <a:lnTo>
                    <a:pt x="201930" y="86487"/>
                  </a:lnTo>
                  <a:lnTo>
                    <a:pt x="181610" y="86487"/>
                  </a:lnTo>
                  <a:lnTo>
                    <a:pt x="181610" y="89027"/>
                  </a:lnTo>
                  <a:lnTo>
                    <a:pt x="173990" y="89027"/>
                  </a:lnTo>
                  <a:lnTo>
                    <a:pt x="173990" y="90170"/>
                  </a:lnTo>
                  <a:lnTo>
                    <a:pt x="165100" y="90170"/>
                  </a:lnTo>
                  <a:lnTo>
                    <a:pt x="165100" y="91567"/>
                  </a:lnTo>
                  <a:lnTo>
                    <a:pt x="157480" y="91567"/>
                  </a:lnTo>
                  <a:lnTo>
                    <a:pt x="157480" y="92837"/>
                  </a:lnTo>
                  <a:lnTo>
                    <a:pt x="140970" y="92837"/>
                  </a:lnTo>
                  <a:lnTo>
                    <a:pt x="140970" y="95377"/>
                  </a:lnTo>
                  <a:lnTo>
                    <a:pt x="133350" y="95377"/>
                  </a:lnTo>
                  <a:lnTo>
                    <a:pt x="133350" y="96520"/>
                  </a:lnTo>
                  <a:lnTo>
                    <a:pt x="124460" y="96520"/>
                  </a:lnTo>
                  <a:lnTo>
                    <a:pt x="124460" y="97917"/>
                  </a:lnTo>
                  <a:lnTo>
                    <a:pt x="116840" y="97917"/>
                  </a:lnTo>
                  <a:lnTo>
                    <a:pt x="116840" y="99187"/>
                  </a:lnTo>
                  <a:lnTo>
                    <a:pt x="100330" y="99187"/>
                  </a:lnTo>
                  <a:lnTo>
                    <a:pt x="100330" y="101727"/>
                  </a:lnTo>
                  <a:lnTo>
                    <a:pt x="91440" y="101727"/>
                  </a:lnTo>
                  <a:lnTo>
                    <a:pt x="91440" y="102870"/>
                  </a:lnTo>
                  <a:lnTo>
                    <a:pt x="83820" y="102870"/>
                  </a:lnTo>
                  <a:lnTo>
                    <a:pt x="83820" y="104267"/>
                  </a:lnTo>
                  <a:lnTo>
                    <a:pt x="78740" y="104267"/>
                  </a:lnTo>
                  <a:lnTo>
                    <a:pt x="78740" y="105537"/>
                  </a:lnTo>
                  <a:lnTo>
                    <a:pt x="58420" y="105537"/>
                  </a:lnTo>
                  <a:lnTo>
                    <a:pt x="58420" y="108077"/>
                  </a:lnTo>
                  <a:lnTo>
                    <a:pt x="50800" y="108077"/>
                  </a:lnTo>
                  <a:lnTo>
                    <a:pt x="50800" y="109220"/>
                  </a:lnTo>
                  <a:lnTo>
                    <a:pt x="41910" y="109220"/>
                  </a:lnTo>
                  <a:lnTo>
                    <a:pt x="41910" y="110617"/>
                  </a:lnTo>
                  <a:lnTo>
                    <a:pt x="34290" y="110617"/>
                  </a:lnTo>
                  <a:lnTo>
                    <a:pt x="34290" y="111887"/>
                  </a:lnTo>
                  <a:lnTo>
                    <a:pt x="16510" y="111887"/>
                  </a:lnTo>
                  <a:lnTo>
                    <a:pt x="16510" y="114427"/>
                  </a:lnTo>
                  <a:lnTo>
                    <a:pt x="8890" y="114427"/>
                  </a:lnTo>
                  <a:lnTo>
                    <a:pt x="8890" y="115570"/>
                  </a:lnTo>
                  <a:lnTo>
                    <a:pt x="0" y="115570"/>
                  </a:lnTo>
                  <a:lnTo>
                    <a:pt x="0" y="116840"/>
                  </a:lnTo>
                  <a:lnTo>
                    <a:pt x="0" y="118110"/>
                  </a:lnTo>
                  <a:lnTo>
                    <a:pt x="0" y="146050"/>
                  </a:lnTo>
                  <a:lnTo>
                    <a:pt x="8890" y="146050"/>
                  </a:lnTo>
                  <a:lnTo>
                    <a:pt x="8890" y="143510"/>
                  </a:lnTo>
                  <a:lnTo>
                    <a:pt x="25400" y="143510"/>
                  </a:lnTo>
                  <a:lnTo>
                    <a:pt x="25400" y="142240"/>
                  </a:lnTo>
                  <a:lnTo>
                    <a:pt x="34290" y="142240"/>
                  </a:lnTo>
                  <a:lnTo>
                    <a:pt x="34290" y="140970"/>
                  </a:lnTo>
                  <a:lnTo>
                    <a:pt x="41910" y="140970"/>
                  </a:lnTo>
                  <a:lnTo>
                    <a:pt x="41910" y="139700"/>
                  </a:lnTo>
                  <a:lnTo>
                    <a:pt x="50800" y="139700"/>
                  </a:lnTo>
                  <a:lnTo>
                    <a:pt x="50800" y="137160"/>
                  </a:lnTo>
                  <a:lnTo>
                    <a:pt x="67310" y="137160"/>
                  </a:lnTo>
                  <a:lnTo>
                    <a:pt x="67310" y="135890"/>
                  </a:lnTo>
                  <a:lnTo>
                    <a:pt x="74930" y="135890"/>
                  </a:lnTo>
                  <a:lnTo>
                    <a:pt x="74930" y="134620"/>
                  </a:lnTo>
                  <a:lnTo>
                    <a:pt x="80010" y="134620"/>
                  </a:lnTo>
                  <a:lnTo>
                    <a:pt x="80010" y="133350"/>
                  </a:lnTo>
                  <a:lnTo>
                    <a:pt x="91440" y="133350"/>
                  </a:lnTo>
                  <a:lnTo>
                    <a:pt x="91440" y="130810"/>
                  </a:lnTo>
                  <a:lnTo>
                    <a:pt x="107950" y="130810"/>
                  </a:lnTo>
                  <a:lnTo>
                    <a:pt x="107950" y="129540"/>
                  </a:lnTo>
                  <a:lnTo>
                    <a:pt x="116840" y="129540"/>
                  </a:lnTo>
                  <a:lnTo>
                    <a:pt x="116840" y="128270"/>
                  </a:lnTo>
                  <a:lnTo>
                    <a:pt x="124460" y="128270"/>
                  </a:lnTo>
                  <a:lnTo>
                    <a:pt x="124460" y="127000"/>
                  </a:lnTo>
                  <a:lnTo>
                    <a:pt x="133350" y="127000"/>
                  </a:lnTo>
                  <a:lnTo>
                    <a:pt x="133350" y="124460"/>
                  </a:lnTo>
                  <a:lnTo>
                    <a:pt x="148590" y="124460"/>
                  </a:lnTo>
                  <a:lnTo>
                    <a:pt x="148590" y="123190"/>
                  </a:lnTo>
                  <a:lnTo>
                    <a:pt x="157480" y="123190"/>
                  </a:lnTo>
                  <a:lnTo>
                    <a:pt x="157480" y="121920"/>
                  </a:lnTo>
                  <a:lnTo>
                    <a:pt x="165100" y="121920"/>
                  </a:lnTo>
                  <a:lnTo>
                    <a:pt x="165100" y="120650"/>
                  </a:lnTo>
                  <a:lnTo>
                    <a:pt x="173990" y="120650"/>
                  </a:lnTo>
                  <a:lnTo>
                    <a:pt x="173990" y="118110"/>
                  </a:lnTo>
                  <a:lnTo>
                    <a:pt x="190500" y="118110"/>
                  </a:lnTo>
                  <a:lnTo>
                    <a:pt x="190500" y="116840"/>
                  </a:lnTo>
                  <a:lnTo>
                    <a:pt x="198120" y="116840"/>
                  </a:lnTo>
                  <a:lnTo>
                    <a:pt x="198120" y="115570"/>
                  </a:lnTo>
                  <a:lnTo>
                    <a:pt x="203200" y="115570"/>
                  </a:lnTo>
                  <a:lnTo>
                    <a:pt x="203200" y="114427"/>
                  </a:lnTo>
                  <a:lnTo>
                    <a:pt x="223520" y="114427"/>
                  </a:lnTo>
                  <a:lnTo>
                    <a:pt x="223520" y="111887"/>
                  </a:lnTo>
                  <a:lnTo>
                    <a:pt x="251460" y="111887"/>
                  </a:lnTo>
                  <a:lnTo>
                    <a:pt x="251460" y="110617"/>
                  </a:lnTo>
                  <a:lnTo>
                    <a:pt x="265430" y="110617"/>
                  </a:lnTo>
                  <a:lnTo>
                    <a:pt x="265430" y="109220"/>
                  </a:lnTo>
                  <a:lnTo>
                    <a:pt x="279400" y="109220"/>
                  </a:lnTo>
                  <a:lnTo>
                    <a:pt x="279400" y="108077"/>
                  </a:lnTo>
                  <a:lnTo>
                    <a:pt x="293370" y="108077"/>
                  </a:lnTo>
                  <a:lnTo>
                    <a:pt x="293370" y="105537"/>
                  </a:lnTo>
                  <a:lnTo>
                    <a:pt x="320040" y="105537"/>
                  </a:lnTo>
                  <a:lnTo>
                    <a:pt x="320040" y="104267"/>
                  </a:lnTo>
                  <a:lnTo>
                    <a:pt x="334010" y="104267"/>
                  </a:lnTo>
                  <a:lnTo>
                    <a:pt x="334010" y="102870"/>
                  </a:lnTo>
                  <a:lnTo>
                    <a:pt x="347980" y="102870"/>
                  </a:lnTo>
                  <a:lnTo>
                    <a:pt x="347980" y="101727"/>
                  </a:lnTo>
                  <a:lnTo>
                    <a:pt x="361950" y="101727"/>
                  </a:lnTo>
                  <a:lnTo>
                    <a:pt x="361950" y="99187"/>
                  </a:lnTo>
                  <a:lnTo>
                    <a:pt x="389890" y="99187"/>
                  </a:lnTo>
                  <a:lnTo>
                    <a:pt x="389890" y="97917"/>
                  </a:lnTo>
                  <a:lnTo>
                    <a:pt x="403860" y="97917"/>
                  </a:lnTo>
                  <a:lnTo>
                    <a:pt x="403860" y="96520"/>
                  </a:lnTo>
                  <a:lnTo>
                    <a:pt x="411480" y="96520"/>
                  </a:lnTo>
                  <a:lnTo>
                    <a:pt x="411480" y="95377"/>
                  </a:lnTo>
                  <a:lnTo>
                    <a:pt x="438150" y="95377"/>
                  </a:lnTo>
                  <a:lnTo>
                    <a:pt x="438150" y="92837"/>
                  </a:lnTo>
                  <a:lnTo>
                    <a:pt x="473710" y="92837"/>
                  </a:lnTo>
                  <a:lnTo>
                    <a:pt x="473710" y="91567"/>
                  </a:lnTo>
                  <a:lnTo>
                    <a:pt x="491490" y="91567"/>
                  </a:lnTo>
                  <a:lnTo>
                    <a:pt x="491490" y="90170"/>
                  </a:lnTo>
                  <a:lnTo>
                    <a:pt x="509270" y="90170"/>
                  </a:lnTo>
                  <a:lnTo>
                    <a:pt x="509270" y="89027"/>
                  </a:lnTo>
                  <a:lnTo>
                    <a:pt x="527050" y="89027"/>
                  </a:lnTo>
                  <a:lnTo>
                    <a:pt x="527050" y="86487"/>
                  </a:lnTo>
                  <a:lnTo>
                    <a:pt x="554990" y="86487"/>
                  </a:lnTo>
                  <a:lnTo>
                    <a:pt x="554990" y="85217"/>
                  </a:lnTo>
                  <a:lnTo>
                    <a:pt x="563880" y="85217"/>
                  </a:lnTo>
                  <a:lnTo>
                    <a:pt x="563880" y="83820"/>
                  </a:lnTo>
                  <a:lnTo>
                    <a:pt x="571500" y="83820"/>
                  </a:lnTo>
                  <a:lnTo>
                    <a:pt x="571500" y="82677"/>
                  </a:lnTo>
                  <a:close/>
                </a:path>
                <a:path w="886460" h="146050">
                  <a:moveTo>
                    <a:pt x="886460" y="38100"/>
                  </a:moveTo>
                  <a:lnTo>
                    <a:pt x="881380" y="38100"/>
                  </a:lnTo>
                  <a:lnTo>
                    <a:pt x="881380" y="36830"/>
                  </a:lnTo>
                  <a:lnTo>
                    <a:pt x="873760" y="36830"/>
                  </a:lnTo>
                  <a:lnTo>
                    <a:pt x="873760" y="35560"/>
                  </a:lnTo>
                  <a:lnTo>
                    <a:pt x="871220" y="35560"/>
                  </a:lnTo>
                  <a:lnTo>
                    <a:pt x="871220" y="33020"/>
                  </a:lnTo>
                  <a:lnTo>
                    <a:pt x="867410" y="33020"/>
                  </a:lnTo>
                  <a:lnTo>
                    <a:pt x="867410" y="31750"/>
                  </a:lnTo>
                  <a:lnTo>
                    <a:pt x="863600" y="31750"/>
                  </a:lnTo>
                  <a:lnTo>
                    <a:pt x="863600" y="30480"/>
                  </a:lnTo>
                  <a:lnTo>
                    <a:pt x="857250" y="30480"/>
                  </a:lnTo>
                  <a:lnTo>
                    <a:pt x="857250" y="29210"/>
                  </a:lnTo>
                  <a:lnTo>
                    <a:pt x="854710" y="29210"/>
                  </a:lnTo>
                  <a:lnTo>
                    <a:pt x="854710" y="26670"/>
                  </a:lnTo>
                  <a:lnTo>
                    <a:pt x="853440" y="26670"/>
                  </a:lnTo>
                  <a:lnTo>
                    <a:pt x="853440" y="25400"/>
                  </a:lnTo>
                  <a:lnTo>
                    <a:pt x="852170" y="25400"/>
                  </a:lnTo>
                  <a:lnTo>
                    <a:pt x="852170" y="24130"/>
                  </a:lnTo>
                  <a:lnTo>
                    <a:pt x="848360" y="24130"/>
                  </a:lnTo>
                  <a:lnTo>
                    <a:pt x="848360" y="22860"/>
                  </a:lnTo>
                  <a:lnTo>
                    <a:pt x="845820" y="22860"/>
                  </a:lnTo>
                  <a:lnTo>
                    <a:pt x="845820" y="20320"/>
                  </a:lnTo>
                  <a:lnTo>
                    <a:pt x="844550" y="20320"/>
                  </a:lnTo>
                  <a:lnTo>
                    <a:pt x="844550" y="19050"/>
                  </a:lnTo>
                  <a:lnTo>
                    <a:pt x="843280" y="19050"/>
                  </a:lnTo>
                  <a:lnTo>
                    <a:pt x="843280" y="17780"/>
                  </a:lnTo>
                  <a:lnTo>
                    <a:pt x="839470" y="17780"/>
                  </a:lnTo>
                  <a:lnTo>
                    <a:pt x="839470" y="16510"/>
                  </a:lnTo>
                  <a:lnTo>
                    <a:pt x="836930" y="16510"/>
                  </a:lnTo>
                  <a:lnTo>
                    <a:pt x="836930" y="13970"/>
                  </a:lnTo>
                  <a:lnTo>
                    <a:pt x="835660" y="13970"/>
                  </a:lnTo>
                  <a:lnTo>
                    <a:pt x="835660" y="12700"/>
                  </a:lnTo>
                  <a:lnTo>
                    <a:pt x="834390" y="12700"/>
                  </a:lnTo>
                  <a:lnTo>
                    <a:pt x="834390" y="11430"/>
                  </a:lnTo>
                  <a:lnTo>
                    <a:pt x="802640" y="11430"/>
                  </a:lnTo>
                  <a:lnTo>
                    <a:pt x="802640" y="10160"/>
                  </a:lnTo>
                  <a:lnTo>
                    <a:pt x="797560" y="10160"/>
                  </a:lnTo>
                  <a:lnTo>
                    <a:pt x="797560" y="7620"/>
                  </a:lnTo>
                  <a:lnTo>
                    <a:pt x="792480" y="7620"/>
                  </a:lnTo>
                  <a:lnTo>
                    <a:pt x="792480" y="6350"/>
                  </a:lnTo>
                  <a:lnTo>
                    <a:pt x="788670" y="6350"/>
                  </a:lnTo>
                  <a:lnTo>
                    <a:pt x="788670" y="5080"/>
                  </a:lnTo>
                  <a:lnTo>
                    <a:pt x="779780" y="5080"/>
                  </a:lnTo>
                  <a:lnTo>
                    <a:pt x="779780" y="3810"/>
                  </a:lnTo>
                  <a:lnTo>
                    <a:pt x="775970" y="3810"/>
                  </a:lnTo>
                  <a:lnTo>
                    <a:pt x="775970" y="1270"/>
                  </a:lnTo>
                  <a:lnTo>
                    <a:pt x="773430" y="1270"/>
                  </a:lnTo>
                  <a:lnTo>
                    <a:pt x="773430" y="0"/>
                  </a:lnTo>
                  <a:lnTo>
                    <a:pt x="725170" y="0"/>
                  </a:lnTo>
                  <a:lnTo>
                    <a:pt x="725170" y="1270"/>
                  </a:lnTo>
                  <a:lnTo>
                    <a:pt x="721360" y="1270"/>
                  </a:lnTo>
                  <a:lnTo>
                    <a:pt x="721360" y="3810"/>
                  </a:lnTo>
                  <a:lnTo>
                    <a:pt x="718820" y="3810"/>
                  </a:lnTo>
                  <a:lnTo>
                    <a:pt x="718820" y="5080"/>
                  </a:lnTo>
                  <a:lnTo>
                    <a:pt x="712470" y="5080"/>
                  </a:lnTo>
                  <a:lnTo>
                    <a:pt x="712470" y="6350"/>
                  </a:lnTo>
                  <a:lnTo>
                    <a:pt x="709930" y="6350"/>
                  </a:lnTo>
                  <a:lnTo>
                    <a:pt x="709930" y="7620"/>
                  </a:lnTo>
                  <a:lnTo>
                    <a:pt x="707390" y="7620"/>
                  </a:lnTo>
                  <a:lnTo>
                    <a:pt x="707390" y="10160"/>
                  </a:lnTo>
                  <a:lnTo>
                    <a:pt x="685800" y="10160"/>
                  </a:lnTo>
                  <a:lnTo>
                    <a:pt x="685800" y="11430"/>
                  </a:lnTo>
                  <a:lnTo>
                    <a:pt x="680720" y="11430"/>
                  </a:lnTo>
                  <a:lnTo>
                    <a:pt x="680720" y="12700"/>
                  </a:lnTo>
                  <a:lnTo>
                    <a:pt x="678180" y="12700"/>
                  </a:lnTo>
                  <a:lnTo>
                    <a:pt x="678180" y="13970"/>
                  </a:lnTo>
                  <a:lnTo>
                    <a:pt x="675640" y="13970"/>
                  </a:lnTo>
                  <a:lnTo>
                    <a:pt x="675640" y="16510"/>
                  </a:lnTo>
                  <a:lnTo>
                    <a:pt x="673100" y="16510"/>
                  </a:lnTo>
                  <a:lnTo>
                    <a:pt x="673100" y="17780"/>
                  </a:lnTo>
                  <a:lnTo>
                    <a:pt x="668020" y="17780"/>
                  </a:lnTo>
                  <a:lnTo>
                    <a:pt x="668020" y="19050"/>
                  </a:lnTo>
                  <a:lnTo>
                    <a:pt x="647700" y="19050"/>
                  </a:lnTo>
                  <a:lnTo>
                    <a:pt x="647700" y="20320"/>
                  </a:lnTo>
                  <a:lnTo>
                    <a:pt x="646430" y="20320"/>
                  </a:lnTo>
                  <a:lnTo>
                    <a:pt x="646430" y="22860"/>
                  </a:lnTo>
                  <a:lnTo>
                    <a:pt x="645160" y="22860"/>
                  </a:lnTo>
                  <a:lnTo>
                    <a:pt x="645160" y="24130"/>
                  </a:lnTo>
                  <a:lnTo>
                    <a:pt x="642620" y="24130"/>
                  </a:lnTo>
                  <a:lnTo>
                    <a:pt x="642620" y="25400"/>
                  </a:lnTo>
                  <a:lnTo>
                    <a:pt x="641350" y="25400"/>
                  </a:lnTo>
                  <a:lnTo>
                    <a:pt x="641350" y="26670"/>
                  </a:lnTo>
                  <a:lnTo>
                    <a:pt x="640080" y="26670"/>
                  </a:lnTo>
                  <a:lnTo>
                    <a:pt x="640080" y="29210"/>
                  </a:lnTo>
                  <a:lnTo>
                    <a:pt x="638810" y="29210"/>
                  </a:lnTo>
                  <a:lnTo>
                    <a:pt x="638810" y="30480"/>
                  </a:lnTo>
                  <a:lnTo>
                    <a:pt x="636270" y="30480"/>
                  </a:lnTo>
                  <a:lnTo>
                    <a:pt x="636270" y="31750"/>
                  </a:lnTo>
                  <a:lnTo>
                    <a:pt x="635000" y="31750"/>
                  </a:lnTo>
                  <a:lnTo>
                    <a:pt x="635000" y="33020"/>
                  </a:lnTo>
                  <a:lnTo>
                    <a:pt x="633730" y="33020"/>
                  </a:lnTo>
                  <a:lnTo>
                    <a:pt x="633730" y="35560"/>
                  </a:lnTo>
                  <a:lnTo>
                    <a:pt x="632460" y="35560"/>
                  </a:lnTo>
                  <a:lnTo>
                    <a:pt x="632460" y="36830"/>
                  </a:lnTo>
                  <a:lnTo>
                    <a:pt x="629920" y="36830"/>
                  </a:lnTo>
                  <a:lnTo>
                    <a:pt x="629920" y="38100"/>
                  </a:lnTo>
                  <a:lnTo>
                    <a:pt x="709930" y="38100"/>
                  </a:lnTo>
                  <a:lnTo>
                    <a:pt x="709930" y="36830"/>
                  </a:lnTo>
                  <a:lnTo>
                    <a:pt x="715010" y="36830"/>
                  </a:lnTo>
                  <a:lnTo>
                    <a:pt x="715010" y="35560"/>
                  </a:lnTo>
                  <a:lnTo>
                    <a:pt x="717550" y="35560"/>
                  </a:lnTo>
                  <a:lnTo>
                    <a:pt x="717550" y="33020"/>
                  </a:lnTo>
                  <a:lnTo>
                    <a:pt x="720090" y="33020"/>
                  </a:lnTo>
                  <a:lnTo>
                    <a:pt x="720090" y="31750"/>
                  </a:lnTo>
                  <a:lnTo>
                    <a:pt x="722630" y="31750"/>
                  </a:lnTo>
                  <a:lnTo>
                    <a:pt x="722630" y="30480"/>
                  </a:lnTo>
                  <a:lnTo>
                    <a:pt x="726440" y="30480"/>
                  </a:lnTo>
                  <a:lnTo>
                    <a:pt x="726440" y="29210"/>
                  </a:lnTo>
                  <a:lnTo>
                    <a:pt x="772160" y="29210"/>
                  </a:lnTo>
                  <a:lnTo>
                    <a:pt x="772160" y="30480"/>
                  </a:lnTo>
                  <a:lnTo>
                    <a:pt x="781050" y="30480"/>
                  </a:lnTo>
                  <a:lnTo>
                    <a:pt x="781050" y="31750"/>
                  </a:lnTo>
                  <a:lnTo>
                    <a:pt x="784860" y="31750"/>
                  </a:lnTo>
                  <a:lnTo>
                    <a:pt x="784860" y="33020"/>
                  </a:lnTo>
                  <a:lnTo>
                    <a:pt x="787400" y="33020"/>
                  </a:lnTo>
                  <a:lnTo>
                    <a:pt x="787400" y="35560"/>
                  </a:lnTo>
                  <a:lnTo>
                    <a:pt x="791210" y="35560"/>
                  </a:lnTo>
                  <a:lnTo>
                    <a:pt x="791210" y="36830"/>
                  </a:lnTo>
                  <a:lnTo>
                    <a:pt x="798830" y="36830"/>
                  </a:lnTo>
                  <a:lnTo>
                    <a:pt x="798830" y="38100"/>
                  </a:lnTo>
                  <a:lnTo>
                    <a:pt x="801370" y="38100"/>
                  </a:lnTo>
                  <a:lnTo>
                    <a:pt x="801370" y="39370"/>
                  </a:lnTo>
                  <a:lnTo>
                    <a:pt x="886460" y="39370"/>
                  </a:lnTo>
                  <a:lnTo>
                    <a:pt x="886460" y="381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09210" y="6244589"/>
              <a:ext cx="387350" cy="36830"/>
            </a:xfrm>
            <a:custGeom>
              <a:avLst/>
              <a:gdLst/>
              <a:ahLst/>
              <a:cxnLst/>
              <a:rect l="l" t="t" r="r" b="b"/>
              <a:pathLst>
                <a:path w="387350" h="36829">
                  <a:moveTo>
                    <a:pt x="378460" y="29337"/>
                  </a:moveTo>
                  <a:lnTo>
                    <a:pt x="69850" y="29337"/>
                  </a:lnTo>
                  <a:lnTo>
                    <a:pt x="69850" y="30480"/>
                  </a:lnTo>
                  <a:lnTo>
                    <a:pt x="55880" y="30480"/>
                  </a:lnTo>
                  <a:lnTo>
                    <a:pt x="55880" y="31877"/>
                  </a:lnTo>
                  <a:lnTo>
                    <a:pt x="41910" y="31877"/>
                  </a:lnTo>
                  <a:lnTo>
                    <a:pt x="41910" y="33147"/>
                  </a:lnTo>
                  <a:lnTo>
                    <a:pt x="13970" y="33147"/>
                  </a:lnTo>
                  <a:lnTo>
                    <a:pt x="13970" y="35687"/>
                  </a:lnTo>
                  <a:lnTo>
                    <a:pt x="0" y="35687"/>
                  </a:lnTo>
                  <a:lnTo>
                    <a:pt x="0" y="36830"/>
                  </a:lnTo>
                  <a:lnTo>
                    <a:pt x="347980" y="36830"/>
                  </a:lnTo>
                  <a:lnTo>
                    <a:pt x="347980" y="35687"/>
                  </a:lnTo>
                  <a:lnTo>
                    <a:pt x="354330" y="35687"/>
                  </a:lnTo>
                  <a:lnTo>
                    <a:pt x="354330" y="33147"/>
                  </a:lnTo>
                  <a:lnTo>
                    <a:pt x="368300" y="33147"/>
                  </a:lnTo>
                  <a:lnTo>
                    <a:pt x="368300" y="31877"/>
                  </a:lnTo>
                  <a:lnTo>
                    <a:pt x="374650" y="31877"/>
                  </a:lnTo>
                  <a:lnTo>
                    <a:pt x="374650" y="30480"/>
                  </a:lnTo>
                  <a:lnTo>
                    <a:pt x="378460" y="30480"/>
                  </a:lnTo>
                  <a:lnTo>
                    <a:pt x="378460" y="29337"/>
                  </a:lnTo>
                  <a:close/>
                </a:path>
                <a:path w="387350" h="36829">
                  <a:moveTo>
                    <a:pt x="387350" y="0"/>
                  </a:moveTo>
                  <a:lnTo>
                    <a:pt x="377190" y="0"/>
                  </a:lnTo>
                  <a:lnTo>
                    <a:pt x="377190" y="1270"/>
                  </a:lnTo>
                  <a:lnTo>
                    <a:pt x="363220" y="1270"/>
                  </a:lnTo>
                  <a:lnTo>
                    <a:pt x="363220" y="2540"/>
                  </a:lnTo>
                  <a:lnTo>
                    <a:pt x="356870" y="2540"/>
                  </a:lnTo>
                  <a:lnTo>
                    <a:pt x="356870" y="5080"/>
                  </a:lnTo>
                  <a:lnTo>
                    <a:pt x="351790" y="5080"/>
                  </a:lnTo>
                  <a:lnTo>
                    <a:pt x="351790" y="6350"/>
                  </a:lnTo>
                  <a:lnTo>
                    <a:pt x="345440" y="6350"/>
                  </a:lnTo>
                  <a:lnTo>
                    <a:pt x="345440" y="7620"/>
                  </a:lnTo>
                  <a:lnTo>
                    <a:pt x="334010" y="7620"/>
                  </a:lnTo>
                  <a:lnTo>
                    <a:pt x="334010" y="8890"/>
                  </a:lnTo>
                  <a:lnTo>
                    <a:pt x="330200" y="8890"/>
                  </a:lnTo>
                  <a:lnTo>
                    <a:pt x="330200" y="11430"/>
                  </a:lnTo>
                  <a:lnTo>
                    <a:pt x="299720" y="11430"/>
                  </a:lnTo>
                  <a:lnTo>
                    <a:pt x="299720" y="12700"/>
                  </a:lnTo>
                  <a:lnTo>
                    <a:pt x="279400" y="12700"/>
                  </a:lnTo>
                  <a:lnTo>
                    <a:pt x="279400" y="13970"/>
                  </a:lnTo>
                  <a:lnTo>
                    <a:pt x="238760" y="13970"/>
                  </a:lnTo>
                  <a:lnTo>
                    <a:pt x="238760" y="16510"/>
                  </a:lnTo>
                  <a:lnTo>
                    <a:pt x="218440" y="16510"/>
                  </a:lnTo>
                  <a:lnTo>
                    <a:pt x="218440" y="17780"/>
                  </a:lnTo>
                  <a:lnTo>
                    <a:pt x="198120" y="17780"/>
                  </a:lnTo>
                  <a:lnTo>
                    <a:pt x="198120" y="19050"/>
                  </a:lnTo>
                  <a:lnTo>
                    <a:pt x="186690" y="19050"/>
                  </a:lnTo>
                  <a:lnTo>
                    <a:pt x="186690" y="20320"/>
                  </a:lnTo>
                  <a:lnTo>
                    <a:pt x="152400" y="20320"/>
                  </a:lnTo>
                  <a:lnTo>
                    <a:pt x="152400" y="22860"/>
                  </a:lnTo>
                  <a:lnTo>
                    <a:pt x="138430" y="22860"/>
                  </a:lnTo>
                  <a:lnTo>
                    <a:pt x="138430" y="24130"/>
                  </a:lnTo>
                  <a:lnTo>
                    <a:pt x="124460" y="24130"/>
                  </a:lnTo>
                  <a:lnTo>
                    <a:pt x="124460" y="25400"/>
                  </a:lnTo>
                  <a:lnTo>
                    <a:pt x="110490" y="25400"/>
                  </a:lnTo>
                  <a:lnTo>
                    <a:pt x="110490" y="26670"/>
                  </a:lnTo>
                  <a:lnTo>
                    <a:pt x="82550" y="26670"/>
                  </a:lnTo>
                  <a:lnTo>
                    <a:pt x="82550" y="29210"/>
                  </a:lnTo>
                  <a:lnTo>
                    <a:pt x="387350" y="29210"/>
                  </a:lnTo>
                  <a:lnTo>
                    <a:pt x="387350" y="26670"/>
                  </a:lnTo>
                  <a:lnTo>
                    <a:pt x="387350" y="25400"/>
                  </a:lnTo>
                  <a:lnTo>
                    <a:pt x="387350" y="127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74820" y="6174739"/>
              <a:ext cx="610870" cy="204470"/>
            </a:xfrm>
            <a:custGeom>
              <a:avLst/>
              <a:gdLst/>
              <a:ahLst/>
              <a:cxnLst/>
              <a:rect l="l" t="t" r="r" b="b"/>
              <a:pathLst>
                <a:path w="610870" h="204470">
                  <a:moveTo>
                    <a:pt x="392430" y="198120"/>
                  </a:moveTo>
                  <a:lnTo>
                    <a:pt x="143510" y="198120"/>
                  </a:lnTo>
                  <a:lnTo>
                    <a:pt x="143510" y="201930"/>
                  </a:lnTo>
                  <a:lnTo>
                    <a:pt x="153670" y="201930"/>
                  </a:lnTo>
                  <a:lnTo>
                    <a:pt x="153670" y="203200"/>
                  </a:lnTo>
                  <a:lnTo>
                    <a:pt x="157480" y="203200"/>
                  </a:lnTo>
                  <a:lnTo>
                    <a:pt x="157480" y="204470"/>
                  </a:lnTo>
                  <a:lnTo>
                    <a:pt x="340360" y="204470"/>
                  </a:lnTo>
                  <a:lnTo>
                    <a:pt x="340360" y="203200"/>
                  </a:lnTo>
                  <a:lnTo>
                    <a:pt x="361950" y="203200"/>
                  </a:lnTo>
                  <a:lnTo>
                    <a:pt x="361950" y="201930"/>
                  </a:lnTo>
                  <a:lnTo>
                    <a:pt x="392430" y="201930"/>
                  </a:lnTo>
                  <a:lnTo>
                    <a:pt x="392430" y="198120"/>
                  </a:lnTo>
                  <a:close/>
                </a:path>
                <a:path w="610870" h="204470">
                  <a:moveTo>
                    <a:pt x="610870" y="139700"/>
                  </a:moveTo>
                  <a:lnTo>
                    <a:pt x="603250" y="139700"/>
                  </a:lnTo>
                  <a:lnTo>
                    <a:pt x="603250" y="140970"/>
                  </a:lnTo>
                  <a:lnTo>
                    <a:pt x="586740" y="140970"/>
                  </a:lnTo>
                  <a:lnTo>
                    <a:pt x="586740" y="144780"/>
                  </a:lnTo>
                  <a:lnTo>
                    <a:pt x="570230" y="144780"/>
                  </a:lnTo>
                  <a:lnTo>
                    <a:pt x="570230" y="146050"/>
                  </a:lnTo>
                  <a:lnTo>
                    <a:pt x="565150" y="146050"/>
                  </a:lnTo>
                  <a:lnTo>
                    <a:pt x="565150" y="147320"/>
                  </a:lnTo>
                  <a:lnTo>
                    <a:pt x="544830" y="147320"/>
                  </a:lnTo>
                  <a:lnTo>
                    <a:pt x="544830" y="151130"/>
                  </a:lnTo>
                  <a:lnTo>
                    <a:pt x="529590" y="151130"/>
                  </a:lnTo>
                  <a:lnTo>
                    <a:pt x="529590" y="152400"/>
                  </a:lnTo>
                  <a:lnTo>
                    <a:pt x="520700" y="152400"/>
                  </a:lnTo>
                  <a:lnTo>
                    <a:pt x="520700" y="153670"/>
                  </a:lnTo>
                  <a:lnTo>
                    <a:pt x="504190" y="153670"/>
                  </a:lnTo>
                  <a:lnTo>
                    <a:pt x="504190" y="157480"/>
                  </a:lnTo>
                  <a:lnTo>
                    <a:pt x="488950" y="157480"/>
                  </a:lnTo>
                  <a:lnTo>
                    <a:pt x="488950" y="158750"/>
                  </a:lnTo>
                  <a:lnTo>
                    <a:pt x="480060" y="158750"/>
                  </a:lnTo>
                  <a:lnTo>
                    <a:pt x="480060" y="160020"/>
                  </a:lnTo>
                  <a:lnTo>
                    <a:pt x="463550" y="160020"/>
                  </a:lnTo>
                  <a:lnTo>
                    <a:pt x="463550" y="163830"/>
                  </a:lnTo>
                  <a:lnTo>
                    <a:pt x="448310" y="163830"/>
                  </a:lnTo>
                  <a:lnTo>
                    <a:pt x="448310" y="165100"/>
                  </a:lnTo>
                  <a:lnTo>
                    <a:pt x="443230" y="165100"/>
                  </a:lnTo>
                  <a:lnTo>
                    <a:pt x="443230" y="166370"/>
                  </a:lnTo>
                  <a:lnTo>
                    <a:pt x="411480" y="166370"/>
                  </a:lnTo>
                  <a:lnTo>
                    <a:pt x="411480" y="170180"/>
                  </a:lnTo>
                  <a:lnTo>
                    <a:pt x="384810" y="170180"/>
                  </a:lnTo>
                  <a:lnTo>
                    <a:pt x="384810" y="171450"/>
                  </a:lnTo>
                  <a:lnTo>
                    <a:pt x="372110" y="171450"/>
                  </a:lnTo>
                  <a:lnTo>
                    <a:pt x="372110" y="172720"/>
                  </a:lnTo>
                  <a:lnTo>
                    <a:pt x="346710" y="172720"/>
                  </a:lnTo>
                  <a:lnTo>
                    <a:pt x="346710" y="176530"/>
                  </a:lnTo>
                  <a:lnTo>
                    <a:pt x="152400" y="176530"/>
                  </a:lnTo>
                  <a:lnTo>
                    <a:pt x="152400" y="172720"/>
                  </a:lnTo>
                  <a:lnTo>
                    <a:pt x="142240" y="172720"/>
                  </a:lnTo>
                  <a:lnTo>
                    <a:pt x="142240" y="171450"/>
                  </a:lnTo>
                  <a:lnTo>
                    <a:pt x="138430" y="171450"/>
                  </a:lnTo>
                  <a:lnTo>
                    <a:pt x="138430" y="170180"/>
                  </a:lnTo>
                  <a:lnTo>
                    <a:pt x="128270" y="170180"/>
                  </a:lnTo>
                  <a:lnTo>
                    <a:pt x="128270" y="166370"/>
                  </a:lnTo>
                  <a:lnTo>
                    <a:pt x="120650" y="166370"/>
                  </a:lnTo>
                  <a:lnTo>
                    <a:pt x="120650" y="165100"/>
                  </a:lnTo>
                  <a:lnTo>
                    <a:pt x="113030" y="165100"/>
                  </a:lnTo>
                  <a:lnTo>
                    <a:pt x="113030" y="163830"/>
                  </a:lnTo>
                  <a:lnTo>
                    <a:pt x="101600" y="163830"/>
                  </a:lnTo>
                  <a:lnTo>
                    <a:pt x="101600" y="160020"/>
                  </a:lnTo>
                  <a:lnTo>
                    <a:pt x="91440" y="160020"/>
                  </a:lnTo>
                  <a:lnTo>
                    <a:pt x="91440" y="158750"/>
                  </a:lnTo>
                  <a:lnTo>
                    <a:pt x="86360" y="158750"/>
                  </a:lnTo>
                  <a:lnTo>
                    <a:pt x="86360" y="157480"/>
                  </a:lnTo>
                  <a:lnTo>
                    <a:pt x="78740" y="157480"/>
                  </a:lnTo>
                  <a:lnTo>
                    <a:pt x="78740" y="153670"/>
                  </a:lnTo>
                  <a:lnTo>
                    <a:pt x="71120" y="153670"/>
                  </a:lnTo>
                  <a:lnTo>
                    <a:pt x="71120" y="152400"/>
                  </a:lnTo>
                  <a:lnTo>
                    <a:pt x="68580" y="152400"/>
                  </a:lnTo>
                  <a:lnTo>
                    <a:pt x="68580" y="151130"/>
                  </a:lnTo>
                  <a:lnTo>
                    <a:pt x="60960" y="151130"/>
                  </a:lnTo>
                  <a:lnTo>
                    <a:pt x="60960" y="147320"/>
                  </a:lnTo>
                  <a:lnTo>
                    <a:pt x="55880" y="147320"/>
                  </a:lnTo>
                  <a:lnTo>
                    <a:pt x="55880" y="146050"/>
                  </a:lnTo>
                  <a:lnTo>
                    <a:pt x="50800" y="146050"/>
                  </a:lnTo>
                  <a:lnTo>
                    <a:pt x="50800" y="144780"/>
                  </a:lnTo>
                  <a:lnTo>
                    <a:pt x="41910" y="144780"/>
                  </a:lnTo>
                  <a:lnTo>
                    <a:pt x="41910" y="140970"/>
                  </a:lnTo>
                  <a:lnTo>
                    <a:pt x="33020" y="140970"/>
                  </a:lnTo>
                  <a:lnTo>
                    <a:pt x="33020" y="139700"/>
                  </a:lnTo>
                  <a:lnTo>
                    <a:pt x="29210" y="139700"/>
                  </a:lnTo>
                  <a:lnTo>
                    <a:pt x="29210" y="138430"/>
                  </a:lnTo>
                  <a:lnTo>
                    <a:pt x="26670" y="138430"/>
                  </a:lnTo>
                  <a:lnTo>
                    <a:pt x="26670" y="134620"/>
                  </a:lnTo>
                  <a:lnTo>
                    <a:pt x="26670" y="128270"/>
                  </a:lnTo>
                  <a:lnTo>
                    <a:pt x="26670" y="87630"/>
                  </a:lnTo>
                  <a:lnTo>
                    <a:pt x="27940" y="87630"/>
                  </a:lnTo>
                  <a:lnTo>
                    <a:pt x="27940" y="83820"/>
                  </a:lnTo>
                  <a:lnTo>
                    <a:pt x="27940" y="81280"/>
                  </a:lnTo>
                  <a:lnTo>
                    <a:pt x="29210" y="81280"/>
                  </a:lnTo>
                  <a:lnTo>
                    <a:pt x="29210" y="77470"/>
                  </a:lnTo>
                  <a:lnTo>
                    <a:pt x="29210" y="74930"/>
                  </a:lnTo>
                  <a:lnTo>
                    <a:pt x="30480" y="74930"/>
                  </a:lnTo>
                  <a:lnTo>
                    <a:pt x="30480" y="68580"/>
                  </a:lnTo>
                  <a:lnTo>
                    <a:pt x="31750" y="68580"/>
                  </a:lnTo>
                  <a:lnTo>
                    <a:pt x="31750" y="63500"/>
                  </a:lnTo>
                  <a:lnTo>
                    <a:pt x="33020" y="63500"/>
                  </a:lnTo>
                  <a:lnTo>
                    <a:pt x="33020" y="60960"/>
                  </a:lnTo>
                  <a:lnTo>
                    <a:pt x="33020" y="57150"/>
                  </a:lnTo>
                  <a:lnTo>
                    <a:pt x="34290" y="57150"/>
                  </a:lnTo>
                  <a:lnTo>
                    <a:pt x="34290" y="52070"/>
                  </a:lnTo>
                  <a:lnTo>
                    <a:pt x="34290" y="50800"/>
                  </a:lnTo>
                  <a:lnTo>
                    <a:pt x="35560" y="50800"/>
                  </a:lnTo>
                  <a:lnTo>
                    <a:pt x="35560" y="45720"/>
                  </a:lnTo>
                  <a:lnTo>
                    <a:pt x="36830" y="45720"/>
                  </a:lnTo>
                  <a:lnTo>
                    <a:pt x="36830" y="44450"/>
                  </a:lnTo>
                  <a:lnTo>
                    <a:pt x="36830" y="2540"/>
                  </a:lnTo>
                  <a:lnTo>
                    <a:pt x="31750" y="2540"/>
                  </a:lnTo>
                  <a:lnTo>
                    <a:pt x="31750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540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10160" y="24130"/>
                  </a:lnTo>
                  <a:lnTo>
                    <a:pt x="10160" y="25400"/>
                  </a:lnTo>
                  <a:lnTo>
                    <a:pt x="12700" y="25400"/>
                  </a:lnTo>
                  <a:lnTo>
                    <a:pt x="12700" y="26670"/>
                  </a:lnTo>
                  <a:lnTo>
                    <a:pt x="17780" y="26670"/>
                  </a:lnTo>
                  <a:lnTo>
                    <a:pt x="17780" y="2794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22860" y="30480"/>
                  </a:lnTo>
                  <a:lnTo>
                    <a:pt x="22860" y="31750"/>
                  </a:lnTo>
                  <a:lnTo>
                    <a:pt x="25400" y="31750"/>
                  </a:lnTo>
                  <a:lnTo>
                    <a:pt x="25400" y="36830"/>
                  </a:lnTo>
                  <a:lnTo>
                    <a:pt x="24130" y="36830"/>
                  </a:lnTo>
                  <a:lnTo>
                    <a:pt x="24130" y="44450"/>
                  </a:lnTo>
                  <a:lnTo>
                    <a:pt x="22860" y="44450"/>
                  </a:lnTo>
                  <a:lnTo>
                    <a:pt x="22860" y="45720"/>
                  </a:lnTo>
                  <a:lnTo>
                    <a:pt x="22860" y="50800"/>
                  </a:lnTo>
                  <a:lnTo>
                    <a:pt x="22860" y="52070"/>
                  </a:lnTo>
                  <a:lnTo>
                    <a:pt x="21590" y="52070"/>
                  </a:lnTo>
                  <a:lnTo>
                    <a:pt x="21590" y="57150"/>
                  </a:lnTo>
                  <a:lnTo>
                    <a:pt x="21590" y="60960"/>
                  </a:lnTo>
                  <a:lnTo>
                    <a:pt x="20320" y="60960"/>
                  </a:lnTo>
                  <a:lnTo>
                    <a:pt x="20320" y="63500"/>
                  </a:lnTo>
                  <a:lnTo>
                    <a:pt x="20320" y="68580"/>
                  </a:lnTo>
                  <a:lnTo>
                    <a:pt x="19050" y="68580"/>
                  </a:lnTo>
                  <a:lnTo>
                    <a:pt x="19050" y="74930"/>
                  </a:lnTo>
                  <a:lnTo>
                    <a:pt x="19050" y="77470"/>
                  </a:lnTo>
                  <a:lnTo>
                    <a:pt x="17780" y="77470"/>
                  </a:lnTo>
                  <a:lnTo>
                    <a:pt x="17780" y="81280"/>
                  </a:lnTo>
                  <a:lnTo>
                    <a:pt x="17780" y="83820"/>
                  </a:lnTo>
                  <a:lnTo>
                    <a:pt x="16510" y="83820"/>
                  </a:lnTo>
                  <a:lnTo>
                    <a:pt x="16510" y="87630"/>
                  </a:lnTo>
                  <a:lnTo>
                    <a:pt x="16510" y="128270"/>
                  </a:lnTo>
                  <a:lnTo>
                    <a:pt x="19050" y="128270"/>
                  </a:lnTo>
                  <a:lnTo>
                    <a:pt x="19050" y="134620"/>
                  </a:lnTo>
                  <a:lnTo>
                    <a:pt x="20320" y="134620"/>
                  </a:lnTo>
                  <a:lnTo>
                    <a:pt x="20320" y="138430"/>
                  </a:lnTo>
                  <a:lnTo>
                    <a:pt x="20320" y="139700"/>
                  </a:lnTo>
                  <a:lnTo>
                    <a:pt x="20320" y="140970"/>
                  </a:lnTo>
                  <a:lnTo>
                    <a:pt x="21590" y="140970"/>
                  </a:lnTo>
                  <a:lnTo>
                    <a:pt x="21590" y="144780"/>
                  </a:lnTo>
                  <a:lnTo>
                    <a:pt x="21590" y="146050"/>
                  </a:lnTo>
                  <a:lnTo>
                    <a:pt x="21590" y="147320"/>
                  </a:lnTo>
                  <a:lnTo>
                    <a:pt x="22860" y="147320"/>
                  </a:lnTo>
                  <a:lnTo>
                    <a:pt x="22860" y="151130"/>
                  </a:lnTo>
                  <a:lnTo>
                    <a:pt x="22860" y="152400"/>
                  </a:lnTo>
                  <a:lnTo>
                    <a:pt x="22860" y="153670"/>
                  </a:lnTo>
                  <a:lnTo>
                    <a:pt x="22860" y="157480"/>
                  </a:lnTo>
                  <a:lnTo>
                    <a:pt x="24130" y="157480"/>
                  </a:lnTo>
                  <a:lnTo>
                    <a:pt x="24130" y="158750"/>
                  </a:lnTo>
                  <a:lnTo>
                    <a:pt x="24130" y="160020"/>
                  </a:lnTo>
                  <a:lnTo>
                    <a:pt x="24130" y="163830"/>
                  </a:lnTo>
                  <a:lnTo>
                    <a:pt x="25400" y="163830"/>
                  </a:lnTo>
                  <a:lnTo>
                    <a:pt x="25400" y="165100"/>
                  </a:lnTo>
                  <a:lnTo>
                    <a:pt x="25400" y="166370"/>
                  </a:lnTo>
                  <a:lnTo>
                    <a:pt x="34290" y="166370"/>
                  </a:lnTo>
                  <a:lnTo>
                    <a:pt x="34290" y="170180"/>
                  </a:lnTo>
                  <a:lnTo>
                    <a:pt x="40640" y="170180"/>
                  </a:lnTo>
                  <a:lnTo>
                    <a:pt x="40640" y="171450"/>
                  </a:lnTo>
                  <a:lnTo>
                    <a:pt x="44450" y="171450"/>
                  </a:lnTo>
                  <a:lnTo>
                    <a:pt x="44450" y="172720"/>
                  </a:lnTo>
                  <a:lnTo>
                    <a:pt x="52070" y="172720"/>
                  </a:lnTo>
                  <a:lnTo>
                    <a:pt x="52070" y="176530"/>
                  </a:lnTo>
                  <a:lnTo>
                    <a:pt x="59690" y="176530"/>
                  </a:lnTo>
                  <a:lnTo>
                    <a:pt x="59690" y="177800"/>
                  </a:lnTo>
                  <a:lnTo>
                    <a:pt x="63500" y="177800"/>
                  </a:lnTo>
                  <a:lnTo>
                    <a:pt x="63500" y="179070"/>
                  </a:lnTo>
                  <a:lnTo>
                    <a:pt x="71120" y="179070"/>
                  </a:lnTo>
                  <a:lnTo>
                    <a:pt x="71120" y="182880"/>
                  </a:lnTo>
                  <a:lnTo>
                    <a:pt x="78740" y="182880"/>
                  </a:lnTo>
                  <a:lnTo>
                    <a:pt x="78740" y="184150"/>
                  </a:lnTo>
                  <a:lnTo>
                    <a:pt x="81280" y="184150"/>
                  </a:lnTo>
                  <a:lnTo>
                    <a:pt x="81280" y="185420"/>
                  </a:lnTo>
                  <a:lnTo>
                    <a:pt x="92710" y="185420"/>
                  </a:lnTo>
                  <a:lnTo>
                    <a:pt x="92710" y="189230"/>
                  </a:lnTo>
                  <a:lnTo>
                    <a:pt x="101600" y="189230"/>
                  </a:lnTo>
                  <a:lnTo>
                    <a:pt x="101600" y="190500"/>
                  </a:lnTo>
                  <a:lnTo>
                    <a:pt x="480060" y="190500"/>
                  </a:lnTo>
                  <a:lnTo>
                    <a:pt x="480060" y="189230"/>
                  </a:lnTo>
                  <a:lnTo>
                    <a:pt x="496570" y="189230"/>
                  </a:lnTo>
                  <a:lnTo>
                    <a:pt x="496570" y="185420"/>
                  </a:lnTo>
                  <a:lnTo>
                    <a:pt x="513080" y="185420"/>
                  </a:lnTo>
                  <a:lnTo>
                    <a:pt x="513080" y="184150"/>
                  </a:lnTo>
                  <a:lnTo>
                    <a:pt x="520700" y="184150"/>
                  </a:lnTo>
                  <a:lnTo>
                    <a:pt x="520700" y="182880"/>
                  </a:lnTo>
                  <a:lnTo>
                    <a:pt x="537210" y="182880"/>
                  </a:lnTo>
                  <a:lnTo>
                    <a:pt x="537210" y="179070"/>
                  </a:lnTo>
                  <a:lnTo>
                    <a:pt x="553720" y="179070"/>
                  </a:lnTo>
                  <a:lnTo>
                    <a:pt x="553720" y="177800"/>
                  </a:lnTo>
                  <a:lnTo>
                    <a:pt x="561340" y="177800"/>
                  </a:lnTo>
                  <a:lnTo>
                    <a:pt x="561340" y="176530"/>
                  </a:lnTo>
                  <a:lnTo>
                    <a:pt x="577850" y="176530"/>
                  </a:lnTo>
                  <a:lnTo>
                    <a:pt x="577850" y="172720"/>
                  </a:lnTo>
                  <a:lnTo>
                    <a:pt x="594360" y="172720"/>
                  </a:lnTo>
                  <a:lnTo>
                    <a:pt x="594360" y="171450"/>
                  </a:lnTo>
                  <a:lnTo>
                    <a:pt x="603250" y="171450"/>
                  </a:lnTo>
                  <a:lnTo>
                    <a:pt x="603250" y="170180"/>
                  </a:lnTo>
                  <a:lnTo>
                    <a:pt x="610870" y="170180"/>
                  </a:lnTo>
                  <a:lnTo>
                    <a:pt x="610870" y="140970"/>
                  </a:lnTo>
                  <a:lnTo>
                    <a:pt x="610870" y="1397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274820" y="6168389"/>
              <a:ext cx="24130" cy="7620"/>
            </a:xfrm>
            <a:custGeom>
              <a:avLst/>
              <a:gdLst/>
              <a:ahLst/>
              <a:cxnLst/>
              <a:rect l="l" t="t" r="r" b="b"/>
              <a:pathLst>
                <a:path w="24129" h="7620">
                  <a:moveTo>
                    <a:pt x="24130" y="6350"/>
                  </a:moveTo>
                  <a:lnTo>
                    <a:pt x="21590" y="6350"/>
                  </a:lnTo>
                  <a:lnTo>
                    <a:pt x="21590" y="5080"/>
                  </a:lnTo>
                  <a:lnTo>
                    <a:pt x="17780" y="508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130" y="7620"/>
                  </a:lnTo>
                  <a:lnTo>
                    <a:pt x="24130" y="635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63950" y="6248400"/>
              <a:ext cx="543560" cy="102870"/>
            </a:xfrm>
            <a:custGeom>
              <a:avLst/>
              <a:gdLst/>
              <a:ahLst/>
              <a:cxnLst/>
              <a:rect l="l" t="t" r="r" b="b"/>
              <a:pathLst>
                <a:path w="543560" h="102870">
                  <a:moveTo>
                    <a:pt x="210820" y="93980"/>
                  </a:moveTo>
                  <a:lnTo>
                    <a:pt x="132080" y="93980"/>
                  </a:lnTo>
                  <a:lnTo>
                    <a:pt x="132080" y="96520"/>
                  </a:lnTo>
                  <a:lnTo>
                    <a:pt x="146050" y="96520"/>
                  </a:lnTo>
                  <a:lnTo>
                    <a:pt x="146050" y="99060"/>
                  </a:lnTo>
                  <a:lnTo>
                    <a:pt x="152400" y="99060"/>
                  </a:lnTo>
                  <a:lnTo>
                    <a:pt x="152400" y="100330"/>
                  </a:lnTo>
                  <a:lnTo>
                    <a:pt x="167640" y="100330"/>
                  </a:lnTo>
                  <a:lnTo>
                    <a:pt x="167640" y="102870"/>
                  </a:lnTo>
                  <a:lnTo>
                    <a:pt x="180340" y="102870"/>
                  </a:lnTo>
                  <a:lnTo>
                    <a:pt x="180340" y="100330"/>
                  </a:lnTo>
                  <a:lnTo>
                    <a:pt x="193040" y="100330"/>
                  </a:lnTo>
                  <a:lnTo>
                    <a:pt x="193040" y="99060"/>
                  </a:lnTo>
                  <a:lnTo>
                    <a:pt x="198120" y="99060"/>
                  </a:lnTo>
                  <a:lnTo>
                    <a:pt x="198120" y="96520"/>
                  </a:lnTo>
                  <a:lnTo>
                    <a:pt x="210820" y="96520"/>
                  </a:lnTo>
                  <a:lnTo>
                    <a:pt x="210820" y="93980"/>
                  </a:lnTo>
                  <a:close/>
                </a:path>
                <a:path w="543560" h="102870">
                  <a:moveTo>
                    <a:pt x="543560" y="0"/>
                  </a:moveTo>
                  <a:lnTo>
                    <a:pt x="501650" y="0"/>
                  </a:lnTo>
                  <a:lnTo>
                    <a:pt x="501650" y="1270"/>
                  </a:lnTo>
                  <a:lnTo>
                    <a:pt x="500380" y="1270"/>
                  </a:lnTo>
                  <a:lnTo>
                    <a:pt x="500380" y="3810"/>
                  </a:lnTo>
                  <a:lnTo>
                    <a:pt x="499110" y="3810"/>
                  </a:lnTo>
                  <a:lnTo>
                    <a:pt x="499110" y="5080"/>
                  </a:lnTo>
                  <a:lnTo>
                    <a:pt x="495300" y="5080"/>
                  </a:lnTo>
                  <a:lnTo>
                    <a:pt x="495300" y="6350"/>
                  </a:lnTo>
                  <a:lnTo>
                    <a:pt x="494030" y="6350"/>
                  </a:lnTo>
                  <a:lnTo>
                    <a:pt x="494030" y="7620"/>
                  </a:lnTo>
                  <a:lnTo>
                    <a:pt x="490220" y="7620"/>
                  </a:lnTo>
                  <a:lnTo>
                    <a:pt x="490220" y="10160"/>
                  </a:lnTo>
                  <a:lnTo>
                    <a:pt x="487680" y="10160"/>
                  </a:lnTo>
                  <a:lnTo>
                    <a:pt x="487680" y="11430"/>
                  </a:lnTo>
                  <a:lnTo>
                    <a:pt x="482600" y="11430"/>
                  </a:lnTo>
                  <a:lnTo>
                    <a:pt x="482600" y="13970"/>
                  </a:lnTo>
                  <a:lnTo>
                    <a:pt x="477520" y="13970"/>
                  </a:lnTo>
                  <a:lnTo>
                    <a:pt x="477520" y="16510"/>
                  </a:lnTo>
                  <a:lnTo>
                    <a:pt x="474980" y="16510"/>
                  </a:lnTo>
                  <a:lnTo>
                    <a:pt x="474980" y="17780"/>
                  </a:lnTo>
                  <a:lnTo>
                    <a:pt x="469900" y="17780"/>
                  </a:lnTo>
                  <a:lnTo>
                    <a:pt x="469900" y="20320"/>
                  </a:lnTo>
                  <a:lnTo>
                    <a:pt x="464820" y="20320"/>
                  </a:lnTo>
                  <a:lnTo>
                    <a:pt x="464820" y="22860"/>
                  </a:lnTo>
                  <a:lnTo>
                    <a:pt x="462280" y="22860"/>
                  </a:lnTo>
                  <a:lnTo>
                    <a:pt x="462280" y="24130"/>
                  </a:lnTo>
                  <a:lnTo>
                    <a:pt x="457200" y="24130"/>
                  </a:lnTo>
                  <a:lnTo>
                    <a:pt x="457200" y="26670"/>
                  </a:lnTo>
                  <a:lnTo>
                    <a:pt x="450850" y="26670"/>
                  </a:lnTo>
                  <a:lnTo>
                    <a:pt x="450850" y="29210"/>
                  </a:lnTo>
                  <a:lnTo>
                    <a:pt x="447040" y="29210"/>
                  </a:lnTo>
                  <a:lnTo>
                    <a:pt x="447040" y="30480"/>
                  </a:lnTo>
                  <a:lnTo>
                    <a:pt x="439420" y="30480"/>
                  </a:lnTo>
                  <a:lnTo>
                    <a:pt x="439420" y="33020"/>
                  </a:lnTo>
                  <a:lnTo>
                    <a:pt x="431800" y="33020"/>
                  </a:lnTo>
                  <a:lnTo>
                    <a:pt x="431800" y="35560"/>
                  </a:lnTo>
                  <a:lnTo>
                    <a:pt x="427990" y="35560"/>
                  </a:lnTo>
                  <a:lnTo>
                    <a:pt x="427990" y="36830"/>
                  </a:lnTo>
                  <a:lnTo>
                    <a:pt x="420370" y="36830"/>
                  </a:lnTo>
                  <a:lnTo>
                    <a:pt x="420370" y="39370"/>
                  </a:lnTo>
                  <a:lnTo>
                    <a:pt x="412750" y="39370"/>
                  </a:lnTo>
                  <a:lnTo>
                    <a:pt x="412750" y="41910"/>
                  </a:lnTo>
                  <a:lnTo>
                    <a:pt x="408940" y="41910"/>
                  </a:lnTo>
                  <a:lnTo>
                    <a:pt x="408940" y="43180"/>
                  </a:lnTo>
                  <a:lnTo>
                    <a:pt x="401320" y="43180"/>
                  </a:lnTo>
                  <a:lnTo>
                    <a:pt x="401320" y="45720"/>
                  </a:lnTo>
                  <a:lnTo>
                    <a:pt x="360680" y="45720"/>
                  </a:lnTo>
                  <a:lnTo>
                    <a:pt x="360680" y="48260"/>
                  </a:lnTo>
                  <a:lnTo>
                    <a:pt x="353060" y="48260"/>
                  </a:lnTo>
                  <a:lnTo>
                    <a:pt x="353060" y="49530"/>
                  </a:lnTo>
                  <a:lnTo>
                    <a:pt x="340360" y="49530"/>
                  </a:lnTo>
                  <a:lnTo>
                    <a:pt x="340360" y="52070"/>
                  </a:lnTo>
                  <a:lnTo>
                    <a:pt x="326390" y="52070"/>
                  </a:lnTo>
                  <a:lnTo>
                    <a:pt x="326390" y="54610"/>
                  </a:lnTo>
                  <a:lnTo>
                    <a:pt x="322580" y="54610"/>
                  </a:lnTo>
                  <a:lnTo>
                    <a:pt x="322580" y="55880"/>
                  </a:lnTo>
                  <a:lnTo>
                    <a:pt x="308610" y="55880"/>
                  </a:lnTo>
                  <a:lnTo>
                    <a:pt x="308610" y="58420"/>
                  </a:lnTo>
                  <a:lnTo>
                    <a:pt x="295910" y="58420"/>
                  </a:lnTo>
                  <a:lnTo>
                    <a:pt x="295910" y="60960"/>
                  </a:lnTo>
                  <a:lnTo>
                    <a:pt x="289560" y="60960"/>
                  </a:lnTo>
                  <a:lnTo>
                    <a:pt x="289560" y="62230"/>
                  </a:lnTo>
                  <a:lnTo>
                    <a:pt x="278130" y="62230"/>
                  </a:lnTo>
                  <a:lnTo>
                    <a:pt x="278130" y="64770"/>
                  </a:lnTo>
                  <a:lnTo>
                    <a:pt x="209550" y="64770"/>
                  </a:lnTo>
                  <a:lnTo>
                    <a:pt x="209550" y="67310"/>
                  </a:lnTo>
                  <a:lnTo>
                    <a:pt x="201930" y="67310"/>
                  </a:lnTo>
                  <a:lnTo>
                    <a:pt x="201930" y="68580"/>
                  </a:lnTo>
                  <a:lnTo>
                    <a:pt x="189230" y="68580"/>
                  </a:lnTo>
                  <a:lnTo>
                    <a:pt x="189230" y="71120"/>
                  </a:lnTo>
                  <a:lnTo>
                    <a:pt x="175260" y="71120"/>
                  </a:lnTo>
                  <a:lnTo>
                    <a:pt x="175260" y="73660"/>
                  </a:lnTo>
                  <a:lnTo>
                    <a:pt x="161290" y="73660"/>
                  </a:lnTo>
                  <a:lnTo>
                    <a:pt x="161290" y="71120"/>
                  </a:lnTo>
                  <a:lnTo>
                    <a:pt x="144780" y="71120"/>
                  </a:lnTo>
                  <a:lnTo>
                    <a:pt x="144780" y="68580"/>
                  </a:lnTo>
                  <a:lnTo>
                    <a:pt x="128270" y="68580"/>
                  </a:lnTo>
                  <a:lnTo>
                    <a:pt x="128270" y="67310"/>
                  </a:lnTo>
                  <a:lnTo>
                    <a:pt x="120650" y="67310"/>
                  </a:lnTo>
                  <a:lnTo>
                    <a:pt x="120650" y="64770"/>
                  </a:lnTo>
                  <a:lnTo>
                    <a:pt x="107950" y="64770"/>
                  </a:lnTo>
                  <a:lnTo>
                    <a:pt x="107950" y="62230"/>
                  </a:lnTo>
                  <a:lnTo>
                    <a:pt x="95250" y="62230"/>
                  </a:lnTo>
                  <a:lnTo>
                    <a:pt x="95250" y="60960"/>
                  </a:lnTo>
                  <a:lnTo>
                    <a:pt x="90170" y="60960"/>
                  </a:lnTo>
                  <a:lnTo>
                    <a:pt x="90170" y="58420"/>
                  </a:lnTo>
                  <a:lnTo>
                    <a:pt x="77470" y="58420"/>
                  </a:lnTo>
                  <a:lnTo>
                    <a:pt x="77470" y="55880"/>
                  </a:lnTo>
                  <a:lnTo>
                    <a:pt x="68580" y="55880"/>
                  </a:lnTo>
                  <a:lnTo>
                    <a:pt x="68580" y="54610"/>
                  </a:lnTo>
                  <a:lnTo>
                    <a:pt x="64770" y="54610"/>
                  </a:lnTo>
                  <a:lnTo>
                    <a:pt x="64770" y="52070"/>
                  </a:lnTo>
                  <a:lnTo>
                    <a:pt x="59690" y="52070"/>
                  </a:lnTo>
                  <a:lnTo>
                    <a:pt x="59690" y="49530"/>
                  </a:lnTo>
                  <a:lnTo>
                    <a:pt x="54610" y="49530"/>
                  </a:lnTo>
                  <a:lnTo>
                    <a:pt x="54610" y="48260"/>
                  </a:lnTo>
                  <a:lnTo>
                    <a:pt x="52070" y="48260"/>
                  </a:lnTo>
                  <a:lnTo>
                    <a:pt x="52070" y="45720"/>
                  </a:lnTo>
                  <a:lnTo>
                    <a:pt x="46990" y="45720"/>
                  </a:lnTo>
                  <a:lnTo>
                    <a:pt x="46990" y="43180"/>
                  </a:lnTo>
                  <a:lnTo>
                    <a:pt x="41910" y="43180"/>
                  </a:lnTo>
                  <a:lnTo>
                    <a:pt x="41910" y="41910"/>
                  </a:lnTo>
                  <a:lnTo>
                    <a:pt x="39370" y="41910"/>
                  </a:lnTo>
                  <a:lnTo>
                    <a:pt x="39370" y="39370"/>
                  </a:lnTo>
                  <a:lnTo>
                    <a:pt x="34290" y="39370"/>
                  </a:lnTo>
                  <a:lnTo>
                    <a:pt x="34290" y="36830"/>
                  </a:lnTo>
                  <a:lnTo>
                    <a:pt x="29210" y="36830"/>
                  </a:lnTo>
                  <a:lnTo>
                    <a:pt x="29210" y="35560"/>
                  </a:lnTo>
                  <a:lnTo>
                    <a:pt x="24130" y="35560"/>
                  </a:lnTo>
                  <a:lnTo>
                    <a:pt x="24130" y="33020"/>
                  </a:lnTo>
                  <a:lnTo>
                    <a:pt x="15240" y="33020"/>
                  </a:lnTo>
                  <a:lnTo>
                    <a:pt x="15240" y="30480"/>
                  </a:lnTo>
                  <a:lnTo>
                    <a:pt x="7620" y="30480"/>
                  </a:lnTo>
                  <a:lnTo>
                    <a:pt x="7620" y="29210"/>
                  </a:lnTo>
                  <a:lnTo>
                    <a:pt x="3810" y="29210"/>
                  </a:lnTo>
                  <a:lnTo>
                    <a:pt x="3810" y="26670"/>
                  </a:lnTo>
                  <a:lnTo>
                    <a:pt x="0" y="26670"/>
                  </a:lnTo>
                  <a:lnTo>
                    <a:pt x="0" y="55880"/>
                  </a:lnTo>
                  <a:lnTo>
                    <a:pt x="7620" y="55880"/>
                  </a:lnTo>
                  <a:lnTo>
                    <a:pt x="7620" y="58420"/>
                  </a:lnTo>
                  <a:lnTo>
                    <a:pt x="15240" y="58420"/>
                  </a:lnTo>
                  <a:lnTo>
                    <a:pt x="15240" y="60960"/>
                  </a:lnTo>
                  <a:lnTo>
                    <a:pt x="19050" y="60960"/>
                  </a:lnTo>
                  <a:lnTo>
                    <a:pt x="19050" y="62230"/>
                  </a:lnTo>
                  <a:lnTo>
                    <a:pt x="25400" y="62230"/>
                  </a:lnTo>
                  <a:lnTo>
                    <a:pt x="25400" y="64770"/>
                  </a:lnTo>
                  <a:lnTo>
                    <a:pt x="31750" y="64770"/>
                  </a:lnTo>
                  <a:lnTo>
                    <a:pt x="31750" y="67310"/>
                  </a:lnTo>
                  <a:lnTo>
                    <a:pt x="34290" y="67310"/>
                  </a:lnTo>
                  <a:lnTo>
                    <a:pt x="34290" y="68580"/>
                  </a:lnTo>
                  <a:lnTo>
                    <a:pt x="39370" y="68580"/>
                  </a:lnTo>
                  <a:lnTo>
                    <a:pt x="39370" y="71120"/>
                  </a:lnTo>
                  <a:lnTo>
                    <a:pt x="44450" y="71120"/>
                  </a:lnTo>
                  <a:lnTo>
                    <a:pt x="44450" y="73660"/>
                  </a:lnTo>
                  <a:lnTo>
                    <a:pt x="46990" y="73660"/>
                  </a:lnTo>
                  <a:lnTo>
                    <a:pt x="46990" y="74930"/>
                  </a:lnTo>
                  <a:lnTo>
                    <a:pt x="52070" y="74930"/>
                  </a:lnTo>
                  <a:lnTo>
                    <a:pt x="52070" y="77470"/>
                  </a:lnTo>
                  <a:lnTo>
                    <a:pt x="57150" y="77470"/>
                  </a:lnTo>
                  <a:lnTo>
                    <a:pt x="57150" y="80010"/>
                  </a:lnTo>
                  <a:lnTo>
                    <a:pt x="59690" y="80010"/>
                  </a:lnTo>
                  <a:lnTo>
                    <a:pt x="59690" y="81280"/>
                  </a:lnTo>
                  <a:lnTo>
                    <a:pt x="64770" y="81280"/>
                  </a:lnTo>
                  <a:lnTo>
                    <a:pt x="64770" y="83820"/>
                  </a:lnTo>
                  <a:lnTo>
                    <a:pt x="76200" y="83820"/>
                  </a:lnTo>
                  <a:lnTo>
                    <a:pt x="76200" y="86360"/>
                  </a:lnTo>
                  <a:lnTo>
                    <a:pt x="83820" y="86360"/>
                  </a:lnTo>
                  <a:lnTo>
                    <a:pt x="83820" y="87630"/>
                  </a:lnTo>
                  <a:lnTo>
                    <a:pt x="96520" y="87630"/>
                  </a:lnTo>
                  <a:lnTo>
                    <a:pt x="96520" y="90170"/>
                  </a:lnTo>
                  <a:lnTo>
                    <a:pt x="110490" y="90170"/>
                  </a:lnTo>
                  <a:lnTo>
                    <a:pt x="110490" y="92710"/>
                  </a:lnTo>
                  <a:lnTo>
                    <a:pt x="285750" y="92710"/>
                  </a:lnTo>
                  <a:lnTo>
                    <a:pt x="285750" y="90170"/>
                  </a:lnTo>
                  <a:lnTo>
                    <a:pt x="299720" y="90170"/>
                  </a:lnTo>
                  <a:lnTo>
                    <a:pt x="299720" y="87630"/>
                  </a:lnTo>
                  <a:lnTo>
                    <a:pt x="312420" y="87630"/>
                  </a:lnTo>
                  <a:lnTo>
                    <a:pt x="312420" y="86360"/>
                  </a:lnTo>
                  <a:lnTo>
                    <a:pt x="320040" y="86360"/>
                  </a:lnTo>
                  <a:lnTo>
                    <a:pt x="320040" y="83820"/>
                  </a:lnTo>
                  <a:lnTo>
                    <a:pt x="331470" y="83820"/>
                  </a:lnTo>
                  <a:lnTo>
                    <a:pt x="331470" y="81280"/>
                  </a:lnTo>
                  <a:lnTo>
                    <a:pt x="344170" y="81280"/>
                  </a:lnTo>
                  <a:lnTo>
                    <a:pt x="344170" y="80010"/>
                  </a:lnTo>
                  <a:lnTo>
                    <a:pt x="349250" y="80010"/>
                  </a:lnTo>
                  <a:lnTo>
                    <a:pt x="349250" y="77470"/>
                  </a:lnTo>
                  <a:lnTo>
                    <a:pt x="361950" y="77470"/>
                  </a:lnTo>
                  <a:lnTo>
                    <a:pt x="361950" y="74930"/>
                  </a:lnTo>
                  <a:lnTo>
                    <a:pt x="400050" y="74930"/>
                  </a:lnTo>
                  <a:lnTo>
                    <a:pt x="400050" y="73660"/>
                  </a:lnTo>
                  <a:lnTo>
                    <a:pt x="405130" y="73660"/>
                  </a:lnTo>
                  <a:lnTo>
                    <a:pt x="405130" y="71120"/>
                  </a:lnTo>
                  <a:lnTo>
                    <a:pt x="412750" y="71120"/>
                  </a:lnTo>
                  <a:lnTo>
                    <a:pt x="412750" y="68580"/>
                  </a:lnTo>
                  <a:lnTo>
                    <a:pt x="420370" y="68580"/>
                  </a:lnTo>
                  <a:lnTo>
                    <a:pt x="420370" y="67310"/>
                  </a:lnTo>
                  <a:lnTo>
                    <a:pt x="424180" y="67310"/>
                  </a:lnTo>
                  <a:lnTo>
                    <a:pt x="424180" y="64770"/>
                  </a:lnTo>
                  <a:lnTo>
                    <a:pt x="431800" y="64770"/>
                  </a:lnTo>
                  <a:lnTo>
                    <a:pt x="431800" y="62230"/>
                  </a:lnTo>
                  <a:lnTo>
                    <a:pt x="439420" y="62230"/>
                  </a:lnTo>
                  <a:lnTo>
                    <a:pt x="439420" y="60960"/>
                  </a:lnTo>
                  <a:lnTo>
                    <a:pt x="443230" y="60960"/>
                  </a:lnTo>
                  <a:lnTo>
                    <a:pt x="443230" y="58420"/>
                  </a:lnTo>
                  <a:lnTo>
                    <a:pt x="450850" y="58420"/>
                  </a:lnTo>
                  <a:lnTo>
                    <a:pt x="450850" y="55880"/>
                  </a:lnTo>
                  <a:lnTo>
                    <a:pt x="457200" y="55880"/>
                  </a:lnTo>
                  <a:lnTo>
                    <a:pt x="457200" y="54610"/>
                  </a:lnTo>
                  <a:lnTo>
                    <a:pt x="461010" y="54610"/>
                  </a:lnTo>
                  <a:lnTo>
                    <a:pt x="461010" y="52070"/>
                  </a:lnTo>
                  <a:lnTo>
                    <a:pt x="466090" y="52070"/>
                  </a:lnTo>
                  <a:lnTo>
                    <a:pt x="466090" y="49530"/>
                  </a:lnTo>
                  <a:lnTo>
                    <a:pt x="471170" y="49530"/>
                  </a:lnTo>
                  <a:lnTo>
                    <a:pt x="471170" y="48260"/>
                  </a:lnTo>
                  <a:lnTo>
                    <a:pt x="473710" y="48260"/>
                  </a:lnTo>
                  <a:lnTo>
                    <a:pt x="473710" y="45720"/>
                  </a:lnTo>
                  <a:lnTo>
                    <a:pt x="478790" y="45720"/>
                  </a:lnTo>
                  <a:lnTo>
                    <a:pt x="478790" y="43180"/>
                  </a:lnTo>
                  <a:lnTo>
                    <a:pt x="483870" y="43180"/>
                  </a:lnTo>
                  <a:lnTo>
                    <a:pt x="483870" y="41910"/>
                  </a:lnTo>
                  <a:lnTo>
                    <a:pt x="486410" y="41910"/>
                  </a:lnTo>
                  <a:lnTo>
                    <a:pt x="486410" y="39370"/>
                  </a:lnTo>
                  <a:lnTo>
                    <a:pt x="491490" y="39370"/>
                  </a:lnTo>
                  <a:lnTo>
                    <a:pt x="491490" y="36830"/>
                  </a:lnTo>
                  <a:lnTo>
                    <a:pt x="495300" y="36830"/>
                  </a:lnTo>
                  <a:lnTo>
                    <a:pt x="495300" y="35560"/>
                  </a:lnTo>
                  <a:lnTo>
                    <a:pt x="497840" y="35560"/>
                  </a:lnTo>
                  <a:lnTo>
                    <a:pt x="497840" y="33020"/>
                  </a:lnTo>
                  <a:lnTo>
                    <a:pt x="500380" y="33020"/>
                  </a:lnTo>
                  <a:lnTo>
                    <a:pt x="500380" y="30480"/>
                  </a:lnTo>
                  <a:lnTo>
                    <a:pt x="504190" y="30480"/>
                  </a:lnTo>
                  <a:lnTo>
                    <a:pt x="504190" y="29210"/>
                  </a:lnTo>
                  <a:lnTo>
                    <a:pt x="505460" y="29210"/>
                  </a:lnTo>
                  <a:lnTo>
                    <a:pt x="505460" y="26670"/>
                  </a:lnTo>
                  <a:lnTo>
                    <a:pt x="509270" y="26670"/>
                  </a:lnTo>
                  <a:lnTo>
                    <a:pt x="509270" y="24130"/>
                  </a:lnTo>
                  <a:lnTo>
                    <a:pt x="513080" y="24130"/>
                  </a:lnTo>
                  <a:lnTo>
                    <a:pt x="513080" y="22860"/>
                  </a:lnTo>
                  <a:lnTo>
                    <a:pt x="514350" y="22860"/>
                  </a:lnTo>
                  <a:lnTo>
                    <a:pt x="514350" y="20320"/>
                  </a:lnTo>
                  <a:lnTo>
                    <a:pt x="518160" y="20320"/>
                  </a:lnTo>
                  <a:lnTo>
                    <a:pt x="518160" y="17780"/>
                  </a:lnTo>
                  <a:lnTo>
                    <a:pt x="521970" y="17780"/>
                  </a:lnTo>
                  <a:lnTo>
                    <a:pt x="521970" y="16510"/>
                  </a:lnTo>
                  <a:lnTo>
                    <a:pt x="523240" y="16510"/>
                  </a:lnTo>
                  <a:lnTo>
                    <a:pt x="523240" y="13970"/>
                  </a:lnTo>
                  <a:lnTo>
                    <a:pt x="527050" y="13970"/>
                  </a:lnTo>
                  <a:lnTo>
                    <a:pt x="527050" y="11430"/>
                  </a:lnTo>
                  <a:lnTo>
                    <a:pt x="529590" y="11430"/>
                  </a:lnTo>
                  <a:lnTo>
                    <a:pt x="529590" y="10160"/>
                  </a:lnTo>
                  <a:lnTo>
                    <a:pt x="532130" y="10160"/>
                  </a:lnTo>
                  <a:lnTo>
                    <a:pt x="532130" y="7620"/>
                  </a:lnTo>
                  <a:lnTo>
                    <a:pt x="533400" y="7620"/>
                  </a:lnTo>
                  <a:lnTo>
                    <a:pt x="533400" y="6350"/>
                  </a:lnTo>
                  <a:lnTo>
                    <a:pt x="535940" y="6350"/>
                  </a:lnTo>
                  <a:lnTo>
                    <a:pt x="535940" y="5080"/>
                  </a:lnTo>
                  <a:lnTo>
                    <a:pt x="539750" y="5080"/>
                  </a:lnTo>
                  <a:lnTo>
                    <a:pt x="539750" y="3810"/>
                  </a:lnTo>
                  <a:lnTo>
                    <a:pt x="541020" y="3810"/>
                  </a:lnTo>
                  <a:lnTo>
                    <a:pt x="541020" y="1270"/>
                  </a:lnTo>
                  <a:lnTo>
                    <a:pt x="543560" y="1270"/>
                  </a:lnTo>
                  <a:lnTo>
                    <a:pt x="54356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165600" y="6170929"/>
              <a:ext cx="109220" cy="78740"/>
            </a:xfrm>
            <a:custGeom>
              <a:avLst/>
              <a:gdLst/>
              <a:ahLst/>
              <a:cxnLst/>
              <a:rect l="l" t="t" r="r" b="b"/>
              <a:pathLst>
                <a:path w="109220" h="78739">
                  <a:moveTo>
                    <a:pt x="109220" y="1270"/>
                  </a:moveTo>
                  <a:lnTo>
                    <a:pt x="104140" y="1270"/>
                  </a:lnTo>
                  <a:lnTo>
                    <a:pt x="99060" y="1270"/>
                  </a:lnTo>
                  <a:lnTo>
                    <a:pt x="99060" y="2540"/>
                  </a:lnTo>
                  <a:lnTo>
                    <a:pt x="95250" y="2540"/>
                  </a:lnTo>
                  <a:lnTo>
                    <a:pt x="95250" y="3810"/>
                  </a:lnTo>
                  <a:lnTo>
                    <a:pt x="90170" y="3810"/>
                  </a:lnTo>
                  <a:lnTo>
                    <a:pt x="90170" y="6350"/>
                  </a:lnTo>
                  <a:lnTo>
                    <a:pt x="80010" y="6350"/>
                  </a:lnTo>
                  <a:lnTo>
                    <a:pt x="80010" y="7620"/>
                  </a:lnTo>
                  <a:lnTo>
                    <a:pt x="77470" y="7620"/>
                  </a:lnTo>
                  <a:lnTo>
                    <a:pt x="77470" y="8890"/>
                  </a:lnTo>
                  <a:lnTo>
                    <a:pt x="76200" y="8890"/>
                  </a:lnTo>
                  <a:lnTo>
                    <a:pt x="76200" y="12700"/>
                  </a:lnTo>
                  <a:lnTo>
                    <a:pt x="73660" y="12700"/>
                  </a:lnTo>
                  <a:lnTo>
                    <a:pt x="73660" y="15240"/>
                  </a:lnTo>
                  <a:lnTo>
                    <a:pt x="72390" y="15240"/>
                  </a:lnTo>
                  <a:lnTo>
                    <a:pt x="72390" y="16510"/>
                  </a:lnTo>
                  <a:lnTo>
                    <a:pt x="71120" y="16510"/>
                  </a:lnTo>
                  <a:lnTo>
                    <a:pt x="71120" y="19050"/>
                  </a:lnTo>
                  <a:lnTo>
                    <a:pt x="69850" y="19050"/>
                  </a:lnTo>
                  <a:lnTo>
                    <a:pt x="69850" y="20320"/>
                  </a:lnTo>
                  <a:lnTo>
                    <a:pt x="68580" y="20320"/>
                  </a:lnTo>
                  <a:lnTo>
                    <a:pt x="68580" y="24130"/>
                  </a:lnTo>
                  <a:lnTo>
                    <a:pt x="67310" y="24130"/>
                  </a:lnTo>
                  <a:lnTo>
                    <a:pt x="67310" y="25400"/>
                  </a:lnTo>
                  <a:lnTo>
                    <a:pt x="64770" y="25400"/>
                  </a:lnTo>
                  <a:lnTo>
                    <a:pt x="64770" y="27940"/>
                  </a:lnTo>
                  <a:lnTo>
                    <a:pt x="63500" y="27940"/>
                  </a:lnTo>
                  <a:lnTo>
                    <a:pt x="63500" y="30480"/>
                  </a:lnTo>
                  <a:lnTo>
                    <a:pt x="62230" y="30480"/>
                  </a:lnTo>
                  <a:lnTo>
                    <a:pt x="62230" y="31750"/>
                  </a:lnTo>
                  <a:lnTo>
                    <a:pt x="60960" y="31750"/>
                  </a:lnTo>
                  <a:lnTo>
                    <a:pt x="60960" y="33020"/>
                  </a:lnTo>
                  <a:lnTo>
                    <a:pt x="59690" y="33020"/>
                  </a:lnTo>
                  <a:lnTo>
                    <a:pt x="59690" y="34290"/>
                  </a:lnTo>
                  <a:lnTo>
                    <a:pt x="5969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54610" y="38100"/>
                  </a:lnTo>
                  <a:lnTo>
                    <a:pt x="54610" y="39370"/>
                  </a:lnTo>
                  <a:lnTo>
                    <a:pt x="52070" y="3937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48260" y="43180"/>
                  </a:lnTo>
                  <a:lnTo>
                    <a:pt x="48260" y="44450"/>
                  </a:lnTo>
                  <a:lnTo>
                    <a:pt x="44450" y="44450"/>
                  </a:lnTo>
                  <a:lnTo>
                    <a:pt x="44450" y="45720"/>
                  </a:lnTo>
                  <a:lnTo>
                    <a:pt x="43180" y="45720"/>
                  </a:lnTo>
                  <a:lnTo>
                    <a:pt x="43180" y="46990"/>
                  </a:lnTo>
                  <a:lnTo>
                    <a:pt x="41910" y="46990"/>
                  </a:lnTo>
                  <a:lnTo>
                    <a:pt x="41910" y="49530"/>
                  </a:lnTo>
                  <a:lnTo>
                    <a:pt x="39370" y="49530"/>
                  </a:lnTo>
                  <a:lnTo>
                    <a:pt x="39370" y="50800"/>
                  </a:lnTo>
                  <a:lnTo>
                    <a:pt x="35560" y="50800"/>
                  </a:lnTo>
                  <a:lnTo>
                    <a:pt x="35560" y="52070"/>
                  </a:lnTo>
                  <a:lnTo>
                    <a:pt x="34290" y="52070"/>
                  </a:lnTo>
                  <a:lnTo>
                    <a:pt x="34290" y="53340"/>
                  </a:lnTo>
                  <a:lnTo>
                    <a:pt x="31750" y="53340"/>
                  </a:lnTo>
                  <a:lnTo>
                    <a:pt x="31750" y="55880"/>
                  </a:lnTo>
                  <a:lnTo>
                    <a:pt x="30480" y="55880"/>
                  </a:lnTo>
                  <a:lnTo>
                    <a:pt x="30480" y="57150"/>
                  </a:lnTo>
                  <a:lnTo>
                    <a:pt x="26670" y="57150"/>
                  </a:lnTo>
                  <a:lnTo>
                    <a:pt x="26670" y="58420"/>
                  </a:lnTo>
                  <a:lnTo>
                    <a:pt x="25400" y="58420"/>
                  </a:lnTo>
                  <a:lnTo>
                    <a:pt x="25400" y="59690"/>
                  </a:lnTo>
                  <a:lnTo>
                    <a:pt x="24130" y="59690"/>
                  </a:lnTo>
                  <a:lnTo>
                    <a:pt x="24130" y="62230"/>
                  </a:lnTo>
                  <a:lnTo>
                    <a:pt x="21590" y="62230"/>
                  </a:lnTo>
                  <a:lnTo>
                    <a:pt x="21590" y="63500"/>
                  </a:lnTo>
                  <a:lnTo>
                    <a:pt x="19050" y="63500"/>
                  </a:lnTo>
                  <a:lnTo>
                    <a:pt x="19050" y="64770"/>
                  </a:lnTo>
                  <a:lnTo>
                    <a:pt x="16510" y="64770"/>
                  </a:lnTo>
                  <a:lnTo>
                    <a:pt x="16510" y="66040"/>
                  </a:lnTo>
                  <a:lnTo>
                    <a:pt x="15240" y="66040"/>
                  </a:lnTo>
                  <a:lnTo>
                    <a:pt x="15240" y="68580"/>
                  </a:lnTo>
                  <a:lnTo>
                    <a:pt x="13970" y="68580"/>
                  </a:lnTo>
                  <a:lnTo>
                    <a:pt x="13970" y="69850"/>
                  </a:lnTo>
                  <a:lnTo>
                    <a:pt x="10160" y="69850"/>
                  </a:lnTo>
                  <a:lnTo>
                    <a:pt x="10160" y="71120"/>
                  </a:lnTo>
                  <a:lnTo>
                    <a:pt x="8890" y="71120"/>
                  </a:lnTo>
                  <a:lnTo>
                    <a:pt x="8890" y="72390"/>
                  </a:lnTo>
                  <a:lnTo>
                    <a:pt x="7620" y="72390"/>
                  </a:lnTo>
                  <a:lnTo>
                    <a:pt x="7620" y="74930"/>
                  </a:lnTo>
                  <a:lnTo>
                    <a:pt x="5080" y="74930"/>
                  </a:lnTo>
                  <a:lnTo>
                    <a:pt x="5080" y="76200"/>
                  </a:lnTo>
                  <a:lnTo>
                    <a:pt x="2540" y="76200"/>
                  </a:lnTo>
                  <a:lnTo>
                    <a:pt x="254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41910" y="78740"/>
                  </a:lnTo>
                  <a:lnTo>
                    <a:pt x="41910" y="77470"/>
                  </a:lnTo>
                  <a:lnTo>
                    <a:pt x="43180" y="77470"/>
                  </a:lnTo>
                  <a:lnTo>
                    <a:pt x="43180" y="76200"/>
                  </a:lnTo>
                  <a:lnTo>
                    <a:pt x="46990" y="76200"/>
                  </a:lnTo>
                  <a:lnTo>
                    <a:pt x="46990" y="74930"/>
                  </a:lnTo>
                  <a:lnTo>
                    <a:pt x="48260" y="74930"/>
                  </a:lnTo>
                  <a:lnTo>
                    <a:pt x="48260" y="72390"/>
                  </a:lnTo>
                  <a:lnTo>
                    <a:pt x="50800" y="72390"/>
                  </a:lnTo>
                  <a:lnTo>
                    <a:pt x="50800" y="71120"/>
                  </a:lnTo>
                  <a:lnTo>
                    <a:pt x="52070" y="71120"/>
                  </a:lnTo>
                  <a:lnTo>
                    <a:pt x="52070" y="69850"/>
                  </a:lnTo>
                  <a:lnTo>
                    <a:pt x="55880" y="69850"/>
                  </a:lnTo>
                  <a:lnTo>
                    <a:pt x="55880" y="68580"/>
                  </a:lnTo>
                  <a:lnTo>
                    <a:pt x="58420" y="68580"/>
                  </a:lnTo>
                  <a:lnTo>
                    <a:pt x="58420" y="66040"/>
                  </a:lnTo>
                  <a:lnTo>
                    <a:pt x="59690" y="66040"/>
                  </a:lnTo>
                  <a:lnTo>
                    <a:pt x="59690" y="64770"/>
                  </a:lnTo>
                  <a:lnTo>
                    <a:pt x="60960" y="64770"/>
                  </a:lnTo>
                  <a:lnTo>
                    <a:pt x="60960" y="63500"/>
                  </a:lnTo>
                  <a:lnTo>
                    <a:pt x="62230" y="63500"/>
                  </a:lnTo>
                  <a:lnTo>
                    <a:pt x="62230" y="62230"/>
                  </a:lnTo>
                  <a:lnTo>
                    <a:pt x="63500" y="62230"/>
                  </a:lnTo>
                  <a:lnTo>
                    <a:pt x="63500" y="59690"/>
                  </a:lnTo>
                  <a:lnTo>
                    <a:pt x="63500" y="58420"/>
                  </a:lnTo>
                  <a:lnTo>
                    <a:pt x="64770" y="58420"/>
                  </a:lnTo>
                  <a:lnTo>
                    <a:pt x="64770" y="57150"/>
                  </a:lnTo>
                  <a:lnTo>
                    <a:pt x="66040" y="57150"/>
                  </a:lnTo>
                  <a:lnTo>
                    <a:pt x="66040" y="55880"/>
                  </a:lnTo>
                  <a:lnTo>
                    <a:pt x="67310" y="55880"/>
                  </a:lnTo>
                  <a:lnTo>
                    <a:pt x="67310" y="53340"/>
                  </a:lnTo>
                  <a:lnTo>
                    <a:pt x="68580" y="53340"/>
                  </a:lnTo>
                  <a:lnTo>
                    <a:pt x="68580" y="5207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49530"/>
                  </a:lnTo>
                  <a:lnTo>
                    <a:pt x="71120" y="49530"/>
                  </a:lnTo>
                  <a:lnTo>
                    <a:pt x="71120" y="46990"/>
                  </a:lnTo>
                  <a:lnTo>
                    <a:pt x="72390" y="46990"/>
                  </a:lnTo>
                  <a:lnTo>
                    <a:pt x="72390" y="45720"/>
                  </a:lnTo>
                  <a:lnTo>
                    <a:pt x="72390" y="44450"/>
                  </a:lnTo>
                  <a:lnTo>
                    <a:pt x="74930" y="44450"/>
                  </a:lnTo>
                  <a:lnTo>
                    <a:pt x="74930" y="43180"/>
                  </a:lnTo>
                  <a:lnTo>
                    <a:pt x="74930" y="40640"/>
                  </a:lnTo>
                  <a:lnTo>
                    <a:pt x="76200" y="40640"/>
                  </a:lnTo>
                  <a:lnTo>
                    <a:pt x="76200" y="39370"/>
                  </a:lnTo>
                  <a:lnTo>
                    <a:pt x="77470" y="39370"/>
                  </a:lnTo>
                  <a:lnTo>
                    <a:pt x="77470" y="38100"/>
                  </a:lnTo>
                  <a:lnTo>
                    <a:pt x="78740" y="38100"/>
                  </a:lnTo>
                  <a:lnTo>
                    <a:pt x="78740" y="36830"/>
                  </a:lnTo>
                  <a:lnTo>
                    <a:pt x="86360" y="36830"/>
                  </a:lnTo>
                  <a:lnTo>
                    <a:pt x="86360" y="34290"/>
                  </a:lnTo>
                  <a:lnTo>
                    <a:pt x="91440" y="34290"/>
                  </a:lnTo>
                  <a:lnTo>
                    <a:pt x="91440" y="33020"/>
                  </a:lnTo>
                  <a:lnTo>
                    <a:pt x="97790" y="33020"/>
                  </a:lnTo>
                  <a:lnTo>
                    <a:pt x="97790" y="31750"/>
                  </a:lnTo>
                  <a:lnTo>
                    <a:pt x="107950" y="31750"/>
                  </a:lnTo>
                  <a:lnTo>
                    <a:pt x="107950" y="30480"/>
                  </a:lnTo>
                  <a:lnTo>
                    <a:pt x="109220" y="30480"/>
                  </a:lnTo>
                  <a:lnTo>
                    <a:pt x="109220" y="27940"/>
                  </a:lnTo>
                  <a:lnTo>
                    <a:pt x="109220" y="2540"/>
                  </a:lnTo>
                  <a:lnTo>
                    <a:pt x="109220" y="1270"/>
                  </a:lnTo>
                  <a:close/>
                </a:path>
                <a:path w="109220" h="78739">
                  <a:moveTo>
                    <a:pt x="109220" y="0"/>
                  </a:moveTo>
                  <a:lnTo>
                    <a:pt x="104140" y="0"/>
                  </a:lnTo>
                  <a:lnTo>
                    <a:pt x="104140" y="1270"/>
                  </a:lnTo>
                  <a:lnTo>
                    <a:pt x="109220" y="0"/>
                  </a:lnTo>
                  <a:close/>
                </a:path>
              </a:pathLst>
            </a:custGeom>
            <a:solidFill>
              <a:srgbClr val="0707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53079" y="6140450"/>
              <a:ext cx="610870" cy="191770"/>
            </a:xfrm>
            <a:custGeom>
              <a:avLst/>
              <a:gdLst/>
              <a:ahLst/>
              <a:cxnLst/>
              <a:rect l="l" t="t" r="r" b="b"/>
              <a:pathLst>
                <a:path w="610870" h="191770">
                  <a:moveTo>
                    <a:pt x="129539" y="163829"/>
                  </a:moveTo>
                  <a:lnTo>
                    <a:pt x="0" y="163829"/>
                  </a:lnTo>
                  <a:lnTo>
                    <a:pt x="0" y="191769"/>
                  </a:lnTo>
                  <a:lnTo>
                    <a:pt x="46989" y="191769"/>
                  </a:lnTo>
                  <a:lnTo>
                    <a:pt x="46989" y="189229"/>
                  </a:lnTo>
                  <a:lnTo>
                    <a:pt x="59689" y="189229"/>
                  </a:lnTo>
                  <a:lnTo>
                    <a:pt x="59689" y="187959"/>
                  </a:lnTo>
                  <a:lnTo>
                    <a:pt x="64769" y="187959"/>
                  </a:lnTo>
                  <a:lnTo>
                    <a:pt x="64769" y="185419"/>
                  </a:lnTo>
                  <a:lnTo>
                    <a:pt x="77469" y="185419"/>
                  </a:lnTo>
                  <a:lnTo>
                    <a:pt x="77469" y="182879"/>
                  </a:lnTo>
                  <a:lnTo>
                    <a:pt x="86359" y="182879"/>
                  </a:lnTo>
                  <a:lnTo>
                    <a:pt x="86359" y="181609"/>
                  </a:lnTo>
                  <a:lnTo>
                    <a:pt x="90169" y="181609"/>
                  </a:lnTo>
                  <a:lnTo>
                    <a:pt x="90169" y="179069"/>
                  </a:lnTo>
                  <a:lnTo>
                    <a:pt x="96519" y="179069"/>
                  </a:lnTo>
                  <a:lnTo>
                    <a:pt x="96519" y="176529"/>
                  </a:lnTo>
                  <a:lnTo>
                    <a:pt x="102869" y="176529"/>
                  </a:lnTo>
                  <a:lnTo>
                    <a:pt x="102869" y="175259"/>
                  </a:lnTo>
                  <a:lnTo>
                    <a:pt x="106680" y="175259"/>
                  </a:lnTo>
                  <a:lnTo>
                    <a:pt x="106680" y="172719"/>
                  </a:lnTo>
                  <a:lnTo>
                    <a:pt x="113030" y="172719"/>
                  </a:lnTo>
                  <a:lnTo>
                    <a:pt x="113030" y="170179"/>
                  </a:lnTo>
                  <a:lnTo>
                    <a:pt x="119380" y="170179"/>
                  </a:lnTo>
                  <a:lnTo>
                    <a:pt x="119380" y="168909"/>
                  </a:lnTo>
                  <a:lnTo>
                    <a:pt x="123189" y="168909"/>
                  </a:lnTo>
                  <a:lnTo>
                    <a:pt x="123189" y="166369"/>
                  </a:lnTo>
                  <a:lnTo>
                    <a:pt x="129539" y="166369"/>
                  </a:lnTo>
                  <a:lnTo>
                    <a:pt x="129539" y="163829"/>
                  </a:lnTo>
                  <a:close/>
                </a:path>
                <a:path w="610870" h="191770">
                  <a:moveTo>
                    <a:pt x="134619" y="162559"/>
                  </a:moveTo>
                  <a:lnTo>
                    <a:pt x="22859" y="162559"/>
                  </a:lnTo>
                  <a:lnTo>
                    <a:pt x="22859" y="163829"/>
                  </a:lnTo>
                  <a:lnTo>
                    <a:pt x="134619" y="163829"/>
                  </a:lnTo>
                  <a:lnTo>
                    <a:pt x="134619" y="162559"/>
                  </a:lnTo>
                  <a:close/>
                </a:path>
                <a:path w="610870" h="191770">
                  <a:moveTo>
                    <a:pt x="138430" y="160019"/>
                  </a:moveTo>
                  <a:lnTo>
                    <a:pt x="26669" y="160019"/>
                  </a:lnTo>
                  <a:lnTo>
                    <a:pt x="26669" y="162559"/>
                  </a:lnTo>
                  <a:lnTo>
                    <a:pt x="138430" y="162559"/>
                  </a:lnTo>
                  <a:lnTo>
                    <a:pt x="138430" y="160019"/>
                  </a:lnTo>
                  <a:close/>
                </a:path>
                <a:path w="610870" h="191770">
                  <a:moveTo>
                    <a:pt x="610869" y="134619"/>
                  </a:moveTo>
                  <a:lnTo>
                    <a:pt x="566419" y="134619"/>
                  </a:lnTo>
                  <a:lnTo>
                    <a:pt x="566419" y="137159"/>
                  </a:lnTo>
                  <a:lnTo>
                    <a:pt x="568959" y="137159"/>
                  </a:lnTo>
                  <a:lnTo>
                    <a:pt x="568959" y="138429"/>
                  </a:lnTo>
                  <a:lnTo>
                    <a:pt x="574040" y="138429"/>
                  </a:lnTo>
                  <a:lnTo>
                    <a:pt x="574040" y="140969"/>
                  </a:lnTo>
                  <a:lnTo>
                    <a:pt x="579119" y="140969"/>
                  </a:lnTo>
                  <a:lnTo>
                    <a:pt x="579119" y="143509"/>
                  </a:lnTo>
                  <a:lnTo>
                    <a:pt x="581659" y="143509"/>
                  </a:lnTo>
                  <a:lnTo>
                    <a:pt x="581659" y="144779"/>
                  </a:lnTo>
                  <a:lnTo>
                    <a:pt x="584199" y="144779"/>
                  </a:lnTo>
                  <a:lnTo>
                    <a:pt x="584199" y="147319"/>
                  </a:lnTo>
                  <a:lnTo>
                    <a:pt x="586740" y="147319"/>
                  </a:lnTo>
                  <a:lnTo>
                    <a:pt x="586740" y="149859"/>
                  </a:lnTo>
                  <a:lnTo>
                    <a:pt x="588009" y="149859"/>
                  </a:lnTo>
                  <a:lnTo>
                    <a:pt x="588009" y="151129"/>
                  </a:lnTo>
                  <a:lnTo>
                    <a:pt x="590549" y="151129"/>
                  </a:lnTo>
                  <a:lnTo>
                    <a:pt x="590549" y="153669"/>
                  </a:lnTo>
                  <a:lnTo>
                    <a:pt x="595630" y="153669"/>
                  </a:lnTo>
                  <a:lnTo>
                    <a:pt x="595630" y="156209"/>
                  </a:lnTo>
                  <a:lnTo>
                    <a:pt x="598169" y="156209"/>
                  </a:lnTo>
                  <a:lnTo>
                    <a:pt x="598169" y="157479"/>
                  </a:lnTo>
                  <a:lnTo>
                    <a:pt x="603249" y="157479"/>
                  </a:lnTo>
                  <a:lnTo>
                    <a:pt x="603249" y="160019"/>
                  </a:lnTo>
                  <a:lnTo>
                    <a:pt x="608330" y="160019"/>
                  </a:lnTo>
                  <a:lnTo>
                    <a:pt x="608330" y="162559"/>
                  </a:lnTo>
                  <a:lnTo>
                    <a:pt x="610869" y="162559"/>
                  </a:lnTo>
                  <a:lnTo>
                    <a:pt x="610869" y="134619"/>
                  </a:lnTo>
                  <a:close/>
                </a:path>
                <a:path w="610870" h="191770">
                  <a:moveTo>
                    <a:pt x="144780" y="157479"/>
                  </a:moveTo>
                  <a:lnTo>
                    <a:pt x="41909" y="157479"/>
                  </a:lnTo>
                  <a:lnTo>
                    <a:pt x="41909" y="160019"/>
                  </a:lnTo>
                  <a:lnTo>
                    <a:pt x="144780" y="160019"/>
                  </a:lnTo>
                  <a:lnTo>
                    <a:pt x="144780" y="157479"/>
                  </a:lnTo>
                  <a:close/>
                </a:path>
                <a:path w="610870" h="191770">
                  <a:moveTo>
                    <a:pt x="151130" y="156209"/>
                  </a:moveTo>
                  <a:lnTo>
                    <a:pt x="57150" y="156209"/>
                  </a:lnTo>
                  <a:lnTo>
                    <a:pt x="57150" y="157479"/>
                  </a:lnTo>
                  <a:lnTo>
                    <a:pt x="151130" y="157479"/>
                  </a:lnTo>
                  <a:lnTo>
                    <a:pt x="151130" y="156209"/>
                  </a:lnTo>
                  <a:close/>
                </a:path>
                <a:path w="610870" h="191770">
                  <a:moveTo>
                    <a:pt x="154939" y="153669"/>
                  </a:moveTo>
                  <a:lnTo>
                    <a:pt x="64769" y="153669"/>
                  </a:lnTo>
                  <a:lnTo>
                    <a:pt x="64769" y="156209"/>
                  </a:lnTo>
                  <a:lnTo>
                    <a:pt x="154939" y="156209"/>
                  </a:lnTo>
                  <a:lnTo>
                    <a:pt x="154939" y="153669"/>
                  </a:lnTo>
                  <a:close/>
                </a:path>
                <a:path w="610870" h="191770">
                  <a:moveTo>
                    <a:pt x="161289" y="151129"/>
                  </a:moveTo>
                  <a:lnTo>
                    <a:pt x="78739" y="151129"/>
                  </a:lnTo>
                  <a:lnTo>
                    <a:pt x="78739" y="153669"/>
                  </a:lnTo>
                  <a:lnTo>
                    <a:pt x="161289" y="153669"/>
                  </a:lnTo>
                  <a:lnTo>
                    <a:pt x="161289" y="151129"/>
                  </a:lnTo>
                  <a:close/>
                </a:path>
                <a:path w="610870" h="191770">
                  <a:moveTo>
                    <a:pt x="167639" y="149859"/>
                  </a:moveTo>
                  <a:lnTo>
                    <a:pt x="85089" y="149859"/>
                  </a:lnTo>
                  <a:lnTo>
                    <a:pt x="85089" y="151129"/>
                  </a:lnTo>
                  <a:lnTo>
                    <a:pt x="167639" y="151129"/>
                  </a:lnTo>
                  <a:lnTo>
                    <a:pt x="167639" y="149859"/>
                  </a:lnTo>
                  <a:close/>
                </a:path>
                <a:path w="610870" h="191770">
                  <a:moveTo>
                    <a:pt x="171450" y="147319"/>
                  </a:moveTo>
                  <a:lnTo>
                    <a:pt x="87630" y="147319"/>
                  </a:lnTo>
                  <a:lnTo>
                    <a:pt x="87630" y="149859"/>
                  </a:lnTo>
                  <a:lnTo>
                    <a:pt x="171450" y="149859"/>
                  </a:lnTo>
                  <a:lnTo>
                    <a:pt x="171450" y="147319"/>
                  </a:lnTo>
                  <a:close/>
                </a:path>
                <a:path w="610870" h="191770">
                  <a:moveTo>
                    <a:pt x="177800" y="144779"/>
                  </a:moveTo>
                  <a:lnTo>
                    <a:pt x="93980" y="144779"/>
                  </a:lnTo>
                  <a:lnTo>
                    <a:pt x="93980" y="147319"/>
                  </a:lnTo>
                  <a:lnTo>
                    <a:pt x="177800" y="147319"/>
                  </a:lnTo>
                  <a:lnTo>
                    <a:pt x="177800" y="144779"/>
                  </a:lnTo>
                  <a:close/>
                </a:path>
                <a:path w="610870" h="191770">
                  <a:moveTo>
                    <a:pt x="184150" y="143509"/>
                  </a:moveTo>
                  <a:lnTo>
                    <a:pt x="100330" y="143509"/>
                  </a:lnTo>
                  <a:lnTo>
                    <a:pt x="100330" y="144779"/>
                  </a:lnTo>
                  <a:lnTo>
                    <a:pt x="184150" y="144779"/>
                  </a:lnTo>
                  <a:lnTo>
                    <a:pt x="184150" y="143509"/>
                  </a:lnTo>
                  <a:close/>
                </a:path>
                <a:path w="610870" h="191770">
                  <a:moveTo>
                    <a:pt x="186689" y="140969"/>
                  </a:moveTo>
                  <a:lnTo>
                    <a:pt x="104139" y="140969"/>
                  </a:lnTo>
                  <a:lnTo>
                    <a:pt x="104139" y="143509"/>
                  </a:lnTo>
                  <a:lnTo>
                    <a:pt x="186689" y="143509"/>
                  </a:lnTo>
                  <a:lnTo>
                    <a:pt x="186689" y="140969"/>
                  </a:lnTo>
                  <a:close/>
                </a:path>
                <a:path w="610870" h="191770">
                  <a:moveTo>
                    <a:pt x="193039" y="138429"/>
                  </a:moveTo>
                  <a:lnTo>
                    <a:pt x="110489" y="138429"/>
                  </a:lnTo>
                  <a:lnTo>
                    <a:pt x="110489" y="140969"/>
                  </a:lnTo>
                  <a:lnTo>
                    <a:pt x="193039" y="140969"/>
                  </a:lnTo>
                  <a:lnTo>
                    <a:pt x="193039" y="138429"/>
                  </a:lnTo>
                  <a:close/>
                </a:path>
                <a:path w="610870" h="191770">
                  <a:moveTo>
                    <a:pt x="198119" y="137159"/>
                  </a:moveTo>
                  <a:lnTo>
                    <a:pt x="116839" y="137159"/>
                  </a:lnTo>
                  <a:lnTo>
                    <a:pt x="116839" y="138429"/>
                  </a:lnTo>
                  <a:lnTo>
                    <a:pt x="198119" y="138429"/>
                  </a:lnTo>
                  <a:lnTo>
                    <a:pt x="198119" y="137159"/>
                  </a:lnTo>
                  <a:close/>
                </a:path>
                <a:path w="610870" h="191770">
                  <a:moveTo>
                    <a:pt x="200659" y="134619"/>
                  </a:moveTo>
                  <a:lnTo>
                    <a:pt x="119380" y="134619"/>
                  </a:lnTo>
                  <a:lnTo>
                    <a:pt x="119380" y="137159"/>
                  </a:lnTo>
                  <a:lnTo>
                    <a:pt x="200659" y="137159"/>
                  </a:lnTo>
                  <a:lnTo>
                    <a:pt x="200659" y="134619"/>
                  </a:lnTo>
                  <a:close/>
                </a:path>
                <a:path w="610870" h="191770">
                  <a:moveTo>
                    <a:pt x="205740" y="132079"/>
                  </a:moveTo>
                  <a:lnTo>
                    <a:pt x="125730" y="132079"/>
                  </a:lnTo>
                  <a:lnTo>
                    <a:pt x="125730" y="134619"/>
                  </a:lnTo>
                  <a:lnTo>
                    <a:pt x="205740" y="134619"/>
                  </a:lnTo>
                  <a:lnTo>
                    <a:pt x="205740" y="132079"/>
                  </a:lnTo>
                  <a:close/>
                </a:path>
                <a:path w="610870" h="191770">
                  <a:moveTo>
                    <a:pt x="609599" y="132079"/>
                  </a:moveTo>
                  <a:lnTo>
                    <a:pt x="561340" y="132079"/>
                  </a:lnTo>
                  <a:lnTo>
                    <a:pt x="561340" y="134619"/>
                  </a:lnTo>
                  <a:lnTo>
                    <a:pt x="609599" y="134619"/>
                  </a:lnTo>
                  <a:lnTo>
                    <a:pt x="609599" y="132079"/>
                  </a:lnTo>
                  <a:close/>
                </a:path>
                <a:path w="610870" h="191770">
                  <a:moveTo>
                    <a:pt x="210819" y="130809"/>
                  </a:moveTo>
                  <a:lnTo>
                    <a:pt x="132080" y="130809"/>
                  </a:lnTo>
                  <a:lnTo>
                    <a:pt x="132080" y="132079"/>
                  </a:lnTo>
                  <a:lnTo>
                    <a:pt x="210819" y="132079"/>
                  </a:lnTo>
                  <a:lnTo>
                    <a:pt x="210819" y="130809"/>
                  </a:lnTo>
                  <a:close/>
                </a:path>
                <a:path w="610870" h="191770">
                  <a:moveTo>
                    <a:pt x="604519" y="130809"/>
                  </a:moveTo>
                  <a:lnTo>
                    <a:pt x="558799" y="130809"/>
                  </a:lnTo>
                  <a:lnTo>
                    <a:pt x="558799" y="132079"/>
                  </a:lnTo>
                  <a:lnTo>
                    <a:pt x="604519" y="132079"/>
                  </a:lnTo>
                  <a:lnTo>
                    <a:pt x="604519" y="130809"/>
                  </a:lnTo>
                  <a:close/>
                </a:path>
                <a:path w="610870" h="191770">
                  <a:moveTo>
                    <a:pt x="213359" y="128269"/>
                  </a:moveTo>
                  <a:lnTo>
                    <a:pt x="135889" y="128269"/>
                  </a:lnTo>
                  <a:lnTo>
                    <a:pt x="135889" y="130809"/>
                  </a:lnTo>
                  <a:lnTo>
                    <a:pt x="213359" y="130809"/>
                  </a:lnTo>
                  <a:lnTo>
                    <a:pt x="213359" y="128269"/>
                  </a:lnTo>
                  <a:close/>
                </a:path>
                <a:path w="610870" h="191770">
                  <a:moveTo>
                    <a:pt x="601980" y="128269"/>
                  </a:moveTo>
                  <a:lnTo>
                    <a:pt x="557530" y="128269"/>
                  </a:lnTo>
                  <a:lnTo>
                    <a:pt x="557530" y="130809"/>
                  </a:lnTo>
                  <a:lnTo>
                    <a:pt x="601980" y="130809"/>
                  </a:lnTo>
                  <a:lnTo>
                    <a:pt x="601980" y="128269"/>
                  </a:lnTo>
                  <a:close/>
                </a:path>
                <a:path w="610870" h="191770">
                  <a:moveTo>
                    <a:pt x="217169" y="125729"/>
                  </a:moveTo>
                  <a:lnTo>
                    <a:pt x="142239" y="125729"/>
                  </a:lnTo>
                  <a:lnTo>
                    <a:pt x="142239" y="128269"/>
                  </a:lnTo>
                  <a:lnTo>
                    <a:pt x="217169" y="128269"/>
                  </a:lnTo>
                  <a:lnTo>
                    <a:pt x="217169" y="125729"/>
                  </a:lnTo>
                  <a:close/>
                </a:path>
                <a:path w="610870" h="191770">
                  <a:moveTo>
                    <a:pt x="596899" y="125729"/>
                  </a:moveTo>
                  <a:lnTo>
                    <a:pt x="556259" y="125729"/>
                  </a:lnTo>
                  <a:lnTo>
                    <a:pt x="556259" y="128269"/>
                  </a:lnTo>
                  <a:lnTo>
                    <a:pt x="596899" y="128269"/>
                  </a:lnTo>
                  <a:lnTo>
                    <a:pt x="596899" y="125729"/>
                  </a:lnTo>
                  <a:close/>
                </a:path>
                <a:path w="610870" h="191770">
                  <a:moveTo>
                    <a:pt x="222249" y="124459"/>
                  </a:moveTo>
                  <a:lnTo>
                    <a:pt x="148589" y="124459"/>
                  </a:lnTo>
                  <a:lnTo>
                    <a:pt x="148589" y="125729"/>
                  </a:lnTo>
                  <a:lnTo>
                    <a:pt x="222249" y="125729"/>
                  </a:lnTo>
                  <a:lnTo>
                    <a:pt x="222249" y="124459"/>
                  </a:lnTo>
                  <a:close/>
                </a:path>
                <a:path w="610870" h="191770">
                  <a:moveTo>
                    <a:pt x="593090" y="124459"/>
                  </a:moveTo>
                  <a:lnTo>
                    <a:pt x="553719" y="124459"/>
                  </a:lnTo>
                  <a:lnTo>
                    <a:pt x="553719" y="125729"/>
                  </a:lnTo>
                  <a:lnTo>
                    <a:pt x="593090" y="125729"/>
                  </a:lnTo>
                  <a:lnTo>
                    <a:pt x="593090" y="124459"/>
                  </a:lnTo>
                  <a:close/>
                </a:path>
                <a:path w="610870" h="191770">
                  <a:moveTo>
                    <a:pt x="224790" y="121919"/>
                  </a:moveTo>
                  <a:lnTo>
                    <a:pt x="152400" y="121919"/>
                  </a:lnTo>
                  <a:lnTo>
                    <a:pt x="152400" y="124459"/>
                  </a:lnTo>
                  <a:lnTo>
                    <a:pt x="224790" y="124459"/>
                  </a:lnTo>
                  <a:lnTo>
                    <a:pt x="224790" y="121919"/>
                  </a:lnTo>
                  <a:close/>
                </a:path>
                <a:path w="610870" h="191770">
                  <a:moveTo>
                    <a:pt x="591819" y="121919"/>
                  </a:moveTo>
                  <a:lnTo>
                    <a:pt x="552449" y="121919"/>
                  </a:lnTo>
                  <a:lnTo>
                    <a:pt x="552449" y="124459"/>
                  </a:lnTo>
                  <a:lnTo>
                    <a:pt x="591819" y="124459"/>
                  </a:lnTo>
                  <a:lnTo>
                    <a:pt x="591819" y="121919"/>
                  </a:lnTo>
                  <a:close/>
                </a:path>
                <a:path w="610870" h="191770">
                  <a:moveTo>
                    <a:pt x="229869" y="119379"/>
                  </a:moveTo>
                  <a:lnTo>
                    <a:pt x="157480" y="119379"/>
                  </a:lnTo>
                  <a:lnTo>
                    <a:pt x="157480" y="121919"/>
                  </a:lnTo>
                  <a:lnTo>
                    <a:pt x="229869" y="121919"/>
                  </a:lnTo>
                  <a:lnTo>
                    <a:pt x="229869" y="119379"/>
                  </a:lnTo>
                  <a:close/>
                </a:path>
                <a:path w="610870" h="191770">
                  <a:moveTo>
                    <a:pt x="588009" y="119379"/>
                  </a:moveTo>
                  <a:lnTo>
                    <a:pt x="549909" y="119379"/>
                  </a:lnTo>
                  <a:lnTo>
                    <a:pt x="549909" y="121919"/>
                  </a:lnTo>
                  <a:lnTo>
                    <a:pt x="588009" y="121919"/>
                  </a:lnTo>
                  <a:lnTo>
                    <a:pt x="588009" y="119379"/>
                  </a:lnTo>
                  <a:close/>
                </a:path>
                <a:path w="610870" h="191770">
                  <a:moveTo>
                    <a:pt x="234949" y="118109"/>
                  </a:moveTo>
                  <a:lnTo>
                    <a:pt x="162559" y="118109"/>
                  </a:lnTo>
                  <a:lnTo>
                    <a:pt x="162559" y="119379"/>
                  </a:lnTo>
                  <a:lnTo>
                    <a:pt x="234949" y="119379"/>
                  </a:lnTo>
                  <a:lnTo>
                    <a:pt x="234949" y="118109"/>
                  </a:lnTo>
                  <a:close/>
                </a:path>
                <a:path w="610870" h="191770">
                  <a:moveTo>
                    <a:pt x="585469" y="118109"/>
                  </a:moveTo>
                  <a:lnTo>
                    <a:pt x="547369" y="118109"/>
                  </a:lnTo>
                  <a:lnTo>
                    <a:pt x="547369" y="119379"/>
                  </a:lnTo>
                  <a:lnTo>
                    <a:pt x="585469" y="119379"/>
                  </a:lnTo>
                  <a:lnTo>
                    <a:pt x="585469" y="118109"/>
                  </a:lnTo>
                  <a:close/>
                </a:path>
                <a:path w="610870" h="191770">
                  <a:moveTo>
                    <a:pt x="237490" y="115569"/>
                  </a:moveTo>
                  <a:lnTo>
                    <a:pt x="165100" y="115569"/>
                  </a:lnTo>
                  <a:lnTo>
                    <a:pt x="165100" y="118109"/>
                  </a:lnTo>
                  <a:lnTo>
                    <a:pt x="237490" y="118109"/>
                  </a:lnTo>
                  <a:lnTo>
                    <a:pt x="237490" y="115569"/>
                  </a:lnTo>
                  <a:close/>
                </a:path>
                <a:path w="610870" h="191770">
                  <a:moveTo>
                    <a:pt x="584199" y="115569"/>
                  </a:moveTo>
                  <a:lnTo>
                    <a:pt x="546099" y="115569"/>
                  </a:lnTo>
                  <a:lnTo>
                    <a:pt x="546099" y="118109"/>
                  </a:lnTo>
                  <a:lnTo>
                    <a:pt x="584199" y="118109"/>
                  </a:lnTo>
                  <a:lnTo>
                    <a:pt x="584199" y="115569"/>
                  </a:lnTo>
                  <a:close/>
                </a:path>
                <a:path w="610870" h="191770">
                  <a:moveTo>
                    <a:pt x="238759" y="114299"/>
                  </a:moveTo>
                  <a:lnTo>
                    <a:pt x="168909" y="114299"/>
                  </a:lnTo>
                  <a:lnTo>
                    <a:pt x="168909" y="115569"/>
                  </a:lnTo>
                  <a:lnTo>
                    <a:pt x="238759" y="115569"/>
                  </a:lnTo>
                  <a:lnTo>
                    <a:pt x="238759" y="114299"/>
                  </a:lnTo>
                  <a:close/>
                </a:path>
                <a:path w="610870" h="191770">
                  <a:moveTo>
                    <a:pt x="582930" y="114299"/>
                  </a:moveTo>
                  <a:lnTo>
                    <a:pt x="544830" y="114299"/>
                  </a:lnTo>
                  <a:lnTo>
                    <a:pt x="544830" y="115569"/>
                  </a:lnTo>
                  <a:lnTo>
                    <a:pt x="582930" y="115569"/>
                  </a:lnTo>
                  <a:lnTo>
                    <a:pt x="582930" y="114299"/>
                  </a:lnTo>
                  <a:close/>
                </a:path>
                <a:path w="610870" h="191770">
                  <a:moveTo>
                    <a:pt x="242569" y="113029"/>
                  </a:moveTo>
                  <a:lnTo>
                    <a:pt x="171450" y="113029"/>
                  </a:lnTo>
                  <a:lnTo>
                    <a:pt x="171450" y="114299"/>
                  </a:lnTo>
                  <a:lnTo>
                    <a:pt x="242569" y="114299"/>
                  </a:lnTo>
                  <a:lnTo>
                    <a:pt x="242569" y="113029"/>
                  </a:lnTo>
                  <a:close/>
                </a:path>
                <a:path w="610870" h="191770">
                  <a:moveTo>
                    <a:pt x="581659" y="113029"/>
                  </a:moveTo>
                  <a:lnTo>
                    <a:pt x="543559" y="113029"/>
                  </a:lnTo>
                  <a:lnTo>
                    <a:pt x="543559" y="114299"/>
                  </a:lnTo>
                  <a:lnTo>
                    <a:pt x="581659" y="114299"/>
                  </a:lnTo>
                  <a:lnTo>
                    <a:pt x="581659" y="113029"/>
                  </a:lnTo>
                  <a:close/>
                </a:path>
                <a:path w="610870" h="191770">
                  <a:moveTo>
                    <a:pt x="247649" y="111759"/>
                  </a:moveTo>
                  <a:lnTo>
                    <a:pt x="176530" y="111759"/>
                  </a:lnTo>
                  <a:lnTo>
                    <a:pt x="176530" y="113029"/>
                  </a:lnTo>
                  <a:lnTo>
                    <a:pt x="247649" y="113029"/>
                  </a:lnTo>
                  <a:lnTo>
                    <a:pt x="247649" y="111759"/>
                  </a:lnTo>
                  <a:close/>
                </a:path>
                <a:path w="610870" h="191770">
                  <a:moveTo>
                    <a:pt x="577849" y="111759"/>
                  </a:moveTo>
                  <a:lnTo>
                    <a:pt x="541019" y="111759"/>
                  </a:lnTo>
                  <a:lnTo>
                    <a:pt x="541019" y="113029"/>
                  </a:lnTo>
                  <a:lnTo>
                    <a:pt x="577849" y="113029"/>
                  </a:lnTo>
                  <a:lnTo>
                    <a:pt x="577849" y="111759"/>
                  </a:lnTo>
                  <a:close/>
                </a:path>
                <a:path w="610870" h="191770">
                  <a:moveTo>
                    <a:pt x="250190" y="109219"/>
                  </a:moveTo>
                  <a:lnTo>
                    <a:pt x="179069" y="109219"/>
                  </a:lnTo>
                  <a:lnTo>
                    <a:pt x="179069" y="111759"/>
                  </a:lnTo>
                  <a:lnTo>
                    <a:pt x="250190" y="111759"/>
                  </a:lnTo>
                  <a:lnTo>
                    <a:pt x="250190" y="109219"/>
                  </a:lnTo>
                  <a:close/>
                </a:path>
                <a:path w="610870" h="191770">
                  <a:moveTo>
                    <a:pt x="576580" y="109219"/>
                  </a:moveTo>
                  <a:lnTo>
                    <a:pt x="539749" y="109219"/>
                  </a:lnTo>
                  <a:lnTo>
                    <a:pt x="539749" y="111759"/>
                  </a:lnTo>
                  <a:lnTo>
                    <a:pt x="576580" y="111759"/>
                  </a:lnTo>
                  <a:lnTo>
                    <a:pt x="576580" y="109219"/>
                  </a:lnTo>
                  <a:close/>
                </a:path>
                <a:path w="610870" h="191770">
                  <a:moveTo>
                    <a:pt x="252730" y="107949"/>
                  </a:moveTo>
                  <a:lnTo>
                    <a:pt x="182880" y="107949"/>
                  </a:lnTo>
                  <a:lnTo>
                    <a:pt x="182880" y="109219"/>
                  </a:lnTo>
                  <a:lnTo>
                    <a:pt x="252730" y="109219"/>
                  </a:lnTo>
                  <a:lnTo>
                    <a:pt x="252730" y="107949"/>
                  </a:lnTo>
                  <a:close/>
                </a:path>
                <a:path w="610870" h="191770">
                  <a:moveTo>
                    <a:pt x="575309" y="107949"/>
                  </a:moveTo>
                  <a:lnTo>
                    <a:pt x="538480" y="107949"/>
                  </a:lnTo>
                  <a:lnTo>
                    <a:pt x="538480" y="109219"/>
                  </a:lnTo>
                  <a:lnTo>
                    <a:pt x="575309" y="109219"/>
                  </a:lnTo>
                  <a:lnTo>
                    <a:pt x="575309" y="107949"/>
                  </a:lnTo>
                  <a:close/>
                </a:path>
                <a:path w="610870" h="191770">
                  <a:moveTo>
                    <a:pt x="255269" y="106679"/>
                  </a:moveTo>
                  <a:lnTo>
                    <a:pt x="185419" y="106679"/>
                  </a:lnTo>
                  <a:lnTo>
                    <a:pt x="185419" y="107949"/>
                  </a:lnTo>
                  <a:lnTo>
                    <a:pt x="255269" y="107949"/>
                  </a:lnTo>
                  <a:lnTo>
                    <a:pt x="255269" y="106679"/>
                  </a:lnTo>
                  <a:close/>
                </a:path>
                <a:path w="610870" h="191770">
                  <a:moveTo>
                    <a:pt x="572769" y="106679"/>
                  </a:moveTo>
                  <a:lnTo>
                    <a:pt x="537209" y="106679"/>
                  </a:lnTo>
                  <a:lnTo>
                    <a:pt x="537209" y="107949"/>
                  </a:lnTo>
                  <a:lnTo>
                    <a:pt x="572769" y="107949"/>
                  </a:lnTo>
                  <a:lnTo>
                    <a:pt x="572769" y="106679"/>
                  </a:lnTo>
                  <a:close/>
                </a:path>
                <a:path w="610870" h="191770">
                  <a:moveTo>
                    <a:pt x="260349" y="105409"/>
                  </a:moveTo>
                  <a:lnTo>
                    <a:pt x="190500" y="105409"/>
                  </a:lnTo>
                  <a:lnTo>
                    <a:pt x="190500" y="106679"/>
                  </a:lnTo>
                  <a:lnTo>
                    <a:pt x="260349" y="106679"/>
                  </a:lnTo>
                  <a:lnTo>
                    <a:pt x="260349" y="105409"/>
                  </a:lnTo>
                  <a:close/>
                </a:path>
                <a:path w="610870" h="191770">
                  <a:moveTo>
                    <a:pt x="570230" y="105409"/>
                  </a:moveTo>
                  <a:lnTo>
                    <a:pt x="533399" y="105409"/>
                  </a:lnTo>
                  <a:lnTo>
                    <a:pt x="533399" y="106679"/>
                  </a:lnTo>
                  <a:lnTo>
                    <a:pt x="570230" y="106679"/>
                  </a:lnTo>
                  <a:lnTo>
                    <a:pt x="570230" y="105409"/>
                  </a:lnTo>
                  <a:close/>
                </a:path>
                <a:path w="610870" h="191770">
                  <a:moveTo>
                    <a:pt x="262890" y="102869"/>
                  </a:moveTo>
                  <a:lnTo>
                    <a:pt x="193039" y="102869"/>
                  </a:lnTo>
                  <a:lnTo>
                    <a:pt x="193039" y="105409"/>
                  </a:lnTo>
                  <a:lnTo>
                    <a:pt x="262890" y="105409"/>
                  </a:lnTo>
                  <a:lnTo>
                    <a:pt x="262890" y="102869"/>
                  </a:lnTo>
                  <a:close/>
                </a:path>
                <a:path w="610870" h="191770">
                  <a:moveTo>
                    <a:pt x="568959" y="102869"/>
                  </a:moveTo>
                  <a:lnTo>
                    <a:pt x="532130" y="102869"/>
                  </a:lnTo>
                  <a:lnTo>
                    <a:pt x="532130" y="105409"/>
                  </a:lnTo>
                  <a:lnTo>
                    <a:pt x="568959" y="105409"/>
                  </a:lnTo>
                  <a:lnTo>
                    <a:pt x="568959" y="102869"/>
                  </a:lnTo>
                  <a:close/>
                </a:path>
                <a:path w="610870" h="191770">
                  <a:moveTo>
                    <a:pt x="265430" y="101599"/>
                  </a:moveTo>
                  <a:lnTo>
                    <a:pt x="196850" y="101599"/>
                  </a:lnTo>
                  <a:lnTo>
                    <a:pt x="196850" y="102869"/>
                  </a:lnTo>
                  <a:lnTo>
                    <a:pt x="265430" y="102869"/>
                  </a:lnTo>
                  <a:lnTo>
                    <a:pt x="265430" y="101599"/>
                  </a:lnTo>
                  <a:close/>
                </a:path>
                <a:path w="610870" h="191770">
                  <a:moveTo>
                    <a:pt x="566419" y="101599"/>
                  </a:moveTo>
                  <a:lnTo>
                    <a:pt x="530859" y="101599"/>
                  </a:lnTo>
                  <a:lnTo>
                    <a:pt x="530859" y="102869"/>
                  </a:lnTo>
                  <a:lnTo>
                    <a:pt x="566419" y="102869"/>
                  </a:lnTo>
                  <a:lnTo>
                    <a:pt x="566419" y="101599"/>
                  </a:lnTo>
                  <a:close/>
                </a:path>
                <a:path w="610870" h="191770">
                  <a:moveTo>
                    <a:pt x="267969" y="100329"/>
                  </a:moveTo>
                  <a:lnTo>
                    <a:pt x="199390" y="100329"/>
                  </a:lnTo>
                  <a:lnTo>
                    <a:pt x="199390" y="101599"/>
                  </a:lnTo>
                  <a:lnTo>
                    <a:pt x="267969" y="101599"/>
                  </a:lnTo>
                  <a:lnTo>
                    <a:pt x="267969" y="100329"/>
                  </a:lnTo>
                  <a:close/>
                </a:path>
                <a:path w="610870" h="191770">
                  <a:moveTo>
                    <a:pt x="565149" y="100329"/>
                  </a:moveTo>
                  <a:lnTo>
                    <a:pt x="529590" y="100329"/>
                  </a:lnTo>
                  <a:lnTo>
                    <a:pt x="529590" y="101599"/>
                  </a:lnTo>
                  <a:lnTo>
                    <a:pt x="565149" y="101599"/>
                  </a:lnTo>
                  <a:lnTo>
                    <a:pt x="565149" y="100329"/>
                  </a:lnTo>
                  <a:close/>
                </a:path>
                <a:path w="610870" h="191770">
                  <a:moveTo>
                    <a:pt x="273049" y="99059"/>
                  </a:moveTo>
                  <a:lnTo>
                    <a:pt x="204469" y="99059"/>
                  </a:lnTo>
                  <a:lnTo>
                    <a:pt x="204469" y="100329"/>
                  </a:lnTo>
                  <a:lnTo>
                    <a:pt x="273049" y="100329"/>
                  </a:lnTo>
                  <a:lnTo>
                    <a:pt x="273049" y="99059"/>
                  </a:lnTo>
                  <a:close/>
                </a:path>
                <a:path w="610870" h="191770">
                  <a:moveTo>
                    <a:pt x="561340" y="99059"/>
                  </a:moveTo>
                  <a:lnTo>
                    <a:pt x="527049" y="99059"/>
                  </a:lnTo>
                  <a:lnTo>
                    <a:pt x="527049" y="100329"/>
                  </a:lnTo>
                  <a:lnTo>
                    <a:pt x="561340" y="100329"/>
                  </a:lnTo>
                  <a:lnTo>
                    <a:pt x="561340" y="99059"/>
                  </a:lnTo>
                  <a:close/>
                </a:path>
                <a:path w="610870" h="191770">
                  <a:moveTo>
                    <a:pt x="275590" y="96519"/>
                  </a:moveTo>
                  <a:lnTo>
                    <a:pt x="207009" y="96519"/>
                  </a:lnTo>
                  <a:lnTo>
                    <a:pt x="207009" y="99059"/>
                  </a:lnTo>
                  <a:lnTo>
                    <a:pt x="275590" y="99059"/>
                  </a:lnTo>
                  <a:lnTo>
                    <a:pt x="275590" y="96519"/>
                  </a:lnTo>
                  <a:close/>
                </a:path>
                <a:path w="610870" h="191770">
                  <a:moveTo>
                    <a:pt x="560069" y="96519"/>
                  </a:moveTo>
                  <a:lnTo>
                    <a:pt x="525780" y="96519"/>
                  </a:lnTo>
                  <a:lnTo>
                    <a:pt x="525780" y="99059"/>
                  </a:lnTo>
                  <a:lnTo>
                    <a:pt x="560069" y="99059"/>
                  </a:lnTo>
                  <a:lnTo>
                    <a:pt x="560069" y="96519"/>
                  </a:lnTo>
                  <a:close/>
                </a:path>
                <a:path w="610870" h="191770">
                  <a:moveTo>
                    <a:pt x="276859" y="95249"/>
                  </a:moveTo>
                  <a:lnTo>
                    <a:pt x="210819" y="95249"/>
                  </a:lnTo>
                  <a:lnTo>
                    <a:pt x="210819" y="96519"/>
                  </a:lnTo>
                  <a:lnTo>
                    <a:pt x="276859" y="96519"/>
                  </a:lnTo>
                  <a:lnTo>
                    <a:pt x="276859" y="95249"/>
                  </a:lnTo>
                  <a:close/>
                </a:path>
                <a:path w="610870" h="191770">
                  <a:moveTo>
                    <a:pt x="558799" y="95249"/>
                  </a:moveTo>
                  <a:lnTo>
                    <a:pt x="524509" y="95249"/>
                  </a:lnTo>
                  <a:lnTo>
                    <a:pt x="524509" y="96519"/>
                  </a:lnTo>
                  <a:lnTo>
                    <a:pt x="558799" y="96519"/>
                  </a:lnTo>
                  <a:lnTo>
                    <a:pt x="558799" y="95249"/>
                  </a:lnTo>
                  <a:close/>
                </a:path>
                <a:path w="610870" h="191770">
                  <a:moveTo>
                    <a:pt x="281940" y="93979"/>
                  </a:moveTo>
                  <a:lnTo>
                    <a:pt x="213359" y="93979"/>
                  </a:lnTo>
                  <a:lnTo>
                    <a:pt x="213359" y="95249"/>
                  </a:lnTo>
                  <a:lnTo>
                    <a:pt x="281940" y="95249"/>
                  </a:lnTo>
                  <a:lnTo>
                    <a:pt x="281940" y="93979"/>
                  </a:lnTo>
                  <a:close/>
                </a:path>
                <a:path w="610870" h="191770">
                  <a:moveTo>
                    <a:pt x="557530" y="93979"/>
                  </a:moveTo>
                  <a:lnTo>
                    <a:pt x="523240" y="93979"/>
                  </a:lnTo>
                  <a:lnTo>
                    <a:pt x="523240" y="95249"/>
                  </a:lnTo>
                  <a:lnTo>
                    <a:pt x="557530" y="95249"/>
                  </a:lnTo>
                  <a:lnTo>
                    <a:pt x="557530" y="93979"/>
                  </a:lnTo>
                  <a:close/>
                </a:path>
                <a:path w="610870" h="191770">
                  <a:moveTo>
                    <a:pt x="290830" y="92709"/>
                  </a:moveTo>
                  <a:lnTo>
                    <a:pt x="218440" y="92709"/>
                  </a:lnTo>
                  <a:lnTo>
                    <a:pt x="218440" y="93979"/>
                  </a:lnTo>
                  <a:lnTo>
                    <a:pt x="290830" y="93979"/>
                  </a:lnTo>
                  <a:lnTo>
                    <a:pt x="290830" y="92709"/>
                  </a:lnTo>
                  <a:close/>
                </a:path>
                <a:path w="610870" h="191770">
                  <a:moveTo>
                    <a:pt x="553719" y="92709"/>
                  </a:moveTo>
                  <a:lnTo>
                    <a:pt x="520699" y="92709"/>
                  </a:lnTo>
                  <a:lnTo>
                    <a:pt x="520699" y="93979"/>
                  </a:lnTo>
                  <a:lnTo>
                    <a:pt x="553719" y="93979"/>
                  </a:lnTo>
                  <a:lnTo>
                    <a:pt x="553719" y="92709"/>
                  </a:lnTo>
                  <a:close/>
                </a:path>
                <a:path w="610870" h="191770">
                  <a:moveTo>
                    <a:pt x="294640" y="90169"/>
                  </a:moveTo>
                  <a:lnTo>
                    <a:pt x="222249" y="90169"/>
                  </a:lnTo>
                  <a:lnTo>
                    <a:pt x="222249" y="92709"/>
                  </a:lnTo>
                  <a:lnTo>
                    <a:pt x="294640" y="92709"/>
                  </a:lnTo>
                  <a:lnTo>
                    <a:pt x="294640" y="90169"/>
                  </a:lnTo>
                  <a:close/>
                </a:path>
                <a:path w="610870" h="191770">
                  <a:moveTo>
                    <a:pt x="551180" y="88899"/>
                  </a:moveTo>
                  <a:lnTo>
                    <a:pt x="519430" y="88899"/>
                  </a:lnTo>
                  <a:lnTo>
                    <a:pt x="519430" y="92709"/>
                  </a:lnTo>
                  <a:lnTo>
                    <a:pt x="552449" y="92709"/>
                  </a:lnTo>
                  <a:lnTo>
                    <a:pt x="552449" y="90169"/>
                  </a:lnTo>
                  <a:lnTo>
                    <a:pt x="551180" y="90169"/>
                  </a:lnTo>
                  <a:lnTo>
                    <a:pt x="551180" y="88899"/>
                  </a:lnTo>
                  <a:close/>
                </a:path>
                <a:path w="610870" h="191770">
                  <a:moveTo>
                    <a:pt x="298449" y="88899"/>
                  </a:moveTo>
                  <a:lnTo>
                    <a:pt x="224790" y="88899"/>
                  </a:lnTo>
                  <a:lnTo>
                    <a:pt x="224790" y="90169"/>
                  </a:lnTo>
                  <a:lnTo>
                    <a:pt x="298449" y="90169"/>
                  </a:lnTo>
                  <a:lnTo>
                    <a:pt x="298449" y="88899"/>
                  </a:lnTo>
                  <a:close/>
                </a:path>
                <a:path w="610870" h="191770">
                  <a:moveTo>
                    <a:pt x="302259" y="87629"/>
                  </a:moveTo>
                  <a:lnTo>
                    <a:pt x="227330" y="87629"/>
                  </a:lnTo>
                  <a:lnTo>
                    <a:pt x="227330" y="88899"/>
                  </a:lnTo>
                  <a:lnTo>
                    <a:pt x="302259" y="88899"/>
                  </a:lnTo>
                  <a:lnTo>
                    <a:pt x="302259" y="87629"/>
                  </a:lnTo>
                  <a:close/>
                </a:path>
                <a:path w="610870" h="191770">
                  <a:moveTo>
                    <a:pt x="546099" y="86359"/>
                  </a:moveTo>
                  <a:lnTo>
                    <a:pt x="518159" y="86359"/>
                  </a:lnTo>
                  <a:lnTo>
                    <a:pt x="518159" y="88899"/>
                  </a:lnTo>
                  <a:lnTo>
                    <a:pt x="548640" y="88899"/>
                  </a:lnTo>
                  <a:lnTo>
                    <a:pt x="548640" y="87629"/>
                  </a:lnTo>
                  <a:lnTo>
                    <a:pt x="546099" y="87629"/>
                  </a:lnTo>
                  <a:lnTo>
                    <a:pt x="546099" y="86359"/>
                  </a:lnTo>
                  <a:close/>
                </a:path>
                <a:path w="610870" h="191770">
                  <a:moveTo>
                    <a:pt x="309880" y="86359"/>
                  </a:moveTo>
                  <a:lnTo>
                    <a:pt x="233680" y="86359"/>
                  </a:lnTo>
                  <a:lnTo>
                    <a:pt x="233680" y="87629"/>
                  </a:lnTo>
                  <a:lnTo>
                    <a:pt x="309880" y="87629"/>
                  </a:lnTo>
                  <a:lnTo>
                    <a:pt x="309880" y="86359"/>
                  </a:lnTo>
                  <a:close/>
                </a:path>
                <a:path w="610870" h="191770">
                  <a:moveTo>
                    <a:pt x="314959" y="83819"/>
                  </a:moveTo>
                  <a:lnTo>
                    <a:pt x="237490" y="83819"/>
                  </a:lnTo>
                  <a:lnTo>
                    <a:pt x="237490" y="86359"/>
                  </a:lnTo>
                  <a:lnTo>
                    <a:pt x="314959" y="86359"/>
                  </a:lnTo>
                  <a:lnTo>
                    <a:pt x="314959" y="83819"/>
                  </a:lnTo>
                  <a:close/>
                </a:path>
                <a:path w="610870" h="191770">
                  <a:moveTo>
                    <a:pt x="541019" y="81279"/>
                  </a:moveTo>
                  <a:lnTo>
                    <a:pt x="516890" y="81279"/>
                  </a:lnTo>
                  <a:lnTo>
                    <a:pt x="516890" y="86359"/>
                  </a:lnTo>
                  <a:lnTo>
                    <a:pt x="544830" y="86359"/>
                  </a:lnTo>
                  <a:lnTo>
                    <a:pt x="544830" y="83819"/>
                  </a:lnTo>
                  <a:lnTo>
                    <a:pt x="542290" y="83819"/>
                  </a:lnTo>
                  <a:lnTo>
                    <a:pt x="542290" y="82549"/>
                  </a:lnTo>
                  <a:lnTo>
                    <a:pt x="541019" y="82549"/>
                  </a:lnTo>
                  <a:lnTo>
                    <a:pt x="541019" y="81279"/>
                  </a:lnTo>
                  <a:close/>
                </a:path>
                <a:path w="610870" h="191770">
                  <a:moveTo>
                    <a:pt x="318769" y="82549"/>
                  </a:moveTo>
                  <a:lnTo>
                    <a:pt x="240030" y="82549"/>
                  </a:lnTo>
                  <a:lnTo>
                    <a:pt x="240030" y="83819"/>
                  </a:lnTo>
                  <a:lnTo>
                    <a:pt x="318769" y="83819"/>
                  </a:lnTo>
                  <a:lnTo>
                    <a:pt x="318769" y="82549"/>
                  </a:lnTo>
                  <a:close/>
                </a:path>
                <a:path w="610870" h="191770">
                  <a:moveTo>
                    <a:pt x="322580" y="81279"/>
                  </a:moveTo>
                  <a:lnTo>
                    <a:pt x="243840" y="81279"/>
                  </a:lnTo>
                  <a:lnTo>
                    <a:pt x="243840" y="82549"/>
                  </a:lnTo>
                  <a:lnTo>
                    <a:pt x="322580" y="82549"/>
                  </a:lnTo>
                  <a:lnTo>
                    <a:pt x="322580" y="81279"/>
                  </a:lnTo>
                  <a:close/>
                </a:path>
                <a:path w="610870" h="191770">
                  <a:moveTo>
                    <a:pt x="327659" y="80009"/>
                  </a:moveTo>
                  <a:lnTo>
                    <a:pt x="250190" y="80009"/>
                  </a:lnTo>
                  <a:lnTo>
                    <a:pt x="250190" y="81279"/>
                  </a:lnTo>
                  <a:lnTo>
                    <a:pt x="327659" y="81279"/>
                  </a:lnTo>
                  <a:lnTo>
                    <a:pt x="327659" y="80009"/>
                  </a:lnTo>
                  <a:close/>
                </a:path>
                <a:path w="610870" h="191770">
                  <a:moveTo>
                    <a:pt x="537209" y="74929"/>
                  </a:moveTo>
                  <a:lnTo>
                    <a:pt x="514349" y="74929"/>
                  </a:lnTo>
                  <a:lnTo>
                    <a:pt x="514349" y="77469"/>
                  </a:lnTo>
                  <a:lnTo>
                    <a:pt x="515619" y="77469"/>
                  </a:lnTo>
                  <a:lnTo>
                    <a:pt x="515619" y="81279"/>
                  </a:lnTo>
                  <a:lnTo>
                    <a:pt x="539749" y="81279"/>
                  </a:lnTo>
                  <a:lnTo>
                    <a:pt x="539749" y="80009"/>
                  </a:lnTo>
                  <a:lnTo>
                    <a:pt x="538480" y="80009"/>
                  </a:lnTo>
                  <a:lnTo>
                    <a:pt x="538480" y="76199"/>
                  </a:lnTo>
                  <a:lnTo>
                    <a:pt x="537209" y="76199"/>
                  </a:lnTo>
                  <a:lnTo>
                    <a:pt x="537209" y="74929"/>
                  </a:lnTo>
                  <a:close/>
                </a:path>
                <a:path w="610870" h="191770">
                  <a:moveTo>
                    <a:pt x="330199" y="77469"/>
                  </a:moveTo>
                  <a:lnTo>
                    <a:pt x="252730" y="77469"/>
                  </a:lnTo>
                  <a:lnTo>
                    <a:pt x="252730" y="80009"/>
                  </a:lnTo>
                  <a:lnTo>
                    <a:pt x="330199" y="80009"/>
                  </a:lnTo>
                  <a:lnTo>
                    <a:pt x="330199" y="77469"/>
                  </a:lnTo>
                  <a:close/>
                </a:path>
                <a:path w="610870" h="191770">
                  <a:moveTo>
                    <a:pt x="331469" y="76199"/>
                  </a:moveTo>
                  <a:lnTo>
                    <a:pt x="256540" y="76199"/>
                  </a:lnTo>
                  <a:lnTo>
                    <a:pt x="256540" y="77469"/>
                  </a:lnTo>
                  <a:lnTo>
                    <a:pt x="331469" y="77469"/>
                  </a:lnTo>
                  <a:lnTo>
                    <a:pt x="331469" y="76199"/>
                  </a:lnTo>
                  <a:close/>
                </a:path>
                <a:path w="610870" h="191770">
                  <a:moveTo>
                    <a:pt x="334009" y="74929"/>
                  </a:moveTo>
                  <a:lnTo>
                    <a:pt x="259080" y="74929"/>
                  </a:lnTo>
                  <a:lnTo>
                    <a:pt x="259080" y="76199"/>
                  </a:lnTo>
                  <a:lnTo>
                    <a:pt x="334009" y="76199"/>
                  </a:lnTo>
                  <a:lnTo>
                    <a:pt x="334009" y="74929"/>
                  </a:lnTo>
                  <a:close/>
                </a:path>
                <a:path w="610870" h="191770">
                  <a:moveTo>
                    <a:pt x="337819" y="73659"/>
                  </a:moveTo>
                  <a:lnTo>
                    <a:pt x="265430" y="73659"/>
                  </a:lnTo>
                  <a:lnTo>
                    <a:pt x="265430" y="74929"/>
                  </a:lnTo>
                  <a:lnTo>
                    <a:pt x="337819" y="74929"/>
                  </a:lnTo>
                  <a:lnTo>
                    <a:pt x="337819" y="73659"/>
                  </a:lnTo>
                  <a:close/>
                </a:path>
                <a:path w="610870" h="191770">
                  <a:moveTo>
                    <a:pt x="534669" y="68579"/>
                  </a:moveTo>
                  <a:lnTo>
                    <a:pt x="513080" y="68579"/>
                  </a:lnTo>
                  <a:lnTo>
                    <a:pt x="513080" y="74929"/>
                  </a:lnTo>
                  <a:lnTo>
                    <a:pt x="535940" y="74929"/>
                  </a:lnTo>
                  <a:lnTo>
                    <a:pt x="535940" y="71119"/>
                  </a:lnTo>
                  <a:lnTo>
                    <a:pt x="534669" y="71119"/>
                  </a:lnTo>
                  <a:lnTo>
                    <a:pt x="534669" y="68579"/>
                  </a:lnTo>
                  <a:close/>
                </a:path>
                <a:path w="610870" h="191770">
                  <a:moveTo>
                    <a:pt x="340359" y="71119"/>
                  </a:moveTo>
                  <a:lnTo>
                    <a:pt x="269240" y="71119"/>
                  </a:lnTo>
                  <a:lnTo>
                    <a:pt x="269240" y="73659"/>
                  </a:lnTo>
                  <a:lnTo>
                    <a:pt x="340359" y="73659"/>
                  </a:lnTo>
                  <a:lnTo>
                    <a:pt x="340359" y="71119"/>
                  </a:lnTo>
                  <a:close/>
                </a:path>
                <a:path w="610870" h="191770">
                  <a:moveTo>
                    <a:pt x="342899" y="69849"/>
                  </a:moveTo>
                  <a:lnTo>
                    <a:pt x="271780" y="69849"/>
                  </a:lnTo>
                  <a:lnTo>
                    <a:pt x="271780" y="71119"/>
                  </a:lnTo>
                  <a:lnTo>
                    <a:pt x="342899" y="71119"/>
                  </a:lnTo>
                  <a:lnTo>
                    <a:pt x="342899" y="69849"/>
                  </a:lnTo>
                  <a:close/>
                </a:path>
                <a:path w="610870" h="191770">
                  <a:moveTo>
                    <a:pt x="344169" y="68579"/>
                  </a:moveTo>
                  <a:lnTo>
                    <a:pt x="275590" y="68579"/>
                  </a:lnTo>
                  <a:lnTo>
                    <a:pt x="275590" y="69849"/>
                  </a:lnTo>
                  <a:lnTo>
                    <a:pt x="344169" y="69849"/>
                  </a:lnTo>
                  <a:lnTo>
                    <a:pt x="344169" y="68579"/>
                  </a:lnTo>
                  <a:close/>
                </a:path>
                <a:path w="610870" h="191770">
                  <a:moveTo>
                    <a:pt x="349249" y="67309"/>
                  </a:moveTo>
                  <a:lnTo>
                    <a:pt x="281940" y="67309"/>
                  </a:lnTo>
                  <a:lnTo>
                    <a:pt x="281940" y="68579"/>
                  </a:lnTo>
                  <a:lnTo>
                    <a:pt x="349249" y="68579"/>
                  </a:lnTo>
                  <a:lnTo>
                    <a:pt x="349249" y="67309"/>
                  </a:lnTo>
                  <a:close/>
                </a:path>
                <a:path w="610870" h="191770">
                  <a:moveTo>
                    <a:pt x="533399" y="64769"/>
                  </a:moveTo>
                  <a:lnTo>
                    <a:pt x="511809" y="64769"/>
                  </a:lnTo>
                  <a:lnTo>
                    <a:pt x="511809" y="68579"/>
                  </a:lnTo>
                  <a:lnTo>
                    <a:pt x="533399" y="68579"/>
                  </a:lnTo>
                  <a:lnTo>
                    <a:pt x="533399" y="64769"/>
                  </a:lnTo>
                  <a:close/>
                </a:path>
                <a:path w="610870" h="191770">
                  <a:moveTo>
                    <a:pt x="350519" y="64769"/>
                  </a:moveTo>
                  <a:lnTo>
                    <a:pt x="284480" y="64769"/>
                  </a:lnTo>
                  <a:lnTo>
                    <a:pt x="284480" y="67309"/>
                  </a:lnTo>
                  <a:lnTo>
                    <a:pt x="350519" y="67309"/>
                  </a:lnTo>
                  <a:lnTo>
                    <a:pt x="350519" y="64769"/>
                  </a:lnTo>
                  <a:close/>
                </a:path>
                <a:path w="610870" h="191770">
                  <a:moveTo>
                    <a:pt x="353059" y="63499"/>
                  </a:moveTo>
                  <a:lnTo>
                    <a:pt x="288290" y="63499"/>
                  </a:lnTo>
                  <a:lnTo>
                    <a:pt x="288290" y="64769"/>
                  </a:lnTo>
                  <a:lnTo>
                    <a:pt x="353059" y="64769"/>
                  </a:lnTo>
                  <a:lnTo>
                    <a:pt x="353059" y="63499"/>
                  </a:lnTo>
                  <a:close/>
                </a:path>
                <a:path w="610870" h="191770">
                  <a:moveTo>
                    <a:pt x="532130" y="62229"/>
                  </a:moveTo>
                  <a:lnTo>
                    <a:pt x="510540" y="62229"/>
                  </a:lnTo>
                  <a:lnTo>
                    <a:pt x="510540" y="64769"/>
                  </a:lnTo>
                  <a:lnTo>
                    <a:pt x="532130" y="64769"/>
                  </a:lnTo>
                  <a:lnTo>
                    <a:pt x="532130" y="62229"/>
                  </a:lnTo>
                  <a:close/>
                </a:path>
                <a:path w="610870" h="191770">
                  <a:moveTo>
                    <a:pt x="355599" y="62229"/>
                  </a:moveTo>
                  <a:lnTo>
                    <a:pt x="290830" y="62229"/>
                  </a:lnTo>
                  <a:lnTo>
                    <a:pt x="290830" y="63499"/>
                  </a:lnTo>
                  <a:lnTo>
                    <a:pt x="355599" y="63499"/>
                  </a:lnTo>
                  <a:lnTo>
                    <a:pt x="355599" y="62229"/>
                  </a:lnTo>
                  <a:close/>
                </a:path>
                <a:path w="610870" h="191770">
                  <a:moveTo>
                    <a:pt x="359409" y="60959"/>
                  </a:moveTo>
                  <a:lnTo>
                    <a:pt x="298449" y="60959"/>
                  </a:lnTo>
                  <a:lnTo>
                    <a:pt x="298449" y="62229"/>
                  </a:lnTo>
                  <a:lnTo>
                    <a:pt x="359409" y="62229"/>
                  </a:lnTo>
                  <a:lnTo>
                    <a:pt x="359409" y="60959"/>
                  </a:lnTo>
                  <a:close/>
                </a:path>
                <a:path w="610870" h="191770">
                  <a:moveTo>
                    <a:pt x="529590" y="57149"/>
                  </a:moveTo>
                  <a:lnTo>
                    <a:pt x="509269" y="57149"/>
                  </a:lnTo>
                  <a:lnTo>
                    <a:pt x="509269" y="62229"/>
                  </a:lnTo>
                  <a:lnTo>
                    <a:pt x="530859" y="62229"/>
                  </a:lnTo>
                  <a:lnTo>
                    <a:pt x="530859" y="60959"/>
                  </a:lnTo>
                  <a:lnTo>
                    <a:pt x="529590" y="60959"/>
                  </a:lnTo>
                  <a:lnTo>
                    <a:pt x="529590" y="57149"/>
                  </a:lnTo>
                  <a:close/>
                </a:path>
                <a:path w="610870" h="191770">
                  <a:moveTo>
                    <a:pt x="361949" y="58419"/>
                  </a:moveTo>
                  <a:lnTo>
                    <a:pt x="299719" y="58419"/>
                  </a:lnTo>
                  <a:lnTo>
                    <a:pt x="299719" y="60959"/>
                  </a:lnTo>
                  <a:lnTo>
                    <a:pt x="361949" y="60959"/>
                  </a:lnTo>
                  <a:lnTo>
                    <a:pt x="361949" y="58419"/>
                  </a:lnTo>
                  <a:close/>
                </a:path>
                <a:path w="610870" h="191770">
                  <a:moveTo>
                    <a:pt x="363219" y="57149"/>
                  </a:moveTo>
                  <a:lnTo>
                    <a:pt x="302259" y="57149"/>
                  </a:lnTo>
                  <a:lnTo>
                    <a:pt x="302259" y="58419"/>
                  </a:lnTo>
                  <a:lnTo>
                    <a:pt x="363219" y="58419"/>
                  </a:lnTo>
                  <a:lnTo>
                    <a:pt x="363219" y="57149"/>
                  </a:lnTo>
                  <a:close/>
                </a:path>
                <a:path w="610870" h="191770">
                  <a:moveTo>
                    <a:pt x="365759" y="55879"/>
                  </a:moveTo>
                  <a:lnTo>
                    <a:pt x="304799" y="55879"/>
                  </a:lnTo>
                  <a:lnTo>
                    <a:pt x="304799" y="57149"/>
                  </a:lnTo>
                  <a:lnTo>
                    <a:pt x="365759" y="57149"/>
                  </a:lnTo>
                  <a:lnTo>
                    <a:pt x="365759" y="55879"/>
                  </a:lnTo>
                  <a:close/>
                </a:path>
                <a:path w="610870" h="191770">
                  <a:moveTo>
                    <a:pt x="528319" y="55879"/>
                  </a:moveTo>
                  <a:lnTo>
                    <a:pt x="507999" y="55879"/>
                  </a:lnTo>
                  <a:lnTo>
                    <a:pt x="507999" y="57149"/>
                  </a:lnTo>
                  <a:lnTo>
                    <a:pt x="528319" y="57149"/>
                  </a:lnTo>
                  <a:lnTo>
                    <a:pt x="528319" y="55879"/>
                  </a:lnTo>
                  <a:close/>
                </a:path>
                <a:path w="610870" h="191770">
                  <a:moveTo>
                    <a:pt x="370840" y="54609"/>
                  </a:moveTo>
                  <a:lnTo>
                    <a:pt x="308609" y="54609"/>
                  </a:lnTo>
                  <a:lnTo>
                    <a:pt x="308609" y="55879"/>
                  </a:lnTo>
                  <a:lnTo>
                    <a:pt x="370840" y="55879"/>
                  </a:lnTo>
                  <a:lnTo>
                    <a:pt x="370840" y="54609"/>
                  </a:lnTo>
                  <a:close/>
                </a:path>
                <a:path w="610870" h="191770">
                  <a:moveTo>
                    <a:pt x="527049" y="50799"/>
                  </a:moveTo>
                  <a:lnTo>
                    <a:pt x="504190" y="50799"/>
                  </a:lnTo>
                  <a:lnTo>
                    <a:pt x="504190" y="52069"/>
                  </a:lnTo>
                  <a:lnTo>
                    <a:pt x="505459" y="52069"/>
                  </a:lnTo>
                  <a:lnTo>
                    <a:pt x="505459" y="54609"/>
                  </a:lnTo>
                  <a:lnTo>
                    <a:pt x="506730" y="54609"/>
                  </a:lnTo>
                  <a:lnTo>
                    <a:pt x="506730" y="55879"/>
                  </a:lnTo>
                  <a:lnTo>
                    <a:pt x="527049" y="55879"/>
                  </a:lnTo>
                  <a:lnTo>
                    <a:pt x="527049" y="50799"/>
                  </a:lnTo>
                  <a:close/>
                </a:path>
                <a:path w="610870" h="191770">
                  <a:moveTo>
                    <a:pt x="372109" y="52069"/>
                  </a:moveTo>
                  <a:lnTo>
                    <a:pt x="311149" y="52069"/>
                  </a:lnTo>
                  <a:lnTo>
                    <a:pt x="311149" y="54609"/>
                  </a:lnTo>
                  <a:lnTo>
                    <a:pt x="372109" y="54609"/>
                  </a:lnTo>
                  <a:lnTo>
                    <a:pt x="372109" y="52069"/>
                  </a:lnTo>
                  <a:close/>
                </a:path>
                <a:path w="610870" h="191770">
                  <a:moveTo>
                    <a:pt x="374649" y="50799"/>
                  </a:moveTo>
                  <a:lnTo>
                    <a:pt x="312419" y="50799"/>
                  </a:lnTo>
                  <a:lnTo>
                    <a:pt x="312419" y="52069"/>
                  </a:lnTo>
                  <a:lnTo>
                    <a:pt x="374649" y="52069"/>
                  </a:lnTo>
                  <a:lnTo>
                    <a:pt x="374649" y="50799"/>
                  </a:lnTo>
                  <a:close/>
                </a:path>
                <a:path w="610870" h="191770">
                  <a:moveTo>
                    <a:pt x="377190" y="49529"/>
                  </a:moveTo>
                  <a:lnTo>
                    <a:pt x="314959" y="49529"/>
                  </a:lnTo>
                  <a:lnTo>
                    <a:pt x="314959" y="50799"/>
                  </a:lnTo>
                  <a:lnTo>
                    <a:pt x="377190" y="50799"/>
                  </a:lnTo>
                  <a:lnTo>
                    <a:pt x="377190" y="49529"/>
                  </a:lnTo>
                  <a:close/>
                </a:path>
                <a:path w="610870" h="191770">
                  <a:moveTo>
                    <a:pt x="525780" y="49529"/>
                  </a:moveTo>
                  <a:lnTo>
                    <a:pt x="502919" y="49529"/>
                  </a:lnTo>
                  <a:lnTo>
                    <a:pt x="502919" y="50799"/>
                  </a:lnTo>
                  <a:lnTo>
                    <a:pt x="525780" y="50799"/>
                  </a:lnTo>
                  <a:lnTo>
                    <a:pt x="525780" y="49529"/>
                  </a:lnTo>
                  <a:close/>
                </a:path>
                <a:path w="610870" h="191770">
                  <a:moveTo>
                    <a:pt x="380999" y="48259"/>
                  </a:moveTo>
                  <a:lnTo>
                    <a:pt x="318769" y="48259"/>
                  </a:lnTo>
                  <a:lnTo>
                    <a:pt x="318769" y="49529"/>
                  </a:lnTo>
                  <a:lnTo>
                    <a:pt x="380999" y="49529"/>
                  </a:lnTo>
                  <a:lnTo>
                    <a:pt x="380999" y="48259"/>
                  </a:lnTo>
                  <a:close/>
                </a:path>
                <a:path w="610870" h="191770">
                  <a:moveTo>
                    <a:pt x="524509" y="45719"/>
                  </a:moveTo>
                  <a:lnTo>
                    <a:pt x="500380" y="45719"/>
                  </a:lnTo>
                  <a:lnTo>
                    <a:pt x="500380" y="48259"/>
                  </a:lnTo>
                  <a:lnTo>
                    <a:pt x="501649" y="48259"/>
                  </a:lnTo>
                  <a:lnTo>
                    <a:pt x="501649" y="49529"/>
                  </a:lnTo>
                  <a:lnTo>
                    <a:pt x="524509" y="49529"/>
                  </a:lnTo>
                  <a:lnTo>
                    <a:pt x="524509" y="45719"/>
                  </a:lnTo>
                  <a:close/>
                </a:path>
                <a:path w="610870" h="191770">
                  <a:moveTo>
                    <a:pt x="383540" y="45719"/>
                  </a:moveTo>
                  <a:lnTo>
                    <a:pt x="321309" y="45719"/>
                  </a:lnTo>
                  <a:lnTo>
                    <a:pt x="321309" y="48259"/>
                  </a:lnTo>
                  <a:lnTo>
                    <a:pt x="383540" y="48259"/>
                  </a:lnTo>
                  <a:lnTo>
                    <a:pt x="383540" y="45719"/>
                  </a:lnTo>
                  <a:close/>
                </a:path>
                <a:path w="610870" h="191770">
                  <a:moveTo>
                    <a:pt x="386080" y="44449"/>
                  </a:moveTo>
                  <a:lnTo>
                    <a:pt x="323849" y="44449"/>
                  </a:lnTo>
                  <a:lnTo>
                    <a:pt x="323849" y="45719"/>
                  </a:lnTo>
                  <a:lnTo>
                    <a:pt x="386080" y="45719"/>
                  </a:lnTo>
                  <a:lnTo>
                    <a:pt x="386080" y="44449"/>
                  </a:lnTo>
                  <a:close/>
                </a:path>
                <a:path w="610870" h="191770">
                  <a:moveTo>
                    <a:pt x="523240" y="43179"/>
                  </a:moveTo>
                  <a:lnTo>
                    <a:pt x="497840" y="43179"/>
                  </a:lnTo>
                  <a:lnTo>
                    <a:pt x="497840" y="44449"/>
                  </a:lnTo>
                  <a:lnTo>
                    <a:pt x="499109" y="44449"/>
                  </a:lnTo>
                  <a:lnTo>
                    <a:pt x="499109" y="45719"/>
                  </a:lnTo>
                  <a:lnTo>
                    <a:pt x="523240" y="45719"/>
                  </a:lnTo>
                  <a:lnTo>
                    <a:pt x="523240" y="43179"/>
                  </a:lnTo>
                  <a:close/>
                </a:path>
                <a:path w="610870" h="191770">
                  <a:moveTo>
                    <a:pt x="387349" y="43179"/>
                  </a:moveTo>
                  <a:lnTo>
                    <a:pt x="325119" y="43179"/>
                  </a:lnTo>
                  <a:lnTo>
                    <a:pt x="325119" y="44449"/>
                  </a:lnTo>
                  <a:lnTo>
                    <a:pt x="387349" y="44449"/>
                  </a:lnTo>
                  <a:lnTo>
                    <a:pt x="387349" y="43179"/>
                  </a:lnTo>
                  <a:close/>
                </a:path>
                <a:path w="610870" h="191770">
                  <a:moveTo>
                    <a:pt x="392430" y="41909"/>
                  </a:moveTo>
                  <a:lnTo>
                    <a:pt x="330199" y="41909"/>
                  </a:lnTo>
                  <a:lnTo>
                    <a:pt x="330199" y="43179"/>
                  </a:lnTo>
                  <a:lnTo>
                    <a:pt x="392430" y="43179"/>
                  </a:lnTo>
                  <a:lnTo>
                    <a:pt x="392430" y="41909"/>
                  </a:lnTo>
                  <a:close/>
                </a:path>
                <a:path w="610870" h="191770">
                  <a:moveTo>
                    <a:pt x="521969" y="41909"/>
                  </a:moveTo>
                  <a:lnTo>
                    <a:pt x="495299" y="41909"/>
                  </a:lnTo>
                  <a:lnTo>
                    <a:pt x="495299" y="43179"/>
                  </a:lnTo>
                  <a:lnTo>
                    <a:pt x="521969" y="43179"/>
                  </a:lnTo>
                  <a:lnTo>
                    <a:pt x="521969" y="41909"/>
                  </a:lnTo>
                  <a:close/>
                </a:path>
                <a:path w="610870" h="191770">
                  <a:moveTo>
                    <a:pt x="394969" y="39369"/>
                  </a:moveTo>
                  <a:lnTo>
                    <a:pt x="332740" y="39369"/>
                  </a:lnTo>
                  <a:lnTo>
                    <a:pt x="332740" y="41909"/>
                  </a:lnTo>
                  <a:lnTo>
                    <a:pt x="394969" y="41909"/>
                  </a:lnTo>
                  <a:lnTo>
                    <a:pt x="394969" y="39369"/>
                  </a:lnTo>
                  <a:close/>
                </a:path>
                <a:path w="610870" h="191770">
                  <a:moveTo>
                    <a:pt x="520699" y="38099"/>
                  </a:moveTo>
                  <a:lnTo>
                    <a:pt x="492759" y="38099"/>
                  </a:lnTo>
                  <a:lnTo>
                    <a:pt x="492759" y="39369"/>
                  </a:lnTo>
                  <a:lnTo>
                    <a:pt x="494030" y="39369"/>
                  </a:lnTo>
                  <a:lnTo>
                    <a:pt x="494030" y="41909"/>
                  </a:lnTo>
                  <a:lnTo>
                    <a:pt x="520699" y="41909"/>
                  </a:lnTo>
                  <a:lnTo>
                    <a:pt x="520699" y="38099"/>
                  </a:lnTo>
                  <a:close/>
                </a:path>
                <a:path w="610870" h="191770">
                  <a:moveTo>
                    <a:pt x="396240" y="38099"/>
                  </a:moveTo>
                  <a:lnTo>
                    <a:pt x="334009" y="38099"/>
                  </a:lnTo>
                  <a:lnTo>
                    <a:pt x="334009" y="39369"/>
                  </a:lnTo>
                  <a:lnTo>
                    <a:pt x="396240" y="39369"/>
                  </a:lnTo>
                  <a:lnTo>
                    <a:pt x="396240" y="38099"/>
                  </a:lnTo>
                  <a:close/>
                </a:path>
                <a:path w="610870" h="191770">
                  <a:moveTo>
                    <a:pt x="406399" y="36829"/>
                  </a:moveTo>
                  <a:lnTo>
                    <a:pt x="336549" y="36829"/>
                  </a:lnTo>
                  <a:lnTo>
                    <a:pt x="336549" y="38099"/>
                  </a:lnTo>
                  <a:lnTo>
                    <a:pt x="406399" y="38099"/>
                  </a:lnTo>
                  <a:lnTo>
                    <a:pt x="406399" y="36829"/>
                  </a:lnTo>
                  <a:close/>
                </a:path>
                <a:path w="610870" h="191770">
                  <a:moveTo>
                    <a:pt x="519430" y="36829"/>
                  </a:moveTo>
                  <a:lnTo>
                    <a:pt x="491490" y="36829"/>
                  </a:lnTo>
                  <a:lnTo>
                    <a:pt x="491490" y="38099"/>
                  </a:lnTo>
                  <a:lnTo>
                    <a:pt x="519430" y="38099"/>
                  </a:lnTo>
                  <a:lnTo>
                    <a:pt x="519430" y="36829"/>
                  </a:lnTo>
                  <a:close/>
                </a:path>
                <a:path w="610870" h="191770">
                  <a:moveTo>
                    <a:pt x="420369" y="35559"/>
                  </a:moveTo>
                  <a:lnTo>
                    <a:pt x="340359" y="35559"/>
                  </a:lnTo>
                  <a:lnTo>
                    <a:pt x="340359" y="36829"/>
                  </a:lnTo>
                  <a:lnTo>
                    <a:pt x="420369" y="36829"/>
                  </a:lnTo>
                  <a:lnTo>
                    <a:pt x="420369" y="35559"/>
                  </a:lnTo>
                  <a:close/>
                </a:path>
                <a:path w="610870" h="191770">
                  <a:moveTo>
                    <a:pt x="518159" y="35559"/>
                  </a:moveTo>
                  <a:lnTo>
                    <a:pt x="490219" y="35559"/>
                  </a:lnTo>
                  <a:lnTo>
                    <a:pt x="490219" y="36829"/>
                  </a:lnTo>
                  <a:lnTo>
                    <a:pt x="518159" y="36829"/>
                  </a:lnTo>
                  <a:lnTo>
                    <a:pt x="518159" y="35559"/>
                  </a:lnTo>
                  <a:close/>
                </a:path>
                <a:path w="610870" h="191770">
                  <a:moveTo>
                    <a:pt x="427990" y="33019"/>
                  </a:moveTo>
                  <a:lnTo>
                    <a:pt x="342899" y="33019"/>
                  </a:lnTo>
                  <a:lnTo>
                    <a:pt x="342899" y="35559"/>
                  </a:lnTo>
                  <a:lnTo>
                    <a:pt x="427990" y="35559"/>
                  </a:lnTo>
                  <a:lnTo>
                    <a:pt x="427990" y="33019"/>
                  </a:lnTo>
                  <a:close/>
                </a:path>
                <a:path w="610870" h="191770">
                  <a:moveTo>
                    <a:pt x="516890" y="33019"/>
                  </a:moveTo>
                  <a:lnTo>
                    <a:pt x="488949" y="33019"/>
                  </a:lnTo>
                  <a:lnTo>
                    <a:pt x="488949" y="35559"/>
                  </a:lnTo>
                  <a:lnTo>
                    <a:pt x="516890" y="35559"/>
                  </a:lnTo>
                  <a:lnTo>
                    <a:pt x="516890" y="33019"/>
                  </a:lnTo>
                  <a:close/>
                </a:path>
                <a:path w="610870" h="191770">
                  <a:moveTo>
                    <a:pt x="434340" y="31749"/>
                  </a:moveTo>
                  <a:lnTo>
                    <a:pt x="345440" y="31749"/>
                  </a:lnTo>
                  <a:lnTo>
                    <a:pt x="345440" y="33019"/>
                  </a:lnTo>
                  <a:lnTo>
                    <a:pt x="434340" y="33019"/>
                  </a:lnTo>
                  <a:lnTo>
                    <a:pt x="434340" y="31749"/>
                  </a:lnTo>
                  <a:close/>
                </a:path>
                <a:path w="610870" h="191770">
                  <a:moveTo>
                    <a:pt x="515619" y="30479"/>
                  </a:moveTo>
                  <a:lnTo>
                    <a:pt x="486409" y="30479"/>
                  </a:lnTo>
                  <a:lnTo>
                    <a:pt x="486409" y="31749"/>
                  </a:lnTo>
                  <a:lnTo>
                    <a:pt x="487680" y="31749"/>
                  </a:lnTo>
                  <a:lnTo>
                    <a:pt x="487680" y="33019"/>
                  </a:lnTo>
                  <a:lnTo>
                    <a:pt x="515619" y="33019"/>
                  </a:lnTo>
                  <a:lnTo>
                    <a:pt x="515619" y="30479"/>
                  </a:lnTo>
                  <a:close/>
                </a:path>
                <a:path w="610870" h="191770">
                  <a:moveTo>
                    <a:pt x="441959" y="30479"/>
                  </a:moveTo>
                  <a:lnTo>
                    <a:pt x="346709" y="30479"/>
                  </a:lnTo>
                  <a:lnTo>
                    <a:pt x="346709" y="31749"/>
                  </a:lnTo>
                  <a:lnTo>
                    <a:pt x="441959" y="31749"/>
                  </a:lnTo>
                  <a:lnTo>
                    <a:pt x="441959" y="30479"/>
                  </a:lnTo>
                  <a:close/>
                </a:path>
                <a:path w="610870" h="191770">
                  <a:moveTo>
                    <a:pt x="453390" y="27939"/>
                  </a:moveTo>
                  <a:lnTo>
                    <a:pt x="351790" y="27939"/>
                  </a:lnTo>
                  <a:lnTo>
                    <a:pt x="351790" y="30479"/>
                  </a:lnTo>
                  <a:lnTo>
                    <a:pt x="453390" y="30479"/>
                  </a:lnTo>
                  <a:lnTo>
                    <a:pt x="453390" y="27939"/>
                  </a:lnTo>
                  <a:close/>
                </a:path>
                <a:path w="610870" h="191770">
                  <a:moveTo>
                    <a:pt x="513080" y="26669"/>
                  </a:moveTo>
                  <a:lnTo>
                    <a:pt x="354330" y="26669"/>
                  </a:lnTo>
                  <a:lnTo>
                    <a:pt x="354330" y="27939"/>
                  </a:lnTo>
                  <a:lnTo>
                    <a:pt x="483869" y="27939"/>
                  </a:lnTo>
                  <a:lnTo>
                    <a:pt x="483869" y="30479"/>
                  </a:lnTo>
                  <a:lnTo>
                    <a:pt x="513080" y="30479"/>
                  </a:lnTo>
                  <a:lnTo>
                    <a:pt x="513080" y="26669"/>
                  </a:lnTo>
                  <a:close/>
                </a:path>
                <a:path w="610870" h="191770">
                  <a:moveTo>
                    <a:pt x="511809" y="25399"/>
                  </a:moveTo>
                  <a:lnTo>
                    <a:pt x="358140" y="25399"/>
                  </a:lnTo>
                  <a:lnTo>
                    <a:pt x="358140" y="26669"/>
                  </a:lnTo>
                  <a:lnTo>
                    <a:pt x="511809" y="26669"/>
                  </a:lnTo>
                  <a:lnTo>
                    <a:pt x="511809" y="25399"/>
                  </a:lnTo>
                  <a:close/>
                </a:path>
                <a:path w="610870" h="191770">
                  <a:moveTo>
                    <a:pt x="510540" y="24129"/>
                  </a:moveTo>
                  <a:lnTo>
                    <a:pt x="361949" y="24129"/>
                  </a:lnTo>
                  <a:lnTo>
                    <a:pt x="361949" y="25399"/>
                  </a:lnTo>
                  <a:lnTo>
                    <a:pt x="510540" y="25399"/>
                  </a:lnTo>
                  <a:lnTo>
                    <a:pt x="510540" y="24129"/>
                  </a:lnTo>
                  <a:close/>
                </a:path>
                <a:path w="610870" h="191770">
                  <a:moveTo>
                    <a:pt x="509269" y="21589"/>
                  </a:moveTo>
                  <a:lnTo>
                    <a:pt x="369569" y="21589"/>
                  </a:lnTo>
                  <a:lnTo>
                    <a:pt x="369569" y="24129"/>
                  </a:lnTo>
                  <a:lnTo>
                    <a:pt x="509269" y="24129"/>
                  </a:lnTo>
                  <a:lnTo>
                    <a:pt x="509269" y="21589"/>
                  </a:lnTo>
                  <a:close/>
                </a:path>
                <a:path w="610870" h="191770">
                  <a:moveTo>
                    <a:pt x="507999" y="20319"/>
                  </a:moveTo>
                  <a:lnTo>
                    <a:pt x="373380" y="20319"/>
                  </a:lnTo>
                  <a:lnTo>
                    <a:pt x="373380" y="21589"/>
                  </a:lnTo>
                  <a:lnTo>
                    <a:pt x="507999" y="21589"/>
                  </a:lnTo>
                  <a:lnTo>
                    <a:pt x="507999" y="20319"/>
                  </a:lnTo>
                  <a:close/>
                </a:path>
                <a:path w="610870" h="191770">
                  <a:moveTo>
                    <a:pt x="506730" y="17779"/>
                  </a:moveTo>
                  <a:lnTo>
                    <a:pt x="382269" y="17779"/>
                  </a:lnTo>
                  <a:lnTo>
                    <a:pt x="382269" y="19049"/>
                  </a:lnTo>
                  <a:lnTo>
                    <a:pt x="378459" y="19049"/>
                  </a:lnTo>
                  <a:lnTo>
                    <a:pt x="378459" y="20319"/>
                  </a:lnTo>
                  <a:lnTo>
                    <a:pt x="506730" y="20319"/>
                  </a:lnTo>
                  <a:lnTo>
                    <a:pt x="506730" y="17779"/>
                  </a:lnTo>
                  <a:close/>
                </a:path>
                <a:path w="610870" h="191770">
                  <a:moveTo>
                    <a:pt x="504190" y="13969"/>
                  </a:moveTo>
                  <a:lnTo>
                    <a:pt x="394969" y="13969"/>
                  </a:lnTo>
                  <a:lnTo>
                    <a:pt x="394969" y="15239"/>
                  </a:lnTo>
                  <a:lnTo>
                    <a:pt x="389890" y="15239"/>
                  </a:lnTo>
                  <a:lnTo>
                    <a:pt x="389890" y="17779"/>
                  </a:lnTo>
                  <a:lnTo>
                    <a:pt x="504190" y="17779"/>
                  </a:lnTo>
                  <a:lnTo>
                    <a:pt x="504190" y="13969"/>
                  </a:lnTo>
                  <a:close/>
                </a:path>
                <a:path w="610870" h="191770">
                  <a:moveTo>
                    <a:pt x="502919" y="12699"/>
                  </a:moveTo>
                  <a:lnTo>
                    <a:pt x="397509" y="12699"/>
                  </a:lnTo>
                  <a:lnTo>
                    <a:pt x="397509" y="13969"/>
                  </a:lnTo>
                  <a:lnTo>
                    <a:pt x="502919" y="13969"/>
                  </a:lnTo>
                  <a:lnTo>
                    <a:pt x="502919" y="12699"/>
                  </a:lnTo>
                  <a:close/>
                </a:path>
                <a:path w="610870" h="191770">
                  <a:moveTo>
                    <a:pt x="501649" y="11429"/>
                  </a:moveTo>
                  <a:lnTo>
                    <a:pt x="402590" y="11429"/>
                  </a:lnTo>
                  <a:lnTo>
                    <a:pt x="402590" y="12699"/>
                  </a:lnTo>
                  <a:lnTo>
                    <a:pt x="501649" y="12699"/>
                  </a:lnTo>
                  <a:lnTo>
                    <a:pt x="501649" y="11429"/>
                  </a:lnTo>
                  <a:close/>
                </a:path>
                <a:path w="610870" h="191770">
                  <a:moveTo>
                    <a:pt x="500380" y="8889"/>
                  </a:moveTo>
                  <a:lnTo>
                    <a:pt x="410209" y="8889"/>
                  </a:lnTo>
                  <a:lnTo>
                    <a:pt x="410209" y="11429"/>
                  </a:lnTo>
                  <a:lnTo>
                    <a:pt x="500380" y="11429"/>
                  </a:lnTo>
                  <a:lnTo>
                    <a:pt x="500380" y="8889"/>
                  </a:lnTo>
                  <a:close/>
                </a:path>
                <a:path w="610870" h="191770">
                  <a:moveTo>
                    <a:pt x="499109" y="7619"/>
                  </a:moveTo>
                  <a:lnTo>
                    <a:pt x="415290" y="7619"/>
                  </a:lnTo>
                  <a:lnTo>
                    <a:pt x="415290" y="8889"/>
                  </a:lnTo>
                  <a:lnTo>
                    <a:pt x="499109" y="8889"/>
                  </a:lnTo>
                  <a:lnTo>
                    <a:pt x="499109" y="7619"/>
                  </a:lnTo>
                  <a:close/>
                </a:path>
                <a:path w="610870" h="191770">
                  <a:moveTo>
                    <a:pt x="497840" y="5079"/>
                  </a:moveTo>
                  <a:lnTo>
                    <a:pt x="422909" y="5079"/>
                  </a:lnTo>
                  <a:lnTo>
                    <a:pt x="422909" y="6349"/>
                  </a:lnTo>
                  <a:lnTo>
                    <a:pt x="419099" y="6349"/>
                  </a:lnTo>
                  <a:lnTo>
                    <a:pt x="419099" y="7619"/>
                  </a:lnTo>
                  <a:lnTo>
                    <a:pt x="497840" y="7619"/>
                  </a:lnTo>
                  <a:lnTo>
                    <a:pt x="497840" y="5079"/>
                  </a:lnTo>
                  <a:close/>
                </a:path>
                <a:path w="610870" h="191770">
                  <a:moveTo>
                    <a:pt x="469899" y="2539"/>
                  </a:moveTo>
                  <a:lnTo>
                    <a:pt x="431799" y="2539"/>
                  </a:lnTo>
                  <a:lnTo>
                    <a:pt x="431799" y="5079"/>
                  </a:lnTo>
                  <a:lnTo>
                    <a:pt x="469899" y="5079"/>
                  </a:lnTo>
                  <a:lnTo>
                    <a:pt x="469899" y="2539"/>
                  </a:lnTo>
                  <a:close/>
                </a:path>
                <a:path w="610870" h="191770">
                  <a:moveTo>
                    <a:pt x="452119" y="1269"/>
                  </a:moveTo>
                  <a:lnTo>
                    <a:pt x="435609" y="1269"/>
                  </a:lnTo>
                  <a:lnTo>
                    <a:pt x="435609" y="2539"/>
                  </a:lnTo>
                  <a:lnTo>
                    <a:pt x="452119" y="2539"/>
                  </a:lnTo>
                  <a:lnTo>
                    <a:pt x="452119" y="1269"/>
                  </a:lnTo>
                  <a:close/>
                </a:path>
                <a:path w="610870" h="191770">
                  <a:moveTo>
                    <a:pt x="443230" y="0"/>
                  </a:moveTo>
                  <a:lnTo>
                    <a:pt x="441959" y="0"/>
                  </a:lnTo>
                  <a:lnTo>
                    <a:pt x="441959" y="1269"/>
                  </a:lnTo>
                  <a:lnTo>
                    <a:pt x="443230" y="1269"/>
                  </a:lnTo>
                  <a:lnTo>
                    <a:pt x="443230" y="0"/>
                  </a:lnTo>
                  <a:close/>
                </a:path>
              </a:pathLst>
            </a:custGeom>
            <a:solidFill>
              <a:srgbClr val="06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42210" y="6277609"/>
              <a:ext cx="610870" cy="54610"/>
            </a:xfrm>
            <a:custGeom>
              <a:avLst/>
              <a:gdLst/>
              <a:ahLst/>
              <a:cxnLst/>
              <a:rect l="l" t="t" r="r" b="b"/>
              <a:pathLst>
                <a:path w="610869" h="54610">
                  <a:moveTo>
                    <a:pt x="610870" y="25400"/>
                  </a:moveTo>
                  <a:lnTo>
                    <a:pt x="168910" y="25400"/>
                  </a:lnTo>
                  <a:lnTo>
                    <a:pt x="168910" y="24130"/>
                  </a:lnTo>
                  <a:lnTo>
                    <a:pt x="154940" y="24130"/>
                  </a:lnTo>
                  <a:lnTo>
                    <a:pt x="154940" y="22860"/>
                  </a:lnTo>
                  <a:lnTo>
                    <a:pt x="146050" y="22860"/>
                  </a:lnTo>
                  <a:lnTo>
                    <a:pt x="146050" y="21590"/>
                  </a:lnTo>
                  <a:lnTo>
                    <a:pt x="135890" y="21590"/>
                  </a:lnTo>
                  <a:lnTo>
                    <a:pt x="135890" y="19050"/>
                  </a:lnTo>
                  <a:lnTo>
                    <a:pt x="116840" y="19050"/>
                  </a:lnTo>
                  <a:lnTo>
                    <a:pt x="116840" y="17780"/>
                  </a:lnTo>
                  <a:lnTo>
                    <a:pt x="106680" y="17780"/>
                  </a:lnTo>
                  <a:lnTo>
                    <a:pt x="106680" y="16510"/>
                  </a:lnTo>
                  <a:lnTo>
                    <a:pt x="101600" y="16510"/>
                  </a:lnTo>
                  <a:lnTo>
                    <a:pt x="101600" y="15240"/>
                  </a:lnTo>
                  <a:lnTo>
                    <a:pt x="90170" y="15240"/>
                  </a:lnTo>
                  <a:lnTo>
                    <a:pt x="90170" y="12700"/>
                  </a:lnTo>
                  <a:lnTo>
                    <a:pt x="73660" y="12700"/>
                  </a:lnTo>
                  <a:lnTo>
                    <a:pt x="73660" y="11430"/>
                  </a:lnTo>
                  <a:lnTo>
                    <a:pt x="66040" y="11430"/>
                  </a:lnTo>
                  <a:lnTo>
                    <a:pt x="66040" y="10160"/>
                  </a:lnTo>
                  <a:lnTo>
                    <a:pt x="57150" y="10160"/>
                  </a:lnTo>
                  <a:lnTo>
                    <a:pt x="57150" y="8890"/>
                  </a:lnTo>
                  <a:lnTo>
                    <a:pt x="49530" y="8890"/>
                  </a:lnTo>
                  <a:lnTo>
                    <a:pt x="4953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5400" y="5080"/>
                  </a:lnTo>
                  <a:lnTo>
                    <a:pt x="254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8890" y="254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2540" y="27940"/>
                  </a:lnTo>
                  <a:lnTo>
                    <a:pt x="2540" y="29210"/>
                  </a:lnTo>
                  <a:lnTo>
                    <a:pt x="10160" y="29210"/>
                  </a:lnTo>
                  <a:lnTo>
                    <a:pt x="10160" y="30480"/>
                  </a:lnTo>
                  <a:lnTo>
                    <a:pt x="16510" y="30480"/>
                  </a:lnTo>
                  <a:lnTo>
                    <a:pt x="16510" y="31750"/>
                  </a:lnTo>
                  <a:lnTo>
                    <a:pt x="31750" y="31750"/>
                  </a:lnTo>
                  <a:lnTo>
                    <a:pt x="31750" y="34290"/>
                  </a:lnTo>
                  <a:lnTo>
                    <a:pt x="35560" y="34290"/>
                  </a:lnTo>
                  <a:lnTo>
                    <a:pt x="35560" y="35560"/>
                  </a:lnTo>
                  <a:lnTo>
                    <a:pt x="48260" y="35560"/>
                  </a:lnTo>
                  <a:lnTo>
                    <a:pt x="48260" y="36830"/>
                  </a:lnTo>
                  <a:lnTo>
                    <a:pt x="58420" y="36830"/>
                  </a:lnTo>
                  <a:lnTo>
                    <a:pt x="58420" y="38100"/>
                  </a:lnTo>
                  <a:lnTo>
                    <a:pt x="76200" y="38100"/>
                  </a:lnTo>
                  <a:lnTo>
                    <a:pt x="76200" y="40640"/>
                  </a:lnTo>
                  <a:lnTo>
                    <a:pt x="86360" y="40640"/>
                  </a:lnTo>
                  <a:lnTo>
                    <a:pt x="86360" y="41910"/>
                  </a:lnTo>
                  <a:lnTo>
                    <a:pt x="95250" y="41910"/>
                  </a:lnTo>
                  <a:lnTo>
                    <a:pt x="95250" y="43180"/>
                  </a:lnTo>
                  <a:lnTo>
                    <a:pt x="100330" y="43180"/>
                  </a:lnTo>
                  <a:lnTo>
                    <a:pt x="100330" y="44450"/>
                  </a:lnTo>
                  <a:lnTo>
                    <a:pt x="120650" y="44450"/>
                  </a:lnTo>
                  <a:lnTo>
                    <a:pt x="120650" y="46990"/>
                  </a:lnTo>
                  <a:lnTo>
                    <a:pt x="129540" y="46990"/>
                  </a:lnTo>
                  <a:lnTo>
                    <a:pt x="129540" y="48260"/>
                  </a:lnTo>
                  <a:lnTo>
                    <a:pt x="137160" y="48260"/>
                  </a:lnTo>
                  <a:lnTo>
                    <a:pt x="137160" y="49530"/>
                  </a:lnTo>
                  <a:lnTo>
                    <a:pt x="146050" y="49530"/>
                  </a:lnTo>
                  <a:lnTo>
                    <a:pt x="146050" y="50800"/>
                  </a:lnTo>
                  <a:lnTo>
                    <a:pt x="162560" y="50800"/>
                  </a:lnTo>
                  <a:lnTo>
                    <a:pt x="162560" y="53340"/>
                  </a:lnTo>
                  <a:lnTo>
                    <a:pt x="167640" y="53340"/>
                  </a:lnTo>
                  <a:lnTo>
                    <a:pt x="167640" y="54610"/>
                  </a:lnTo>
                  <a:lnTo>
                    <a:pt x="610870" y="54610"/>
                  </a:lnTo>
                  <a:lnTo>
                    <a:pt x="610870" y="53340"/>
                  </a:lnTo>
                  <a:lnTo>
                    <a:pt x="610870" y="50800"/>
                  </a:lnTo>
                  <a:lnTo>
                    <a:pt x="610870" y="27940"/>
                  </a:lnTo>
                  <a:lnTo>
                    <a:pt x="610870" y="25400"/>
                  </a:lnTo>
                  <a:close/>
                </a:path>
              </a:pathLst>
            </a:custGeom>
            <a:solidFill>
              <a:srgbClr val="050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31340" y="6248400"/>
              <a:ext cx="610870" cy="86360"/>
            </a:xfrm>
            <a:custGeom>
              <a:avLst/>
              <a:gdLst/>
              <a:ahLst/>
              <a:cxnLst/>
              <a:rect l="l" t="t" r="r" b="b"/>
              <a:pathLst>
                <a:path w="610869" h="86360">
                  <a:moveTo>
                    <a:pt x="238760" y="0"/>
                  </a:moveTo>
                  <a:lnTo>
                    <a:pt x="162560" y="0"/>
                  </a:lnTo>
                  <a:lnTo>
                    <a:pt x="162560" y="1270"/>
                  </a:lnTo>
                  <a:lnTo>
                    <a:pt x="158750" y="1270"/>
                  </a:lnTo>
                  <a:lnTo>
                    <a:pt x="158750" y="2540"/>
                  </a:lnTo>
                  <a:lnTo>
                    <a:pt x="156210" y="2540"/>
                  </a:lnTo>
                  <a:lnTo>
                    <a:pt x="156210" y="3810"/>
                  </a:lnTo>
                  <a:lnTo>
                    <a:pt x="151130" y="3810"/>
                  </a:lnTo>
                  <a:lnTo>
                    <a:pt x="151130" y="6350"/>
                  </a:lnTo>
                  <a:lnTo>
                    <a:pt x="147320" y="6350"/>
                  </a:lnTo>
                  <a:lnTo>
                    <a:pt x="147320" y="7620"/>
                  </a:lnTo>
                  <a:lnTo>
                    <a:pt x="144780" y="7620"/>
                  </a:lnTo>
                  <a:lnTo>
                    <a:pt x="144780" y="8890"/>
                  </a:lnTo>
                  <a:lnTo>
                    <a:pt x="142240" y="8890"/>
                  </a:lnTo>
                  <a:lnTo>
                    <a:pt x="142240" y="10160"/>
                  </a:lnTo>
                  <a:lnTo>
                    <a:pt x="135890" y="10160"/>
                  </a:lnTo>
                  <a:lnTo>
                    <a:pt x="135890" y="13970"/>
                  </a:lnTo>
                  <a:lnTo>
                    <a:pt x="130810" y="13970"/>
                  </a:lnTo>
                  <a:lnTo>
                    <a:pt x="130810" y="15240"/>
                  </a:lnTo>
                  <a:lnTo>
                    <a:pt x="127000" y="15240"/>
                  </a:lnTo>
                  <a:lnTo>
                    <a:pt x="127000" y="16510"/>
                  </a:lnTo>
                  <a:lnTo>
                    <a:pt x="121920" y="16510"/>
                  </a:lnTo>
                  <a:lnTo>
                    <a:pt x="121920" y="20320"/>
                  </a:lnTo>
                  <a:lnTo>
                    <a:pt x="115570" y="20320"/>
                  </a:lnTo>
                  <a:lnTo>
                    <a:pt x="115570" y="21590"/>
                  </a:lnTo>
                  <a:lnTo>
                    <a:pt x="113030" y="21590"/>
                  </a:lnTo>
                  <a:lnTo>
                    <a:pt x="113030" y="22860"/>
                  </a:lnTo>
                  <a:lnTo>
                    <a:pt x="107950" y="22860"/>
                  </a:lnTo>
                  <a:lnTo>
                    <a:pt x="107950" y="26670"/>
                  </a:lnTo>
                  <a:lnTo>
                    <a:pt x="99060" y="26670"/>
                  </a:lnTo>
                  <a:lnTo>
                    <a:pt x="99060" y="27940"/>
                  </a:lnTo>
                  <a:lnTo>
                    <a:pt x="95250" y="27940"/>
                  </a:lnTo>
                  <a:lnTo>
                    <a:pt x="95250" y="29210"/>
                  </a:lnTo>
                  <a:lnTo>
                    <a:pt x="86360" y="29210"/>
                  </a:lnTo>
                  <a:lnTo>
                    <a:pt x="86360" y="33020"/>
                  </a:lnTo>
                  <a:lnTo>
                    <a:pt x="77470" y="33020"/>
                  </a:lnTo>
                  <a:lnTo>
                    <a:pt x="77470" y="34290"/>
                  </a:lnTo>
                  <a:lnTo>
                    <a:pt x="72390" y="34290"/>
                  </a:lnTo>
                  <a:lnTo>
                    <a:pt x="72390" y="35560"/>
                  </a:lnTo>
                  <a:lnTo>
                    <a:pt x="63500" y="35560"/>
                  </a:lnTo>
                  <a:lnTo>
                    <a:pt x="63500" y="39370"/>
                  </a:lnTo>
                  <a:lnTo>
                    <a:pt x="54610" y="39370"/>
                  </a:lnTo>
                  <a:lnTo>
                    <a:pt x="54610" y="40640"/>
                  </a:lnTo>
                  <a:lnTo>
                    <a:pt x="49530" y="40640"/>
                  </a:lnTo>
                  <a:lnTo>
                    <a:pt x="49530" y="41910"/>
                  </a:lnTo>
                  <a:lnTo>
                    <a:pt x="40640" y="41910"/>
                  </a:lnTo>
                  <a:lnTo>
                    <a:pt x="40640" y="45720"/>
                  </a:lnTo>
                  <a:lnTo>
                    <a:pt x="33020" y="45720"/>
                  </a:lnTo>
                  <a:lnTo>
                    <a:pt x="33020" y="46990"/>
                  </a:lnTo>
                  <a:lnTo>
                    <a:pt x="29210" y="46990"/>
                  </a:lnTo>
                  <a:lnTo>
                    <a:pt x="29210" y="48260"/>
                  </a:lnTo>
                  <a:lnTo>
                    <a:pt x="21590" y="48260"/>
                  </a:lnTo>
                  <a:lnTo>
                    <a:pt x="21590" y="52070"/>
                  </a:lnTo>
                  <a:lnTo>
                    <a:pt x="13970" y="52070"/>
                  </a:lnTo>
                  <a:lnTo>
                    <a:pt x="13970" y="53340"/>
                  </a:lnTo>
                  <a:lnTo>
                    <a:pt x="10160" y="53340"/>
                  </a:lnTo>
                  <a:lnTo>
                    <a:pt x="10160" y="54610"/>
                  </a:lnTo>
                  <a:lnTo>
                    <a:pt x="3810" y="54610"/>
                  </a:lnTo>
                  <a:lnTo>
                    <a:pt x="3810" y="58420"/>
                  </a:lnTo>
                  <a:lnTo>
                    <a:pt x="0" y="58420"/>
                  </a:lnTo>
                  <a:lnTo>
                    <a:pt x="0" y="59690"/>
                  </a:lnTo>
                  <a:lnTo>
                    <a:pt x="0" y="86360"/>
                  </a:lnTo>
                  <a:lnTo>
                    <a:pt x="3810" y="86360"/>
                  </a:lnTo>
                  <a:lnTo>
                    <a:pt x="3810" y="85090"/>
                  </a:lnTo>
                  <a:lnTo>
                    <a:pt x="7620" y="85090"/>
                  </a:lnTo>
                  <a:lnTo>
                    <a:pt x="7620" y="83820"/>
                  </a:lnTo>
                  <a:lnTo>
                    <a:pt x="13970" y="83820"/>
                  </a:lnTo>
                  <a:lnTo>
                    <a:pt x="13970" y="80010"/>
                  </a:lnTo>
                  <a:lnTo>
                    <a:pt x="21590" y="80010"/>
                  </a:lnTo>
                  <a:lnTo>
                    <a:pt x="21590" y="78740"/>
                  </a:lnTo>
                  <a:lnTo>
                    <a:pt x="25400" y="78740"/>
                  </a:lnTo>
                  <a:lnTo>
                    <a:pt x="25400" y="77470"/>
                  </a:lnTo>
                  <a:lnTo>
                    <a:pt x="33020" y="77470"/>
                  </a:lnTo>
                  <a:lnTo>
                    <a:pt x="33020" y="73660"/>
                  </a:lnTo>
                  <a:lnTo>
                    <a:pt x="39370" y="73660"/>
                  </a:lnTo>
                  <a:lnTo>
                    <a:pt x="39370" y="72390"/>
                  </a:lnTo>
                  <a:lnTo>
                    <a:pt x="45720" y="72390"/>
                  </a:lnTo>
                  <a:lnTo>
                    <a:pt x="45720" y="71120"/>
                  </a:lnTo>
                  <a:lnTo>
                    <a:pt x="54610" y="71120"/>
                  </a:lnTo>
                  <a:lnTo>
                    <a:pt x="54610" y="67310"/>
                  </a:lnTo>
                  <a:lnTo>
                    <a:pt x="63500" y="67310"/>
                  </a:lnTo>
                  <a:lnTo>
                    <a:pt x="63500" y="66040"/>
                  </a:lnTo>
                  <a:lnTo>
                    <a:pt x="67310" y="66040"/>
                  </a:lnTo>
                  <a:lnTo>
                    <a:pt x="67310" y="64770"/>
                  </a:lnTo>
                  <a:lnTo>
                    <a:pt x="77470" y="64770"/>
                  </a:lnTo>
                  <a:lnTo>
                    <a:pt x="77470" y="60960"/>
                  </a:lnTo>
                  <a:lnTo>
                    <a:pt x="86360" y="60960"/>
                  </a:lnTo>
                  <a:lnTo>
                    <a:pt x="86360" y="59690"/>
                  </a:lnTo>
                  <a:lnTo>
                    <a:pt x="90170" y="59690"/>
                  </a:lnTo>
                  <a:lnTo>
                    <a:pt x="90170" y="58420"/>
                  </a:lnTo>
                  <a:lnTo>
                    <a:pt x="99060" y="58420"/>
                  </a:lnTo>
                  <a:lnTo>
                    <a:pt x="99060" y="54610"/>
                  </a:lnTo>
                  <a:lnTo>
                    <a:pt x="106680" y="54610"/>
                  </a:lnTo>
                  <a:lnTo>
                    <a:pt x="106680" y="53340"/>
                  </a:lnTo>
                  <a:lnTo>
                    <a:pt x="110490" y="53340"/>
                  </a:lnTo>
                  <a:lnTo>
                    <a:pt x="110490" y="52070"/>
                  </a:lnTo>
                  <a:lnTo>
                    <a:pt x="116840" y="52070"/>
                  </a:lnTo>
                  <a:lnTo>
                    <a:pt x="116840" y="48260"/>
                  </a:lnTo>
                  <a:lnTo>
                    <a:pt x="123190" y="48260"/>
                  </a:lnTo>
                  <a:lnTo>
                    <a:pt x="123190" y="46990"/>
                  </a:lnTo>
                  <a:lnTo>
                    <a:pt x="125730" y="46990"/>
                  </a:lnTo>
                  <a:lnTo>
                    <a:pt x="125730" y="45720"/>
                  </a:lnTo>
                  <a:lnTo>
                    <a:pt x="132080" y="45720"/>
                  </a:lnTo>
                  <a:lnTo>
                    <a:pt x="132080" y="41910"/>
                  </a:lnTo>
                  <a:lnTo>
                    <a:pt x="137160" y="41910"/>
                  </a:lnTo>
                  <a:lnTo>
                    <a:pt x="137160" y="40640"/>
                  </a:lnTo>
                  <a:lnTo>
                    <a:pt x="140970" y="40640"/>
                  </a:lnTo>
                  <a:lnTo>
                    <a:pt x="140970" y="39370"/>
                  </a:lnTo>
                  <a:lnTo>
                    <a:pt x="146050" y="39370"/>
                  </a:lnTo>
                  <a:lnTo>
                    <a:pt x="146050" y="35560"/>
                  </a:lnTo>
                  <a:lnTo>
                    <a:pt x="152400" y="35560"/>
                  </a:lnTo>
                  <a:lnTo>
                    <a:pt x="152400" y="34290"/>
                  </a:lnTo>
                  <a:lnTo>
                    <a:pt x="156210" y="34290"/>
                  </a:lnTo>
                  <a:lnTo>
                    <a:pt x="156210" y="33020"/>
                  </a:lnTo>
                  <a:lnTo>
                    <a:pt x="161290" y="33020"/>
                  </a:lnTo>
                  <a:lnTo>
                    <a:pt x="161290" y="29210"/>
                  </a:lnTo>
                  <a:lnTo>
                    <a:pt x="167640" y="29210"/>
                  </a:lnTo>
                  <a:lnTo>
                    <a:pt x="167640" y="27940"/>
                  </a:lnTo>
                  <a:lnTo>
                    <a:pt x="170180" y="27940"/>
                  </a:lnTo>
                  <a:lnTo>
                    <a:pt x="170180" y="26670"/>
                  </a:lnTo>
                  <a:lnTo>
                    <a:pt x="176530" y="26670"/>
                  </a:lnTo>
                  <a:lnTo>
                    <a:pt x="176530" y="22860"/>
                  </a:lnTo>
                  <a:lnTo>
                    <a:pt x="182880" y="22860"/>
                  </a:lnTo>
                  <a:lnTo>
                    <a:pt x="182880" y="21590"/>
                  </a:lnTo>
                  <a:lnTo>
                    <a:pt x="186690" y="21590"/>
                  </a:lnTo>
                  <a:lnTo>
                    <a:pt x="186690" y="20320"/>
                  </a:lnTo>
                  <a:lnTo>
                    <a:pt x="193040" y="20320"/>
                  </a:lnTo>
                  <a:lnTo>
                    <a:pt x="193040" y="16510"/>
                  </a:lnTo>
                  <a:lnTo>
                    <a:pt x="199390" y="16510"/>
                  </a:lnTo>
                  <a:lnTo>
                    <a:pt x="199390" y="15240"/>
                  </a:lnTo>
                  <a:lnTo>
                    <a:pt x="203200" y="15240"/>
                  </a:lnTo>
                  <a:lnTo>
                    <a:pt x="203200" y="13970"/>
                  </a:lnTo>
                  <a:lnTo>
                    <a:pt x="209550" y="13970"/>
                  </a:lnTo>
                  <a:lnTo>
                    <a:pt x="209550" y="10160"/>
                  </a:lnTo>
                  <a:lnTo>
                    <a:pt x="215900" y="10160"/>
                  </a:lnTo>
                  <a:lnTo>
                    <a:pt x="215900" y="8890"/>
                  </a:lnTo>
                  <a:lnTo>
                    <a:pt x="219710" y="8890"/>
                  </a:lnTo>
                  <a:lnTo>
                    <a:pt x="219710" y="7620"/>
                  </a:lnTo>
                  <a:lnTo>
                    <a:pt x="222250" y="7620"/>
                  </a:lnTo>
                  <a:lnTo>
                    <a:pt x="222250" y="6350"/>
                  </a:lnTo>
                  <a:lnTo>
                    <a:pt x="226060" y="6350"/>
                  </a:lnTo>
                  <a:lnTo>
                    <a:pt x="226060" y="3810"/>
                  </a:lnTo>
                  <a:lnTo>
                    <a:pt x="232410" y="3810"/>
                  </a:lnTo>
                  <a:lnTo>
                    <a:pt x="232410" y="2540"/>
                  </a:lnTo>
                  <a:lnTo>
                    <a:pt x="236220" y="2540"/>
                  </a:lnTo>
                  <a:lnTo>
                    <a:pt x="236220" y="1270"/>
                  </a:lnTo>
                  <a:lnTo>
                    <a:pt x="238760" y="1270"/>
                  </a:lnTo>
                  <a:lnTo>
                    <a:pt x="238760" y="0"/>
                  </a:lnTo>
                  <a:close/>
                </a:path>
                <a:path w="610869" h="86360">
                  <a:moveTo>
                    <a:pt x="610857" y="29210"/>
                  </a:moveTo>
                  <a:lnTo>
                    <a:pt x="603250" y="29210"/>
                  </a:lnTo>
                  <a:lnTo>
                    <a:pt x="603250" y="27940"/>
                  </a:lnTo>
                  <a:lnTo>
                    <a:pt x="595630" y="27940"/>
                  </a:lnTo>
                  <a:lnTo>
                    <a:pt x="595630" y="26670"/>
                  </a:lnTo>
                  <a:lnTo>
                    <a:pt x="560070" y="26670"/>
                  </a:lnTo>
                  <a:lnTo>
                    <a:pt x="560070" y="22860"/>
                  </a:lnTo>
                  <a:lnTo>
                    <a:pt x="554990" y="22860"/>
                  </a:lnTo>
                  <a:lnTo>
                    <a:pt x="554990" y="21590"/>
                  </a:lnTo>
                  <a:lnTo>
                    <a:pt x="552450" y="21590"/>
                  </a:lnTo>
                  <a:lnTo>
                    <a:pt x="552450" y="20320"/>
                  </a:lnTo>
                  <a:lnTo>
                    <a:pt x="547370" y="20320"/>
                  </a:lnTo>
                  <a:lnTo>
                    <a:pt x="547370" y="16510"/>
                  </a:lnTo>
                  <a:lnTo>
                    <a:pt x="543560" y="16510"/>
                  </a:lnTo>
                  <a:lnTo>
                    <a:pt x="543560" y="15240"/>
                  </a:lnTo>
                  <a:lnTo>
                    <a:pt x="539750" y="15240"/>
                  </a:lnTo>
                  <a:lnTo>
                    <a:pt x="539750" y="13970"/>
                  </a:lnTo>
                  <a:lnTo>
                    <a:pt x="534670" y="13970"/>
                  </a:lnTo>
                  <a:lnTo>
                    <a:pt x="534670" y="10160"/>
                  </a:lnTo>
                  <a:lnTo>
                    <a:pt x="529590" y="10160"/>
                  </a:lnTo>
                  <a:lnTo>
                    <a:pt x="529590" y="8890"/>
                  </a:lnTo>
                  <a:lnTo>
                    <a:pt x="527050" y="889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6350"/>
                  </a:lnTo>
                  <a:lnTo>
                    <a:pt x="523240" y="6350"/>
                  </a:lnTo>
                  <a:lnTo>
                    <a:pt x="523240" y="3810"/>
                  </a:lnTo>
                  <a:lnTo>
                    <a:pt x="520700" y="3810"/>
                  </a:lnTo>
                  <a:lnTo>
                    <a:pt x="520700" y="2540"/>
                  </a:lnTo>
                  <a:lnTo>
                    <a:pt x="519430" y="2540"/>
                  </a:lnTo>
                  <a:lnTo>
                    <a:pt x="519430" y="1270"/>
                  </a:lnTo>
                  <a:lnTo>
                    <a:pt x="463550" y="1270"/>
                  </a:lnTo>
                  <a:lnTo>
                    <a:pt x="463550" y="2540"/>
                  </a:lnTo>
                  <a:lnTo>
                    <a:pt x="466090" y="2540"/>
                  </a:lnTo>
                  <a:lnTo>
                    <a:pt x="466090" y="3810"/>
                  </a:lnTo>
                  <a:lnTo>
                    <a:pt x="469900" y="3810"/>
                  </a:lnTo>
                  <a:lnTo>
                    <a:pt x="469900" y="6350"/>
                  </a:lnTo>
                  <a:lnTo>
                    <a:pt x="472440" y="6350"/>
                  </a:lnTo>
                  <a:lnTo>
                    <a:pt x="472440" y="7620"/>
                  </a:lnTo>
                  <a:lnTo>
                    <a:pt x="473710" y="7620"/>
                  </a:lnTo>
                  <a:lnTo>
                    <a:pt x="473710" y="8890"/>
                  </a:lnTo>
                  <a:lnTo>
                    <a:pt x="476250" y="8890"/>
                  </a:lnTo>
                  <a:lnTo>
                    <a:pt x="476250" y="10160"/>
                  </a:lnTo>
                  <a:lnTo>
                    <a:pt x="480060" y="10160"/>
                  </a:lnTo>
                  <a:lnTo>
                    <a:pt x="480060" y="13970"/>
                  </a:lnTo>
                  <a:lnTo>
                    <a:pt x="483870" y="13970"/>
                  </a:lnTo>
                  <a:lnTo>
                    <a:pt x="483870" y="15240"/>
                  </a:lnTo>
                  <a:lnTo>
                    <a:pt x="485140" y="15240"/>
                  </a:lnTo>
                  <a:lnTo>
                    <a:pt x="485140" y="16510"/>
                  </a:lnTo>
                  <a:lnTo>
                    <a:pt x="492760" y="16510"/>
                  </a:lnTo>
                  <a:lnTo>
                    <a:pt x="492760" y="20320"/>
                  </a:lnTo>
                  <a:lnTo>
                    <a:pt x="500380" y="20320"/>
                  </a:lnTo>
                  <a:lnTo>
                    <a:pt x="500380" y="21590"/>
                  </a:lnTo>
                  <a:lnTo>
                    <a:pt x="504190" y="21590"/>
                  </a:lnTo>
                  <a:lnTo>
                    <a:pt x="504190" y="22860"/>
                  </a:lnTo>
                  <a:lnTo>
                    <a:pt x="510540" y="22860"/>
                  </a:lnTo>
                  <a:lnTo>
                    <a:pt x="510540" y="26670"/>
                  </a:lnTo>
                  <a:lnTo>
                    <a:pt x="514350" y="26670"/>
                  </a:lnTo>
                  <a:lnTo>
                    <a:pt x="514350" y="27940"/>
                  </a:lnTo>
                  <a:lnTo>
                    <a:pt x="515620" y="27940"/>
                  </a:lnTo>
                  <a:lnTo>
                    <a:pt x="515620" y="29210"/>
                  </a:lnTo>
                  <a:lnTo>
                    <a:pt x="519430" y="29210"/>
                  </a:lnTo>
                  <a:lnTo>
                    <a:pt x="519430" y="33020"/>
                  </a:lnTo>
                  <a:lnTo>
                    <a:pt x="521970" y="33020"/>
                  </a:lnTo>
                  <a:lnTo>
                    <a:pt x="521970" y="34290"/>
                  </a:lnTo>
                  <a:lnTo>
                    <a:pt x="523240" y="34290"/>
                  </a:lnTo>
                  <a:lnTo>
                    <a:pt x="523240" y="35560"/>
                  </a:lnTo>
                  <a:lnTo>
                    <a:pt x="528320" y="35560"/>
                  </a:lnTo>
                  <a:lnTo>
                    <a:pt x="528320" y="39370"/>
                  </a:lnTo>
                  <a:lnTo>
                    <a:pt x="533400" y="39370"/>
                  </a:lnTo>
                  <a:lnTo>
                    <a:pt x="533400" y="40640"/>
                  </a:lnTo>
                  <a:lnTo>
                    <a:pt x="535940" y="40640"/>
                  </a:lnTo>
                  <a:lnTo>
                    <a:pt x="535940" y="41910"/>
                  </a:lnTo>
                  <a:lnTo>
                    <a:pt x="541020" y="41910"/>
                  </a:lnTo>
                  <a:lnTo>
                    <a:pt x="541020" y="45720"/>
                  </a:lnTo>
                  <a:lnTo>
                    <a:pt x="546100" y="45720"/>
                  </a:lnTo>
                  <a:lnTo>
                    <a:pt x="546100" y="46990"/>
                  </a:lnTo>
                  <a:lnTo>
                    <a:pt x="548640" y="46990"/>
                  </a:lnTo>
                  <a:lnTo>
                    <a:pt x="548640" y="48260"/>
                  </a:lnTo>
                  <a:lnTo>
                    <a:pt x="553720" y="48260"/>
                  </a:lnTo>
                  <a:lnTo>
                    <a:pt x="553720" y="52070"/>
                  </a:lnTo>
                  <a:lnTo>
                    <a:pt x="558800" y="52070"/>
                  </a:lnTo>
                  <a:lnTo>
                    <a:pt x="558800" y="53340"/>
                  </a:lnTo>
                  <a:lnTo>
                    <a:pt x="561340" y="53340"/>
                  </a:lnTo>
                  <a:lnTo>
                    <a:pt x="561340" y="54610"/>
                  </a:lnTo>
                  <a:lnTo>
                    <a:pt x="607060" y="54610"/>
                  </a:lnTo>
                  <a:lnTo>
                    <a:pt x="607060" y="58420"/>
                  </a:lnTo>
                  <a:lnTo>
                    <a:pt x="610857" y="58420"/>
                  </a:lnTo>
                  <a:lnTo>
                    <a:pt x="610857" y="54610"/>
                  </a:lnTo>
                  <a:lnTo>
                    <a:pt x="610857" y="53340"/>
                  </a:lnTo>
                  <a:lnTo>
                    <a:pt x="610857" y="33020"/>
                  </a:lnTo>
                  <a:lnTo>
                    <a:pt x="610857" y="2921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0" y="6197600"/>
              <a:ext cx="355600" cy="52069"/>
            </a:xfrm>
            <a:custGeom>
              <a:avLst/>
              <a:gdLst/>
              <a:ahLst/>
              <a:cxnLst/>
              <a:rect l="l" t="t" r="r" b="b"/>
              <a:pathLst>
                <a:path w="355600" h="52070">
                  <a:moveTo>
                    <a:pt x="355600" y="50800"/>
                  </a:moveTo>
                  <a:lnTo>
                    <a:pt x="354330" y="50800"/>
                  </a:lnTo>
                  <a:lnTo>
                    <a:pt x="354330" y="48260"/>
                  </a:lnTo>
                  <a:lnTo>
                    <a:pt x="351790" y="48260"/>
                  </a:lnTo>
                  <a:lnTo>
                    <a:pt x="351790" y="46990"/>
                  </a:lnTo>
                  <a:lnTo>
                    <a:pt x="346710" y="46990"/>
                  </a:lnTo>
                  <a:lnTo>
                    <a:pt x="346710" y="45720"/>
                  </a:lnTo>
                  <a:lnTo>
                    <a:pt x="342900" y="45720"/>
                  </a:lnTo>
                  <a:lnTo>
                    <a:pt x="342900" y="44450"/>
                  </a:lnTo>
                  <a:lnTo>
                    <a:pt x="337820" y="44450"/>
                  </a:lnTo>
                  <a:lnTo>
                    <a:pt x="337820" y="41910"/>
                  </a:lnTo>
                  <a:lnTo>
                    <a:pt x="330200" y="41910"/>
                  </a:lnTo>
                  <a:lnTo>
                    <a:pt x="330200" y="40640"/>
                  </a:lnTo>
                  <a:lnTo>
                    <a:pt x="326390" y="40640"/>
                  </a:lnTo>
                  <a:lnTo>
                    <a:pt x="326390" y="39370"/>
                  </a:lnTo>
                  <a:lnTo>
                    <a:pt x="323850" y="39370"/>
                  </a:lnTo>
                  <a:lnTo>
                    <a:pt x="323850" y="38100"/>
                  </a:lnTo>
                  <a:lnTo>
                    <a:pt x="321310" y="38100"/>
                  </a:lnTo>
                  <a:lnTo>
                    <a:pt x="321310" y="35560"/>
                  </a:lnTo>
                  <a:lnTo>
                    <a:pt x="317500" y="35560"/>
                  </a:lnTo>
                  <a:lnTo>
                    <a:pt x="317500" y="34290"/>
                  </a:lnTo>
                  <a:lnTo>
                    <a:pt x="316230" y="34290"/>
                  </a:lnTo>
                  <a:lnTo>
                    <a:pt x="316230" y="33020"/>
                  </a:lnTo>
                  <a:lnTo>
                    <a:pt x="313690" y="33020"/>
                  </a:lnTo>
                  <a:lnTo>
                    <a:pt x="313690" y="31750"/>
                  </a:lnTo>
                  <a:lnTo>
                    <a:pt x="312420" y="31750"/>
                  </a:lnTo>
                  <a:lnTo>
                    <a:pt x="312420" y="29210"/>
                  </a:lnTo>
                  <a:lnTo>
                    <a:pt x="307340" y="29210"/>
                  </a:lnTo>
                  <a:lnTo>
                    <a:pt x="307340" y="27940"/>
                  </a:lnTo>
                  <a:lnTo>
                    <a:pt x="306070" y="27940"/>
                  </a:lnTo>
                  <a:lnTo>
                    <a:pt x="306070" y="26670"/>
                  </a:lnTo>
                  <a:lnTo>
                    <a:pt x="303530" y="26670"/>
                  </a:lnTo>
                  <a:lnTo>
                    <a:pt x="303530" y="25400"/>
                  </a:lnTo>
                  <a:lnTo>
                    <a:pt x="302260" y="25400"/>
                  </a:lnTo>
                  <a:lnTo>
                    <a:pt x="302260" y="22860"/>
                  </a:lnTo>
                  <a:lnTo>
                    <a:pt x="298450" y="22860"/>
                  </a:lnTo>
                  <a:lnTo>
                    <a:pt x="298450" y="21590"/>
                  </a:lnTo>
                  <a:lnTo>
                    <a:pt x="295910" y="21590"/>
                  </a:lnTo>
                  <a:lnTo>
                    <a:pt x="295910" y="20320"/>
                  </a:lnTo>
                  <a:lnTo>
                    <a:pt x="294640" y="20320"/>
                  </a:lnTo>
                  <a:lnTo>
                    <a:pt x="294640" y="19050"/>
                  </a:lnTo>
                  <a:lnTo>
                    <a:pt x="292100" y="19050"/>
                  </a:lnTo>
                  <a:lnTo>
                    <a:pt x="292100" y="16510"/>
                  </a:lnTo>
                  <a:lnTo>
                    <a:pt x="287020" y="16510"/>
                  </a:lnTo>
                  <a:lnTo>
                    <a:pt x="287020" y="15240"/>
                  </a:lnTo>
                  <a:lnTo>
                    <a:pt x="284480" y="15240"/>
                  </a:lnTo>
                  <a:lnTo>
                    <a:pt x="284480" y="13970"/>
                  </a:lnTo>
                  <a:lnTo>
                    <a:pt x="281940" y="13970"/>
                  </a:lnTo>
                  <a:lnTo>
                    <a:pt x="281940" y="12700"/>
                  </a:lnTo>
                  <a:lnTo>
                    <a:pt x="279400" y="12700"/>
                  </a:lnTo>
                  <a:lnTo>
                    <a:pt x="279400" y="10160"/>
                  </a:lnTo>
                  <a:lnTo>
                    <a:pt x="247650" y="10160"/>
                  </a:lnTo>
                  <a:lnTo>
                    <a:pt x="247650" y="8890"/>
                  </a:lnTo>
                  <a:lnTo>
                    <a:pt x="243840" y="8890"/>
                  </a:lnTo>
                  <a:lnTo>
                    <a:pt x="243840" y="7620"/>
                  </a:lnTo>
                  <a:lnTo>
                    <a:pt x="241300" y="7620"/>
                  </a:lnTo>
                  <a:lnTo>
                    <a:pt x="241300" y="6350"/>
                  </a:lnTo>
                  <a:lnTo>
                    <a:pt x="238760" y="6350"/>
                  </a:lnTo>
                  <a:lnTo>
                    <a:pt x="238760" y="3810"/>
                  </a:lnTo>
                  <a:lnTo>
                    <a:pt x="233680" y="3810"/>
                  </a:lnTo>
                  <a:lnTo>
                    <a:pt x="233680" y="2540"/>
                  </a:lnTo>
                  <a:lnTo>
                    <a:pt x="231140" y="2540"/>
                  </a:lnTo>
                  <a:lnTo>
                    <a:pt x="231140" y="1270"/>
                  </a:lnTo>
                  <a:lnTo>
                    <a:pt x="228600" y="1270"/>
                  </a:lnTo>
                  <a:lnTo>
                    <a:pt x="228600" y="0"/>
                  </a:lnTo>
                  <a:lnTo>
                    <a:pt x="140970" y="0"/>
                  </a:lnTo>
                  <a:lnTo>
                    <a:pt x="140970" y="1270"/>
                  </a:lnTo>
                  <a:lnTo>
                    <a:pt x="137160" y="1270"/>
                  </a:lnTo>
                  <a:lnTo>
                    <a:pt x="137160" y="2540"/>
                  </a:lnTo>
                  <a:lnTo>
                    <a:pt x="134620" y="2540"/>
                  </a:lnTo>
                  <a:lnTo>
                    <a:pt x="134620" y="3810"/>
                  </a:lnTo>
                  <a:lnTo>
                    <a:pt x="129540" y="3810"/>
                  </a:lnTo>
                  <a:lnTo>
                    <a:pt x="129540" y="6350"/>
                  </a:lnTo>
                  <a:lnTo>
                    <a:pt x="127000" y="6350"/>
                  </a:lnTo>
                  <a:lnTo>
                    <a:pt x="127000" y="7620"/>
                  </a:lnTo>
                  <a:lnTo>
                    <a:pt x="124460" y="7620"/>
                  </a:lnTo>
                  <a:lnTo>
                    <a:pt x="124460" y="8890"/>
                  </a:lnTo>
                  <a:lnTo>
                    <a:pt x="121920" y="8890"/>
                  </a:lnTo>
                  <a:lnTo>
                    <a:pt x="121920" y="10160"/>
                  </a:lnTo>
                  <a:lnTo>
                    <a:pt x="110490" y="10160"/>
                  </a:lnTo>
                  <a:lnTo>
                    <a:pt x="110490" y="12700"/>
                  </a:lnTo>
                  <a:lnTo>
                    <a:pt x="105410" y="12700"/>
                  </a:lnTo>
                  <a:lnTo>
                    <a:pt x="105410" y="13970"/>
                  </a:lnTo>
                  <a:lnTo>
                    <a:pt x="101600" y="13970"/>
                  </a:lnTo>
                  <a:lnTo>
                    <a:pt x="101600" y="15240"/>
                  </a:lnTo>
                  <a:lnTo>
                    <a:pt x="96520" y="15240"/>
                  </a:lnTo>
                  <a:lnTo>
                    <a:pt x="96520" y="16510"/>
                  </a:lnTo>
                  <a:lnTo>
                    <a:pt x="86360" y="16510"/>
                  </a:lnTo>
                  <a:lnTo>
                    <a:pt x="86360" y="19050"/>
                  </a:lnTo>
                  <a:lnTo>
                    <a:pt x="83820" y="19050"/>
                  </a:lnTo>
                  <a:lnTo>
                    <a:pt x="83820" y="20320"/>
                  </a:lnTo>
                  <a:lnTo>
                    <a:pt x="78740" y="20320"/>
                  </a:lnTo>
                  <a:lnTo>
                    <a:pt x="78740" y="21590"/>
                  </a:lnTo>
                  <a:lnTo>
                    <a:pt x="76200" y="21590"/>
                  </a:lnTo>
                  <a:lnTo>
                    <a:pt x="76200" y="22860"/>
                  </a:lnTo>
                  <a:lnTo>
                    <a:pt x="68580" y="22860"/>
                  </a:lnTo>
                  <a:lnTo>
                    <a:pt x="68580" y="25400"/>
                  </a:lnTo>
                  <a:lnTo>
                    <a:pt x="66040" y="25400"/>
                  </a:lnTo>
                  <a:lnTo>
                    <a:pt x="66040" y="26670"/>
                  </a:lnTo>
                  <a:lnTo>
                    <a:pt x="62230" y="26670"/>
                  </a:lnTo>
                  <a:lnTo>
                    <a:pt x="62230" y="27940"/>
                  </a:lnTo>
                  <a:lnTo>
                    <a:pt x="58420" y="27940"/>
                  </a:lnTo>
                  <a:lnTo>
                    <a:pt x="5842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48260" y="31750"/>
                  </a:lnTo>
                  <a:lnTo>
                    <a:pt x="48260" y="33020"/>
                  </a:lnTo>
                  <a:lnTo>
                    <a:pt x="45720" y="33020"/>
                  </a:lnTo>
                  <a:lnTo>
                    <a:pt x="45720" y="34290"/>
                  </a:lnTo>
                  <a:lnTo>
                    <a:pt x="41910" y="34290"/>
                  </a:lnTo>
                  <a:lnTo>
                    <a:pt x="41910" y="35560"/>
                  </a:lnTo>
                  <a:lnTo>
                    <a:pt x="35560" y="35560"/>
                  </a:lnTo>
                  <a:lnTo>
                    <a:pt x="35560" y="38100"/>
                  </a:lnTo>
                  <a:lnTo>
                    <a:pt x="31750" y="38100"/>
                  </a:lnTo>
                  <a:lnTo>
                    <a:pt x="31750" y="39370"/>
                  </a:lnTo>
                  <a:lnTo>
                    <a:pt x="27940" y="39370"/>
                  </a:lnTo>
                  <a:lnTo>
                    <a:pt x="27940" y="40640"/>
                  </a:lnTo>
                  <a:lnTo>
                    <a:pt x="25400" y="40640"/>
                  </a:lnTo>
                  <a:lnTo>
                    <a:pt x="25400" y="41910"/>
                  </a:lnTo>
                  <a:lnTo>
                    <a:pt x="17780" y="41910"/>
                  </a:lnTo>
                  <a:lnTo>
                    <a:pt x="17780" y="44450"/>
                  </a:lnTo>
                  <a:lnTo>
                    <a:pt x="15240" y="44450"/>
                  </a:lnTo>
                  <a:lnTo>
                    <a:pt x="15240" y="45720"/>
                  </a:lnTo>
                  <a:lnTo>
                    <a:pt x="11430" y="45720"/>
                  </a:lnTo>
                  <a:lnTo>
                    <a:pt x="11430" y="46990"/>
                  </a:lnTo>
                  <a:lnTo>
                    <a:pt x="8890" y="46990"/>
                  </a:lnTo>
                  <a:lnTo>
                    <a:pt x="8890" y="48260"/>
                  </a:lnTo>
                  <a:lnTo>
                    <a:pt x="2540" y="48260"/>
                  </a:lnTo>
                  <a:lnTo>
                    <a:pt x="2540" y="50800"/>
                  </a:lnTo>
                  <a:lnTo>
                    <a:pt x="0" y="50800"/>
                  </a:lnTo>
                  <a:lnTo>
                    <a:pt x="0" y="52070"/>
                  </a:lnTo>
                  <a:lnTo>
                    <a:pt x="76200" y="52070"/>
                  </a:lnTo>
                  <a:lnTo>
                    <a:pt x="76200" y="50800"/>
                  </a:lnTo>
                  <a:lnTo>
                    <a:pt x="80010" y="50800"/>
                  </a:lnTo>
                  <a:lnTo>
                    <a:pt x="80010" y="48260"/>
                  </a:lnTo>
                  <a:lnTo>
                    <a:pt x="85090" y="48260"/>
                  </a:lnTo>
                  <a:lnTo>
                    <a:pt x="85090" y="46990"/>
                  </a:lnTo>
                  <a:lnTo>
                    <a:pt x="92710" y="46990"/>
                  </a:lnTo>
                  <a:lnTo>
                    <a:pt x="92710" y="45720"/>
                  </a:lnTo>
                  <a:lnTo>
                    <a:pt x="97790" y="45720"/>
                  </a:lnTo>
                  <a:lnTo>
                    <a:pt x="97790" y="44450"/>
                  </a:lnTo>
                  <a:lnTo>
                    <a:pt x="104140" y="44450"/>
                  </a:lnTo>
                  <a:lnTo>
                    <a:pt x="104140" y="41910"/>
                  </a:lnTo>
                  <a:lnTo>
                    <a:pt x="114300" y="41910"/>
                  </a:lnTo>
                  <a:lnTo>
                    <a:pt x="114300" y="40640"/>
                  </a:lnTo>
                  <a:lnTo>
                    <a:pt x="119380" y="40640"/>
                  </a:lnTo>
                  <a:lnTo>
                    <a:pt x="119380" y="39370"/>
                  </a:lnTo>
                  <a:lnTo>
                    <a:pt x="123190" y="39370"/>
                  </a:lnTo>
                  <a:lnTo>
                    <a:pt x="123190" y="38100"/>
                  </a:lnTo>
                  <a:lnTo>
                    <a:pt x="125730" y="38100"/>
                  </a:lnTo>
                  <a:lnTo>
                    <a:pt x="125730" y="35560"/>
                  </a:lnTo>
                  <a:lnTo>
                    <a:pt x="130810" y="35560"/>
                  </a:lnTo>
                  <a:lnTo>
                    <a:pt x="130810" y="34290"/>
                  </a:lnTo>
                  <a:lnTo>
                    <a:pt x="133350" y="34290"/>
                  </a:lnTo>
                  <a:lnTo>
                    <a:pt x="133350" y="33020"/>
                  </a:lnTo>
                  <a:lnTo>
                    <a:pt x="135890" y="33020"/>
                  </a:lnTo>
                  <a:lnTo>
                    <a:pt x="135890" y="31750"/>
                  </a:lnTo>
                  <a:lnTo>
                    <a:pt x="138430" y="31750"/>
                  </a:lnTo>
                  <a:lnTo>
                    <a:pt x="138430" y="29210"/>
                  </a:lnTo>
                  <a:lnTo>
                    <a:pt x="142240" y="29210"/>
                  </a:lnTo>
                  <a:lnTo>
                    <a:pt x="142240" y="27940"/>
                  </a:lnTo>
                  <a:lnTo>
                    <a:pt x="227330" y="27940"/>
                  </a:lnTo>
                  <a:lnTo>
                    <a:pt x="227330" y="29210"/>
                  </a:lnTo>
                  <a:lnTo>
                    <a:pt x="232410" y="29210"/>
                  </a:lnTo>
                  <a:lnTo>
                    <a:pt x="232410" y="31750"/>
                  </a:lnTo>
                  <a:lnTo>
                    <a:pt x="234950" y="31750"/>
                  </a:lnTo>
                  <a:lnTo>
                    <a:pt x="234950" y="33020"/>
                  </a:lnTo>
                  <a:lnTo>
                    <a:pt x="237490" y="33020"/>
                  </a:lnTo>
                  <a:lnTo>
                    <a:pt x="237490" y="34290"/>
                  </a:lnTo>
                  <a:lnTo>
                    <a:pt x="240030" y="34290"/>
                  </a:lnTo>
                  <a:lnTo>
                    <a:pt x="240030" y="35560"/>
                  </a:lnTo>
                  <a:lnTo>
                    <a:pt x="245110" y="35560"/>
                  </a:lnTo>
                  <a:lnTo>
                    <a:pt x="245110" y="38100"/>
                  </a:lnTo>
                  <a:lnTo>
                    <a:pt x="246380" y="38100"/>
                  </a:lnTo>
                  <a:lnTo>
                    <a:pt x="246380" y="39370"/>
                  </a:lnTo>
                  <a:lnTo>
                    <a:pt x="278130" y="39370"/>
                  </a:lnTo>
                  <a:lnTo>
                    <a:pt x="278130" y="40640"/>
                  </a:lnTo>
                  <a:lnTo>
                    <a:pt x="280670" y="40640"/>
                  </a:lnTo>
                  <a:lnTo>
                    <a:pt x="280670" y="41910"/>
                  </a:lnTo>
                  <a:lnTo>
                    <a:pt x="285750" y="41910"/>
                  </a:lnTo>
                  <a:lnTo>
                    <a:pt x="285750" y="44450"/>
                  </a:lnTo>
                  <a:lnTo>
                    <a:pt x="288290" y="44450"/>
                  </a:lnTo>
                  <a:lnTo>
                    <a:pt x="288290" y="45720"/>
                  </a:lnTo>
                  <a:lnTo>
                    <a:pt x="290830" y="45720"/>
                  </a:lnTo>
                  <a:lnTo>
                    <a:pt x="290830" y="46990"/>
                  </a:lnTo>
                  <a:lnTo>
                    <a:pt x="293370" y="46990"/>
                  </a:lnTo>
                  <a:lnTo>
                    <a:pt x="293370" y="48260"/>
                  </a:lnTo>
                  <a:lnTo>
                    <a:pt x="297180" y="48260"/>
                  </a:lnTo>
                  <a:lnTo>
                    <a:pt x="297180" y="50800"/>
                  </a:lnTo>
                  <a:lnTo>
                    <a:pt x="299720" y="50800"/>
                  </a:lnTo>
                  <a:lnTo>
                    <a:pt x="299720" y="52070"/>
                  </a:lnTo>
                  <a:lnTo>
                    <a:pt x="355600" y="52070"/>
                  </a:lnTo>
                  <a:lnTo>
                    <a:pt x="355600" y="50800"/>
                  </a:lnTo>
                  <a:close/>
                </a:path>
              </a:pathLst>
            </a:custGeom>
            <a:solidFill>
              <a:srgbClr val="040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20470" y="6313170"/>
              <a:ext cx="610870" cy="102870"/>
            </a:xfrm>
            <a:custGeom>
              <a:avLst/>
              <a:gdLst/>
              <a:ahLst/>
              <a:cxnLst/>
              <a:rect l="l" t="t" r="r" b="b"/>
              <a:pathLst>
                <a:path w="610869" h="102870">
                  <a:moveTo>
                    <a:pt x="607060" y="21717"/>
                  </a:moveTo>
                  <a:lnTo>
                    <a:pt x="506730" y="21717"/>
                  </a:lnTo>
                  <a:lnTo>
                    <a:pt x="506730" y="24257"/>
                  </a:lnTo>
                  <a:lnTo>
                    <a:pt x="501650" y="24257"/>
                  </a:lnTo>
                  <a:lnTo>
                    <a:pt x="501650" y="25400"/>
                  </a:lnTo>
                  <a:lnTo>
                    <a:pt x="497840" y="25400"/>
                  </a:lnTo>
                  <a:lnTo>
                    <a:pt x="497840" y="26670"/>
                  </a:lnTo>
                  <a:lnTo>
                    <a:pt x="492760" y="26670"/>
                  </a:lnTo>
                  <a:lnTo>
                    <a:pt x="492760" y="28067"/>
                  </a:lnTo>
                  <a:lnTo>
                    <a:pt x="483870" y="28067"/>
                  </a:lnTo>
                  <a:lnTo>
                    <a:pt x="483870" y="30607"/>
                  </a:lnTo>
                  <a:lnTo>
                    <a:pt x="478790" y="30607"/>
                  </a:lnTo>
                  <a:lnTo>
                    <a:pt x="478790" y="31750"/>
                  </a:lnTo>
                  <a:lnTo>
                    <a:pt x="474980" y="31750"/>
                  </a:lnTo>
                  <a:lnTo>
                    <a:pt x="474980" y="33020"/>
                  </a:lnTo>
                  <a:lnTo>
                    <a:pt x="469900" y="33020"/>
                  </a:lnTo>
                  <a:lnTo>
                    <a:pt x="469900" y="34417"/>
                  </a:lnTo>
                  <a:lnTo>
                    <a:pt x="461010" y="34417"/>
                  </a:lnTo>
                  <a:lnTo>
                    <a:pt x="461010" y="36957"/>
                  </a:lnTo>
                  <a:lnTo>
                    <a:pt x="458470" y="36957"/>
                  </a:lnTo>
                  <a:lnTo>
                    <a:pt x="458470" y="38100"/>
                  </a:lnTo>
                  <a:lnTo>
                    <a:pt x="444500" y="38100"/>
                  </a:lnTo>
                  <a:lnTo>
                    <a:pt x="444500" y="39370"/>
                  </a:lnTo>
                  <a:lnTo>
                    <a:pt x="435610" y="39370"/>
                  </a:lnTo>
                  <a:lnTo>
                    <a:pt x="435610" y="40767"/>
                  </a:lnTo>
                  <a:lnTo>
                    <a:pt x="416560" y="40767"/>
                  </a:lnTo>
                  <a:lnTo>
                    <a:pt x="416560" y="43307"/>
                  </a:lnTo>
                  <a:lnTo>
                    <a:pt x="407657" y="43307"/>
                  </a:lnTo>
                  <a:lnTo>
                    <a:pt x="407657" y="44450"/>
                  </a:lnTo>
                  <a:lnTo>
                    <a:pt x="397510" y="44450"/>
                  </a:lnTo>
                  <a:lnTo>
                    <a:pt x="397510" y="45720"/>
                  </a:lnTo>
                  <a:lnTo>
                    <a:pt x="392430" y="45720"/>
                  </a:lnTo>
                  <a:lnTo>
                    <a:pt x="392430" y="47117"/>
                  </a:lnTo>
                  <a:lnTo>
                    <a:pt x="374650" y="47117"/>
                  </a:lnTo>
                  <a:lnTo>
                    <a:pt x="374650" y="49657"/>
                  </a:lnTo>
                  <a:lnTo>
                    <a:pt x="367030" y="49657"/>
                  </a:lnTo>
                  <a:lnTo>
                    <a:pt x="367030" y="50800"/>
                  </a:lnTo>
                  <a:lnTo>
                    <a:pt x="359410" y="50800"/>
                  </a:lnTo>
                  <a:lnTo>
                    <a:pt x="359410" y="52070"/>
                  </a:lnTo>
                  <a:lnTo>
                    <a:pt x="351790" y="52070"/>
                  </a:lnTo>
                  <a:lnTo>
                    <a:pt x="351790" y="53467"/>
                  </a:lnTo>
                  <a:lnTo>
                    <a:pt x="336550" y="53467"/>
                  </a:lnTo>
                  <a:lnTo>
                    <a:pt x="336550" y="56007"/>
                  </a:lnTo>
                  <a:lnTo>
                    <a:pt x="328930" y="56007"/>
                  </a:lnTo>
                  <a:lnTo>
                    <a:pt x="328930" y="57150"/>
                  </a:lnTo>
                  <a:lnTo>
                    <a:pt x="321310" y="57150"/>
                  </a:lnTo>
                  <a:lnTo>
                    <a:pt x="321310" y="58420"/>
                  </a:lnTo>
                  <a:lnTo>
                    <a:pt x="313690" y="58420"/>
                  </a:lnTo>
                  <a:lnTo>
                    <a:pt x="313690" y="59817"/>
                  </a:lnTo>
                  <a:lnTo>
                    <a:pt x="298450" y="59817"/>
                  </a:lnTo>
                  <a:lnTo>
                    <a:pt x="298450" y="62357"/>
                  </a:lnTo>
                  <a:lnTo>
                    <a:pt x="290830" y="62357"/>
                  </a:lnTo>
                  <a:lnTo>
                    <a:pt x="290830" y="63500"/>
                  </a:lnTo>
                  <a:lnTo>
                    <a:pt x="283210" y="63500"/>
                  </a:lnTo>
                  <a:lnTo>
                    <a:pt x="283210" y="64770"/>
                  </a:lnTo>
                  <a:lnTo>
                    <a:pt x="279400" y="64770"/>
                  </a:lnTo>
                  <a:lnTo>
                    <a:pt x="279400" y="66167"/>
                  </a:lnTo>
                  <a:lnTo>
                    <a:pt x="247650" y="66167"/>
                  </a:lnTo>
                  <a:lnTo>
                    <a:pt x="247650" y="68707"/>
                  </a:lnTo>
                  <a:lnTo>
                    <a:pt x="234950" y="68707"/>
                  </a:lnTo>
                  <a:lnTo>
                    <a:pt x="234950" y="69850"/>
                  </a:lnTo>
                  <a:lnTo>
                    <a:pt x="220980" y="69850"/>
                  </a:lnTo>
                  <a:lnTo>
                    <a:pt x="220980" y="71120"/>
                  </a:lnTo>
                  <a:lnTo>
                    <a:pt x="208280" y="71120"/>
                  </a:lnTo>
                  <a:lnTo>
                    <a:pt x="208280" y="72517"/>
                  </a:lnTo>
                  <a:lnTo>
                    <a:pt x="182880" y="72517"/>
                  </a:lnTo>
                  <a:lnTo>
                    <a:pt x="182880" y="75057"/>
                  </a:lnTo>
                  <a:lnTo>
                    <a:pt x="175260" y="75057"/>
                  </a:lnTo>
                  <a:lnTo>
                    <a:pt x="175260" y="76200"/>
                  </a:lnTo>
                  <a:lnTo>
                    <a:pt x="81280" y="76200"/>
                  </a:lnTo>
                  <a:lnTo>
                    <a:pt x="81280" y="74930"/>
                  </a:lnTo>
                  <a:lnTo>
                    <a:pt x="63500" y="74930"/>
                  </a:lnTo>
                  <a:lnTo>
                    <a:pt x="63500" y="72390"/>
                  </a:lnTo>
                  <a:lnTo>
                    <a:pt x="40640" y="72390"/>
                  </a:lnTo>
                  <a:lnTo>
                    <a:pt x="40640" y="71120"/>
                  </a:lnTo>
                  <a:lnTo>
                    <a:pt x="27940" y="71120"/>
                  </a:lnTo>
                  <a:lnTo>
                    <a:pt x="27940" y="69850"/>
                  </a:lnTo>
                  <a:lnTo>
                    <a:pt x="16510" y="69850"/>
                  </a:lnTo>
                  <a:lnTo>
                    <a:pt x="16510" y="68580"/>
                  </a:lnTo>
                  <a:lnTo>
                    <a:pt x="5080" y="68580"/>
                  </a:lnTo>
                  <a:lnTo>
                    <a:pt x="5080" y="66040"/>
                  </a:lnTo>
                  <a:lnTo>
                    <a:pt x="0" y="66040"/>
                  </a:lnTo>
                  <a:lnTo>
                    <a:pt x="0" y="95250"/>
                  </a:lnTo>
                  <a:lnTo>
                    <a:pt x="2540" y="95250"/>
                  </a:lnTo>
                  <a:lnTo>
                    <a:pt x="2540" y="96520"/>
                  </a:lnTo>
                  <a:lnTo>
                    <a:pt x="13970" y="96520"/>
                  </a:lnTo>
                  <a:lnTo>
                    <a:pt x="13970" y="97917"/>
                  </a:lnTo>
                  <a:lnTo>
                    <a:pt x="38100" y="97917"/>
                  </a:lnTo>
                  <a:lnTo>
                    <a:pt x="38100" y="100457"/>
                  </a:lnTo>
                  <a:lnTo>
                    <a:pt x="49530" y="100457"/>
                  </a:lnTo>
                  <a:lnTo>
                    <a:pt x="49530" y="101600"/>
                  </a:lnTo>
                  <a:lnTo>
                    <a:pt x="60960" y="101600"/>
                  </a:lnTo>
                  <a:lnTo>
                    <a:pt x="60960" y="102870"/>
                  </a:lnTo>
                  <a:lnTo>
                    <a:pt x="208280" y="102870"/>
                  </a:lnTo>
                  <a:lnTo>
                    <a:pt x="208280" y="101600"/>
                  </a:lnTo>
                  <a:lnTo>
                    <a:pt x="220980" y="101600"/>
                  </a:lnTo>
                  <a:lnTo>
                    <a:pt x="220980" y="100457"/>
                  </a:lnTo>
                  <a:lnTo>
                    <a:pt x="234950" y="100457"/>
                  </a:lnTo>
                  <a:lnTo>
                    <a:pt x="234950" y="97917"/>
                  </a:lnTo>
                  <a:lnTo>
                    <a:pt x="260350" y="97917"/>
                  </a:lnTo>
                  <a:lnTo>
                    <a:pt x="260350" y="96520"/>
                  </a:lnTo>
                  <a:lnTo>
                    <a:pt x="273050" y="96520"/>
                  </a:lnTo>
                  <a:lnTo>
                    <a:pt x="273050" y="95250"/>
                  </a:lnTo>
                  <a:lnTo>
                    <a:pt x="280670" y="95250"/>
                  </a:lnTo>
                  <a:lnTo>
                    <a:pt x="280670" y="93980"/>
                  </a:lnTo>
                  <a:lnTo>
                    <a:pt x="290830" y="93980"/>
                  </a:lnTo>
                  <a:lnTo>
                    <a:pt x="290830" y="91440"/>
                  </a:lnTo>
                  <a:lnTo>
                    <a:pt x="306070" y="91440"/>
                  </a:lnTo>
                  <a:lnTo>
                    <a:pt x="306070" y="90170"/>
                  </a:lnTo>
                  <a:lnTo>
                    <a:pt x="313690" y="90170"/>
                  </a:lnTo>
                  <a:lnTo>
                    <a:pt x="313690" y="88900"/>
                  </a:lnTo>
                  <a:lnTo>
                    <a:pt x="321310" y="88900"/>
                  </a:lnTo>
                  <a:lnTo>
                    <a:pt x="321310" y="87630"/>
                  </a:lnTo>
                  <a:lnTo>
                    <a:pt x="328930" y="87630"/>
                  </a:lnTo>
                  <a:lnTo>
                    <a:pt x="328930" y="85090"/>
                  </a:lnTo>
                  <a:lnTo>
                    <a:pt x="344170" y="85090"/>
                  </a:lnTo>
                  <a:lnTo>
                    <a:pt x="344170" y="83820"/>
                  </a:lnTo>
                  <a:lnTo>
                    <a:pt x="351790" y="83820"/>
                  </a:lnTo>
                  <a:lnTo>
                    <a:pt x="351790" y="82550"/>
                  </a:lnTo>
                  <a:lnTo>
                    <a:pt x="359410" y="82550"/>
                  </a:lnTo>
                  <a:lnTo>
                    <a:pt x="359410" y="81280"/>
                  </a:lnTo>
                  <a:lnTo>
                    <a:pt x="367030" y="81280"/>
                  </a:lnTo>
                  <a:lnTo>
                    <a:pt x="367030" y="78740"/>
                  </a:lnTo>
                  <a:lnTo>
                    <a:pt x="382270" y="78740"/>
                  </a:lnTo>
                  <a:lnTo>
                    <a:pt x="382270" y="77470"/>
                  </a:lnTo>
                  <a:lnTo>
                    <a:pt x="389890" y="77470"/>
                  </a:lnTo>
                  <a:lnTo>
                    <a:pt x="389890" y="76200"/>
                  </a:lnTo>
                  <a:lnTo>
                    <a:pt x="393700" y="76200"/>
                  </a:lnTo>
                  <a:lnTo>
                    <a:pt x="393700" y="75057"/>
                  </a:lnTo>
                  <a:lnTo>
                    <a:pt x="405130" y="75057"/>
                  </a:lnTo>
                  <a:lnTo>
                    <a:pt x="405130" y="72517"/>
                  </a:lnTo>
                  <a:lnTo>
                    <a:pt x="421640" y="72517"/>
                  </a:lnTo>
                  <a:lnTo>
                    <a:pt x="421640" y="71120"/>
                  </a:lnTo>
                  <a:lnTo>
                    <a:pt x="430530" y="71120"/>
                  </a:lnTo>
                  <a:lnTo>
                    <a:pt x="430530" y="69850"/>
                  </a:lnTo>
                  <a:lnTo>
                    <a:pt x="438150" y="69850"/>
                  </a:lnTo>
                  <a:lnTo>
                    <a:pt x="438150" y="68707"/>
                  </a:lnTo>
                  <a:lnTo>
                    <a:pt x="447040" y="68707"/>
                  </a:lnTo>
                  <a:lnTo>
                    <a:pt x="447040" y="66167"/>
                  </a:lnTo>
                  <a:lnTo>
                    <a:pt x="459740" y="66167"/>
                  </a:lnTo>
                  <a:lnTo>
                    <a:pt x="459740" y="64770"/>
                  </a:lnTo>
                  <a:lnTo>
                    <a:pt x="466090" y="64770"/>
                  </a:lnTo>
                  <a:lnTo>
                    <a:pt x="466090" y="63500"/>
                  </a:lnTo>
                  <a:lnTo>
                    <a:pt x="469900" y="63500"/>
                  </a:lnTo>
                  <a:lnTo>
                    <a:pt x="469900" y="62357"/>
                  </a:lnTo>
                  <a:lnTo>
                    <a:pt x="474980" y="62357"/>
                  </a:lnTo>
                  <a:lnTo>
                    <a:pt x="474980" y="59817"/>
                  </a:lnTo>
                  <a:lnTo>
                    <a:pt x="483870" y="59817"/>
                  </a:lnTo>
                  <a:lnTo>
                    <a:pt x="483870" y="58420"/>
                  </a:lnTo>
                  <a:lnTo>
                    <a:pt x="487680" y="58420"/>
                  </a:lnTo>
                  <a:lnTo>
                    <a:pt x="487680" y="57150"/>
                  </a:lnTo>
                  <a:lnTo>
                    <a:pt x="492760" y="57150"/>
                  </a:lnTo>
                  <a:lnTo>
                    <a:pt x="492760" y="56007"/>
                  </a:lnTo>
                  <a:lnTo>
                    <a:pt x="497840" y="56007"/>
                  </a:lnTo>
                  <a:lnTo>
                    <a:pt x="497840" y="53467"/>
                  </a:lnTo>
                  <a:lnTo>
                    <a:pt x="506730" y="53467"/>
                  </a:lnTo>
                  <a:lnTo>
                    <a:pt x="506730" y="52070"/>
                  </a:lnTo>
                  <a:lnTo>
                    <a:pt x="510540" y="52070"/>
                  </a:lnTo>
                  <a:lnTo>
                    <a:pt x="510540" y="50800"/>
                  </a:lnTo>
                  <a:lnTo>
                    <a:pt x="515620" y="50800"/>
                  </a:lnTo>
                  <a:lnTo>
                    <a:pt x="515620" y="49657"/>
                  </a:lnTo>
                  <a:lnTo>
                    <a:pt x="519430" y="49657"/>
                  </a:lnTo>
                  <a:lnTo>
                    <a:pt x="519430" y="47117"/>
                  </a:lnTo>
                  <a:lnTo>
                    <a:pt x="527050" y="47117"/>
                  </a:lnTo>
                  <a:lnTo>
                    <a:pt x="527050" y="45720"/>
                  </a:lnTo>
                  <a:lnTo>
                    <a:pt x="533400" y="45720"/>
                  </a:lnTo>
                  <a:lnTo>
                    <a:pt x="533400" y="44450"/>
                  </a:lnTo>
                  <a:lnTo>
                    <a:pt x="537210" y="44450"/>
                  </a:lnTo>
                  <a:lnTo>
                    <a:pt x="537210" y="43307"/>
                  </a:lnTo>
                  <a:lnTo>
                    <a:pt x="542290" y="43307"/>
                  </a:lnTo>
                  <a:lnTo>
                    <a:pt x="542290" y="40767"/>
                  </a:lnTo>
                  <a:lnTo>
                    <a:pt x="551180" y="40767"/>
                  </a:lnTo>
                  <a:lnTo>
                    <a:pt x="551180" y="39370"/>
                  </a:lnTo>
                  <a:lnTo>
                    <a:pt x="554990" y="39370"/>
                  </a:lnTo>
                  <a:lnTo>
                    <a:pt x="554990" y="38100"/>
                  </a:lnTo>
                  <a:lnTo>
                    <a:pt x="560070" y="38100"/>
                  </a:lnTo>
                  <a:lnTo>
                    <a:pt x="560070" y="36957"/>
                  </a:lnTo>
                  <a:lnTo>
                    <a:pt x="565150" y="36957"/>
                  </a:lnTo>
                  <a:lnTo>
                    <a:pt x="565150" y="34417"/>
                  </a:lnTo>
                  <a:lnTo>
                    <a:pt x="574040" y="34417"/>
                  </a:lnTo>
                  <a:lnTo>
                    <a:pt x="574040" y="33020"/>
                  </a:lnTo>
                  <a:lnTo>
                    <a:pt x="577850" y="33020"/>
                  </a:lnTo>
                  <a:lnTo>
                    <a:pt x="577850" y="31750"/>
                  </a:lnTo>
                  <a:lnTo>
                    <a:pt x="582930" y="31750"/>
                  </a:lnTo>
                  <a:lnTo>
                    <a:pt x="582930" y="30607"/>
                  </a:lnTo>
                  <a:lnTo>
                    <a:pt x="586740" y="30607"/>
                  </a:lnTo>
                  <a:lnTo>
                    <a:pt x="586740" y="28067"/>
                  </a:lnTo>
                  <a:lnTo>
                    <a:pt x="594360" y="28067"/>
                  </a:lnTo>
                  <a:lnTo>
                    <a:pt x="594360" y="26670"/>
                  </a:lnTo>
                  <a:lnTo>
                    <a:pt x="599440" y="26670"/>
                  </a:lnTo>
                  <a:lnTo>
                    <a:pt x="599440" y="25400"/>
                  </a:lnTo>
                  <a:lnTo>
                    <a:pt x="603250" y="25400"/>
                  </a:lnTo>
                  <a:lnTo>
                    <a:pt x="603250" y="24257"/>
                  </a:lnTo>
                  <a:lnTo>
                    <a:pt x="607060" y="24257"/>
                  </a:lnTo>
                  <a:lnTo>
                    <a:pt x="607060" y="21717"/>
                  </a:lnTo>
                  <a:close/>
                </a:path>
                <a:path w="610869" h="102870">
                  <a:moveTo>
                    <a:pt x="610870" y="0"/>
                  </a:moveTo>
                  <a:lnTo>
                    <a:pt x="586740" y="0"/>
                  </a:lnTo>
                  <a:lnTo>
                    <a:pt x="586740" y="1270"/>
                  </a:lnTo>
                  <a:lnTo>
                    <a:pt x="582930" y="1270"/>
                  </a:lnTo>
                  <a:lnTo>
                    <a:pt x="582930" y="2540"/>
                  </a:lnTo>
                  <a:lnTo>
                    <a:pt x="574040" y="2540"/>
                  </a:lnTo>
                  <a:lnTo>
                    <a:pt x="574040" y="5080"/>
                  </a:lnTo>
                  <a:lnTo>
                    <a:pt x="568960" y="5080"/>
                  </a:lnTo>
                  <a:lnTo>
                    <a:pt x="568960" y="6350"/>
                  </a:lnTo>
                  <a:lnTo>
                    <a:pt x="565150" y="6350"/>
                  </a:lnTo>
                  <a:lnTo>
                    <a:pt x="565150" y="7620"/>
                  </a:lnTo>
                  <a:lnTo>
                    <a:pt x="560070" y="7620"/>
                  </a:lnTo>
                  <a:lnTo>
                    <a:pt x="560070" y="8890"/>
                  </a:lnTo>
                  <a:lnTo>
                    <a:pt x="551180" y="8890"/>
                  </a:lnTo>
                  <a:lnTo>
                    <a:pt x="551180" y="11430"/>
                  </a:lnTo>
                  <a:lnTo>
                    <a:pt x="546100" y="11430"/>
                  </a:lnTo>
                  <a:lnTo>
                    <a:pt x="546100" y="12700"/>
                  </a:lnTo>
                  <a:lnTo>
                    <a:pt x="542290" y="12700"/>
                  </a:lnTo>
                  <a:lnTo>
                    <a:pt x="542290" y="13970"/>
                  </a:lnTo>
                  <a:lnTo>
                    <a:pt x="537210" y="13970"/>
                  </a:lnTo>
                  <a:lnTo>
                    <a:pt x="537210" y="15240"/>
                  </a:lnTo>
                  <a:lnTo>
                    <a:pt x="528320" y="15240"/>
                  </a:lnTo>
                  <a:lnTo>
                    <a:pt x="528320" y="17780"/>
                  </a:lnTo>
                  <a:lnTo>
                    <a:pt x="525780" y="17780"/>
                  </a:lnTo>
                  <a:lnTo>
                    <a:pt x="525780" y="19050"/>
                  </a:lnTo>
                  <a:lnTo>
                    <a:pt x="519430" y="19050"/>
                  </a:lnTo>
                  <a:lnTo>
                    <a:pt x="519430" y="20320"/>
                  </a:lnTo>
                  <a:lnTo>
                    <a:pt x="515620" y="20320"/>
                  </a:lnTo>
                  <a:lnTo>
                    <a:pt x="515620" y="21590"/>
                  </a:lnTo>
                  <a:lnTo>
                    <a:pt x="610870" y="21590"/>
                  </a:lnTo>
                  <a:lnTo>
                    <a:pt x="610870" y="20320"/>
                  </a:lnTo>
                  <a:lnTo>
                    <a:pt x="610870" y="19050"/>
                  </a:lnTo>
                  <a:lnTo>
                    <a:pt x="610870" y="127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7870" y="6268720"/>
              <a:ext cx="1093470" cy="139700"/>
            </a:xfrm>
            <a:custGeom>
              <a:avLst/>
              <a:gdLst/>
              <a:ahLst/>
              <a:cxnLst/>
              <a:rect l="l" t="t" r="r" b="b"/>
              <a:pathLst>
                <a:path w="1093470" h="139700">
                  <a:moveTo>
                    <a:pt x="482600" y="111760"/>
                  </a:moveTo>
                  <a:lnTo>
                    <a:pt x="468630" y="111760"/>
                  </a:lnTo>
                  <a:lnTo>
                    <a:pt x="468630" y="110490"/>
                  </a:lnTo>
                  <a:lnTo>
                    <a:pt x="450850" y="110490"/>
                  </a:lnTo>
                  <a:lnTo>
                    <a:pt x="450850" y="107950"/>
                  </a:lnTo>
                  <a:lnTo>
                    <a:pt x="426720" y="107950"/>
                  </a:lnTo>
                  <a:lnTo>
                    <a:pt x="426720" y="105410"/>
                  </a:lnTo>
                  <a:lnTo>
                    <a:pt x="402590" y="105410"/>
                  </a:lnTo>
                  <a:lnTo>
                    <a:pt x="402590" y="104140"/>
                  </a:lnTo>
                  <a:lnTo>
                    <a:pt x="389890" y="104140"/>
                  </a:lnTo>
                  <a:lnTo>
                    <a:pt x="389890" y="101600"/>
                  </a:lnTo>
                  <a:lnTo>
                    <a:pt x="375920" y="101600"/>
                  </a:lnTo>
                  <a:lnTo>
                    <a:pt x="375920" y="99060"/>
                  </a:lnTo>
                  <a:lnTo>
                    <a:pt x="364490" y="99060"/>
                  </a:lnTo>
                  <a:lnTo>
                    <a:pt x="364490" y="97790"/>
                  </a:lnTo>
                  <a:lnTo>
                    <a:pt x="358140" y="97790"/>
                  </a:lnTo>
                  <a:lnTo>
                    <a:pt x="358140" y="95250"/>
                  </a:lnTo>
                  <a:lnTo>
                    <a:pt x="346710" y="95250"/>
                  </a:lnTo>
                  <a:lnTo>
                    <a:pt x="346710" y="92710"/>
                  </a:lnTo>
                  <a:lnTo>
                    <a:pt x="336550" y="92710"/>
                  </a:lnTo>
                  <a:lnTo>
                    <a:pt x="336550" y="91440"/>
                  </a:lnTo>
                  <a:lnTo>
                    <a:pt x="330200" y="91440"/>
                  </a:lnTo>
                  <a:lnTo>
                    <a:pt x="330200" y="88900"/>
                  </a:lnTo>
                  <a:lnTo>
                    <a:pt x="318770" y="88900"/>
                  </a:lnTo>
                  <a:lnTo>
                    <a:pt x="318770" y="86360"/>
                  </a:lnTo>
                  <a:lnTo>
                    <a:pt x="307340" y="86360"/>
                  </a:lnTo>
                  <a:lnTo>
                    <a:pt x="307340" y="85090"/>
                  </a:lnTo>
                  <a:lnTo>
                    <a:pt x="302260" y="85090"/>
                  </a:lnTo>
                  <a:lnTo>
                    <a:pt x="302260" y="82550"/>
                  </a:lnTo>
                  <a:lnTo>
                    <a:pt x="292100" y="82550"/>
                  </a:lnTo>
                  <a:lnTo>
                    <a:pt x="292100" y="80010"/>
                  </a:lnTo>
                  <a:lnTo>
                    <a:pt x="283210" y="80010"/>
                  </a:lnTo>
                  <a:lnTo>
                    <a:pt x="283210" y="78740"/>
                  </a:lnTo>
                  <a:lnTo>
                    <a:pt x="279400" y="78740"/>
                  </a:lnTo>
                  <a:lnTo>
                    <a:pt x="279400" y="76200"/>
                  </a:lnTo>
                  <a:lnTo>
                    <a:pt x="270510" y="76200"/>
                  </a:lnTo>
                  <a:lnTo>
                    <a:pt x="270510" y="73660"/>
                  </a:lnTo>
                  <a:lnTo>
                    <a:pt x="261620" y="73660"/>
                  </a:lnTo>
                  <a:lnTo>
                    <a:pt x="261620" y="72390"/>
                  </a:lnTo>
                  <a:lnTo>
                    <a:pt x="257810" y="72390"/>
                  </a:lnTo>
                  <a:lnTo>
                    <a:pt x="257810" y="69850"/>
                  </a:lnTo>
                  <a:lnTo>
                    <a:pt x="248920" y="69850"/>
                  </a:lnTo>
                  <a:lnTo>
                    <a:pt x="248920" y="67310"/>
                  </a:lnTo>
                  <a:lnTo>
                    <a:pt x="240030" y="67310"/>
                  </a:lnTo>
                  <a:lnTo>
                    <a:pt x="240030" y="66040"/>
                  </a:lnTo>
                  <a:lnTo>
                    <a:pt x="234950" y="66040"/>
                  </a:lnTo>
                  <a:lnTo>
                    <a:pt x="234950" y="63500"/>
                  </a:lnTo>
                  <a:lnTo>
                    <a:pt x="226060" y="63500"/>
                  </a:lnTo>
                  <a:lnTo>
                    <a:pt x="226060" y="60960"/>
                  </a:lnTo>
                  <a:lnTo>
                    <a:pt x="217170" y="60960"/>
                  </a:lnTo>
                  <a:lnTo>
                    <a:pt x="217170" y="59690"/>
                  </a:lnTo>
                  <a:lnTo>
                    <a:pt x="213360" y="59690"/>
                  </a:lnTo>
                  <a:lnTo>
                    <a:pt x="213360" y="57150"/>
                  </a:lnTo>
                  <a:lnTo>
                    <a:pt x="204470" y="57150"/>
                  </a:lnTo>
                  <a:lnTo>
                    <a:pt x="204470" y="54610"/>
                  </a:lnTo>
                  <a:lnTo>
                    <a:pt x="194310" y="54610"/>
                  </a:lnTo>
                  <a:lnTo>
                    <a:pt x="194310" y="53340"/>
                  </a:lnTo>
                  <a:lnTo>
                    <a:pt x="190500" y="53340"/>
                  </a:lnTo>
                  <a:lnTo>
                    <a:pt x="190500" y="50800"/>
                  </a:lnTo>
                  <a:lnTo>
                    <a:pt x="181610" y="50800"/>
                  </a:lnTo>
                  <a:lnTo>
                    <a:pt x="181610" y="48260"/>
                  </a:lnTo>
                  <a:lnTo>
                    <a:pt x="172720" y="48260"/>
                  </a:lnTo>
                  <a:lnTo>
                    <a:pt x="172720" y="46990"/>
                  </a:lnTo>
                  <a:lnTo>
                    <a:pt x="167640" y="46990"/>
                  </a:lnTo>
                  <a:lnTo>
                    <a:pt x="167640" y="44450"/>
                  </a:lnTo>
                  <a:lnTo>
                    <a:pt x="160020" y="44450"/>
                  </a:lnTo>
                  <a:lnTo>
                    <a:pt x="160020" y="41910"/>
                  </a:lnTo>
                  <a:lnTo>
                    <a:pt x="152400" y="41910"/>
                  </a:lnTo>
                  <a:lnTo>
                    <a:pt x="152400" y="40640"/>
                  </a:lnTo>
                  <a:lnTo>
                    <a:pt x="148590" y="40640"/>
                  </a:lnTo>
                  <a:lnTo>
                    <a:pt x="148590" y="38100"/>
                  </a:lnTo>
                  <a:lnTo>
                    <a:pt x="140970" y="38100"/>
                  </a:lnTo>
                  <a:lnTo>
                    <a:pt x="140970" y="35560"/>
                  </a:lnTo>
                  <a:lnTo>
                    <a:pt x="133350" y="35560"/>
                  </a:lnTo>
                  <a:lnTo>
                    <a:pt x="133350" y="34290"/>
                  </a:lnTo>
                  <a:lnTo>
                    <a:pt x="129540" y="34290"/>
                  </a:lnTo>
                  <a:lnTo>
                    <a:pt x="129540" y="31750"/>
                  </a:lnTo>
                  <a:lnTo>
                    <a:pt x="121920" y="31750"/>
                  </a:lnTo>
                  <a:lnTo>
                    <a:pt x="121920" y="29210"/>
                  </a:lnTo>
                  <a:lnTo>
                    <a:pt x="114300" y="29210"/>
                  </a:lnTo>
                  <a:lnTo>
                    <a:pt x="114300" y="27940"/>
                  </a:lnTo>
                  <a:lnTo>
                    <a:pt x="110490" y="27940"/>
                  </a:lnTo>
                  <a:lnTo>
                    <a:pt x="110490" y="25400"/>
                  </a:lnTo>
                  <a:lnTo>
                    <a:pt x="104140" y="25400"/>
                  </a:lnTo>
                  <a:lnTo>
                    <a:pt x="104140" y="22860"/>
                  </a:lnTo>
                  <a:lnTo>
                    <a:pt x="97790" y="22860"/>
                  </a:lnTo>
                  <a:lnTo>
                    <a:pt x="97790" y="21590"/>
                  </a:lnTo>
                  <a:lnTo>
                    <a:pt x="93980" y="21590"/>
                  </a:lnTo>
                  <a:lnTo>
                    <a:pt x="93980" y="19050"/>
                  </a:lnTo>
                  <a:lnTo>
                    <a:pt x="87630" y="19050"/>
                  </a:lnTo>
                  <a:lnTo>
                    <a:pt x="87630" y="16510"/>
                  </a:lnTo>
                  <a:lnTo>
                    <a:pt x="81280" y="16510"/>
                  </a:lnTo>
                  <a:lnTo>
                    <a:pt x="81280" y="15240"/>
                  </a:lnTo>
                  <a:lnTo>
                    <a:pt x="77470" y="15240"/>
                  </a:lnTo>
                  <a:lnTo>
                    <a:pt x="77470" y="12700"/>
                  </a:lnTo>
                  <a:lnTo>
                    <a:pt x="71120" y="12700"/>
                  </a:lnTo>
                  <a:lnTo>
                    <a:pt x="71120" y="10160"/>
                  </a:lnTo>
                  <a:lnTo>
                    <a:pt x="64770" y="10160"/>
                  </a:lnTo>
                  <a:lnTo>
                    <a:pt x="64770" y="8890"/>
                  </a:lnTo>
                  <a:lnTo>
                    <a:pt x="62230" y="8890"/>
                  </a:lnTo>
                  <a:lnTo>
                    <a:pt x="62230" y="6350"/>
                  </a:lnTo>
                  <a:lnTo>
                    <a:pt x="55880" y="6350"/>
                  </a:lnTo>
                  <a:lnTo>
                    <a:pt x="55880" y="3810"/>
                  </a:lnTo>
                  <a:lnTo>
                    <a:pt x="50800" y="3810"/>
                  </a:lnTo>
                  <a:lnTo>
                    <a:pt x="50800" y="2540"/>
                  </a:lnTo>
                  <a:lnTo>
                    <a:pt x="48260" y="2540"/>
                  </a:lnTo>
                  <a:lnTo>
                    <a:pt x="482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8890"/>
                  </a:lnTo>
                  <a:lnTo>
                    <a:pt x="11430" y="8890"/>
                  </a:lnTo>
                  <a:lnTo>
                    <a:pt x="11430" y="10160"/>
                  </a:lnTo>
                  <a:lnTo>
                    <a:pt x="15240" y="10160"/>
                  </a:lnTo>
                  <a:lnTo>
                    <a:pt x="15240" y="12700"/>
                  </a:lnTo>
                  <a:lnTo>
                    <a:pt x="19050" y="12700"/>
                  </a:lnTo>
                  <a:lnTo>
                    <a:pt x="19050" y="15240"/>
                  </a:lnTo>
                  <a:lnTo>
                    <a:pt x="20320" y="15240"/>
                  </a:lnTo>
                  <a:lnTo>
                    <a:pt x="20320" y="16510"/>
                  </a:lnTo>
                  <a:lnTo>
                    <a:pt x="26670" y="16510"/>
                  </a:lnTo>
                  <a:lnTo>
                    <a:pt x="26670" y="19050"/>
                  </a:lnTo>
                  <a:lnTo>
                    <a:pt x="31750" y="19050"/>
                  </a:lnTo>
                  <a:lnTo>
                    <a:pt x="31750" y="21590"/>
                  </a:lnTo>
                  <a:lnTo>
                    <a:pt x="34290" y="21590"/>
                  </a:lnTo>
                  <a:lnTo>
                    <a:pt x="34290" y="22860"/>
                  </a:lnTo>
                  <a:lnTo>
                    <a:pt x="39370" y="22860"/>
                  </a:lnTo>
                  <a:lnTo>
                    <a:pt x="39370" y="25400"/>
                  </a:lnTo>
                  <a:lnTo>
                    <a:pt x="44450" y="25400"/>
                  </a:lnTo>
                  <a:lnTo>
                    <a:pt x="44450" y="27940"/>
                  </a:lnTo>
                  <a:lnTo>
                    <a:pt x="46990" y="27940"/>
                  </a:lnTo>
                  <a:lnTo>
                    <a:pt x="46990" y="29210"/>
                  </a:lnTo>
                  <a:lnTo>
                    <a:pt x="52070" y="29210"/>
                  </a:lnTo>
                  <a:lnTo>
                    <a:pt x="52070" y="31750"/>
                  </a:lnTo>
                  <a:lnTo>
                    <a:pt x="57150" y="31750"/>
                  </a:lnTo>
                  <a:lnTo>
                    <a:pt x="57150" y="34290"/>
                  </a:lnTo>
                  <a:lnTo>
                    <a:pt x="58420" y="34290"/>
                  </a:lnTo>
                  <a:lnTo>
                    <a:pt x="58420" y="35560"/>
                  </a:lnTo>
                  <a:lnTo>
                    <a:pt x="66040" y="35560"/>
                  </a:lnTo>
                  <a:lnTo>
                    <a:pt x="66040" y="38100"/>
                  </a:lnTo>
                  <a:lnTo>
                    <a:pt x="72390" y="38100"/>
                  </a:lnTo>
                  <a:lnTo>
                    <a:pt x="72390" y="40640"/>
                  </a:lnTo>
                  <a:lnTo>
                    <a:pt x="74930" y="40640"/>
                  </a:lnTo>
                  <a:lnTo>
                    <a:pt x="74930" y="41910"/>
                  </a:lnTo>
                  <a:lnTo>
                    <a:pt x="82537" y="41910"/>
                  </a:lnTo>
                  <a:lnTo>
                    <a:pt x="82537" y="44450"/>
                  </a:lnTo>
                  <a:lnTo>
                    <a:pt x="88887" y="44450"/>
                  </a:lnTo>
                  <a:lnTo>
                    <a:pt x="88887" y="46990"/>
                  </a:lnTo>
                  <a:lnTo>
                    <a:pt x="91440" y="46990"/>
                  </a:lnTo>
                  <a:lnTo>
                    <a:pt x="91440" y="48260"/>
                  </a:lnTo>
                  <a:lnTo>
                    <a:pt x="97790" y="48260"/>
                  </a:lnTo>
                  <a:lnTo>
                    <a:pt x="97790" y="50800"/>
                  </a:lnTo>
                  <a:lnTo>
                    <a:pt x="104140" y="50800"/>
                  </a:lnTo>
                  <a:lnTo>
                    <a:pt x="104140" y="53340"/>
                  </a:lnTo>
                  <a:lnTo>
                    <a:pt x="106680" y="53340"/>
                  </a:lnTo>
                  <a:lnTo>
                    <a:pt x="106680" y="54610"/>
                  </a:lnTo>
                  <a:lnTo>
                    <a:pt x="115570" y="54610"/>
                  </a:lnTo>
                  <a:lnTo>
                    <a:pt x="115570" y="57150"/>
                  </a:lnTo>
                  <a:lnTo>
                    <a:pt x="123190" y="57150"/>
                  </a:lnTo>
                  <a:lnTo>
                    <a:pt x="123190" y="59690"/>
                  </a:lnTo>
                  <a:lnTo>
                    <a:pt x="127000" y="59690"/>
                  </a:lnTo>
                  <a:lnTo>
                    <a:pt x="127000" y="60960"/>
                  </a:lnTo>
                  <a:lnTo>
                    <a:pt x="134620" y="60960"/>
                  </a:lnTo>
                  <a:lnTo>
                    <a:pt x="134620" y="63500"/>
                  </a:lnTo>
                  <a:lnTo>
                    <a:pt x="142240" y="63500"/>
                  </a:lnTo>
                  <a:lnTo>
                    <a:pt x="142240" y="66040"/>
                  </a:lnTo>
                  <a:lnTo>
                    <a:pt x="146050" y="66040"/>
                  </a:lnTo>
                  <a:lnTo>
                    <a:pt x="146050" y="67310"/>
                  </a:lnTo>
                  <a:lnTo>
                    <a:pt x="153670" y="67310"/>
                  </a:lnTo>
                  <a:lnTo>
                    <a:pt x="153670" y="69850"/>
                  </a:lnTo>
                  <a:lnTo>
                    <a:pt x="161290" y="69850"/>
                  </a:lnTo>
                  <a:lnTo>
                    <a:pt x="161290" y="72390"/>
                  </a:lnTo>
                  <a:lnTo>
                    <a:pt x="163830" y="72390"/>
                  </a:lnTo>
                  <a:lnTo>
                    <a:pt x="163830" y="73660"/>
                  </a:lnTo>
                  <a:lnTo>
                    <a:pt x="173990" y="73660"/>
                  </a:lnTo>
                  <a:lnTo>
                    <a:pt x="173990" y="76200"/>
                  </a:lnTo>
                  <a:lnTo>
                    <a:pt x="182880" y="76200"/>
                  </a:lnTo>
                  <a:lnTo>
                    <a:pt x="182880" y="78740"/>
                  </a:lnTo>
                  <a:lnTo>
                    <a:pt x="187960" y="78740"/>
                  </a:lnTo>
                  <a:lnTo>
                    <a:pt x="187960" y="80010"/>
                  </a:lnTo>
                  <a:lnTo>
                    <a:pt x="196850" y="80010"/>
                  </a:lnTo>
                  <a:lnTo>
                    <a:pt x="196850" y="82550"/>
                  </a:lnTo>
                  <a:lnTo>
                    <a:pt x="205740" y="82550"/>
                  </a:lnTo>
                  <a:lnTo>
                    <a:pt x="205740" y="85090"/>
                  </a:lnTo>
                  <a:lnTo>
                    <a:pt x="210820" y="85090"/>
                  </a:lnTo>
                  <a:lnTo>
                    <a:pt x="210820" y="86360"/>
                  </a:lnTo>
                  <a:lnTo>
                    <a:pt x="219710" y="86360"/>
                  </a:lnTo>
                  <a:lnTo>
                    <a:pt x="219710" y="88900"/>
                  </a:lnTo>
                  <a:lnTo>
                    <a:pt x="228600" y="88900"/>
                  </a:lnTo>
                  <a:lnTo>
                    <a:pt x="228600" y="91440"/>
                  </a:lnTo>
                  <a:lnTo>
                    <a:pt x="231140" y="91440"/>
                  </a:lnTo>
                  <a:lnTo>
                    <a:pt x="231140" y="92710"/>
                  </a:lnTo>
                  <a:lnTo>
                    <a:pt x="241300" y="92710"/>
                  </a:lnTo>
                  <a:lnTo>
                    <a:pt x="241300" y="95250"/>
                  </a:lnTo>
                  <a:lnTo>
                    <a:pt x="250190" y="95250"/>
                  </a:lnTo>
                  <a:lnTo>
                    <a:pt x="250190" y="97790"/>
                  </a:lnTo>
                  <a:lnTo>
                    <a:pt x="255270" y="97790"/>
                  </a:lnTo>
                  <a:lnTo>
                    <a:pt x="255270" y="99060"/>
                  </a:lnTo>
                  <a:lnTo>
                    <a:pt x="264160" y="99060"/>
                  </a:lnTo>
                  <a:lnTo>
                    <a:pt x="264160" y="101600"/>
                  </a:lnTo>
                  <a:lnTo>
                    <a:pt x="271780" y="101600"/>
                  </a:lnTo>
                  <a:lnTo>
                    <a:pt x="271780" y="104140"/>
                  </a:lnTo>
                  <a:lnTo>
                    <a:pt x="276860" y="104140"/>
                  </a:lnTo>
                  <a:lnTo>
                    <a:pt x="276860" y="105410"/>
                  </a:lnTo>
                  <a:lnTo>
                    <a:pt x="285750" y="105410"/>
                  </a:lnTo>
                  <a:lnTo>
                    <a:pt x="285750" y="107950"/>
                  </a:lnTo>
                  <a:lnTo>
                    <a:pt x="294640" y="107950"/>
                  </a:lnTo>
                  <a:lnTo>
                    <a:pt x="294640" y="110490"/>
                  </a:lnTo>
                  <a:lnTo>
                    <a:pt x="297180" y="110490"/>
                  </a:lnTo>
                  <a:lnTo>
                    <a:pt x="297180" y="111760"/>
                  </a:lnTo>
                  <a:lnTo>
                    <a:pt x="311150" y="111760"/>
                  </a:lnTo>
                  <a:lnTo>
                    <a:pt x="311150" y="114300"/>
                  </a:lnTo>
                  <a:lnTo>
                    <a:pt x="322580" y="114300"/>
                  </a:lnTo>
                  <a:lnTo>
                    <a:pt x="322580" y="116840"/>
                  </a:lnTo>
                  <a:lnTo>
                    <a:pt x="327660" y="116840"/>
                  </a:lnTo>
                  <a:lnTo>
                    <a:pt x="327660" y="118110"/>
                  </a:lnTo>
                  <a:lnTo>
                    <a:pt x="339090" y="118110"/>
                  </a:lnTo>
                  <a:lnTo>
                    <a:pt x="339090" y="120650"/>
                  </a:lnTo>
                  <a:lnTo>
                    <a:pt x="350520" y="120650"/>
                  </a:lnTo>
                  <a:lnTo>
                    <a:pt x="350520" y="123190"/>
                  </a:lnTo>
                  <a:lnTo>
                    <a:pt x="355600" y="123190"/>
                  </a:lnTo>
                  <a:lnTo>
                    <a:pt x="355600" y="124460"/>
                  </a:lnTo>
                  <a:lnTo>
                    <a:pt x="367030" y="124460"/>
                  </a:lnTo>
                  <a:lnTo>
                    <a:pt x="367030" y="127000"/>
                  </a:lnTo>
                  <a:lnTo>
                    <a:pt x="378460" y="127000"/>
                  </a:lnTo>
                  <a:lnTo>
                    <a:pt x="378460" y="129540"/>
                  </a:lnTo>
                  <a:lnTo>
                    <a:pt x="382270" y="129540"/>
                  </a:lnTo>
                  <a:lnTo>
                    <a:pt x="382270" y="130810"/>
                  </a:lnTo>
                  <a:lnTo>
                    <a:pt x="407670" y="130810"/>
                  </a:lnTo>
                  <a:lnTo>
                    <a:pt x="407670" y="133350"/>
                  </a:lnTo>
                  <a:lnTo>
                    <a:pt x="429260" y="133350"/>
                  </a:lnTo>
                  <a:lnTo>
                    <a:pt x="429260" y="135890"/>
                  </a:lnTo>
                  <a:lnTo>
                    <a:pt x="440690" y="135890"/>
                  </a:lnTo>
                  <a:lnTo>
                    <a:pt x="440690" y="137160"/>
                  </a:lnTo>
                  <a:lnTo>
                    <a:pt x="461010" y="137160"/>
                  </a:lnTo>
                  <a:lnTo>
                    <a:pt x="461010" y="139700"/>
                  </a:lnTo>
                  <a:lnTo>
                    <a:pt x="482600" y="139700"/>
                  </a:lnTo>
                  <a:lnTo>
                    <a:pt x="482600" y="114300"/>
                  </a:lnTo>
                  <a:lnTo>
                    <a:pt x="482600" y="111760"/>
                  </a:lnTo>
                  <a:close/>
                </a:path>
                <a:path w="1093470" h="139700">
                  <a:moveTo>
                    <a:pt x="1093470" y="38100"/>
                  </a:moveTo>
                  <a:lnTo>
                    <a:pt x="1089660" y="38100"/>
                  </a:lnTo>
                  <a:lnTo>
                    <a:pt x="1089660" y="39370"/>
                  </a:lnTo>
                  <a:lnTo>
                    <a:pt x="1085850" y="39370"/>
                  </a:lnTo>
                  <a:lnTo>
                    <a:pt x="1085850" y="40640"/>
                  </a:lnTo>
                  <a:lnTo>
                    <a:pt x="1078230" y="40640"/>
                  </a:lnTo>
                  <a:lnTo>
                    <a:pt x="1078230" y="43180"/>
                  </a:lnTo>
                  <a:lnTo>
                    <a:pt x="1075690" y="43180"/>
                  </a:lnTo>
                  <a:lnTo>
                    <a:pt x="1075690" y="44450"/>
                  </a:lnTo>
                  <a:lnTo>
                    <a:pt x="1069340" y="44450"/>
                  </a:lnTo>
                  <a:lnTo>
                    <a:pt x="1069340" y="45720"/>
                  </a:lnTo>
                  <a:lnTo>
                    <a:pt x="1093470" y="45720"/>
                  </a:lnTo>
                  <a:lnTo>
                    <a:pt x="1093470" y="44450"/>
                  </a:lnTo>
                  <a:lnTo>
                    <a:pt x="1093470" y="43180"/>
                  </a:lnTo>
                  <a:lnTo>
                    <a:pt x="1093470" y="40640"/>
                  </a:lnTo>
                  <a:lnTo>
                    <a:pt x="1093470" y="39370"/>
                  </a:lnTo>
                  <a:lnTo>
                    <a:pt x="1093470" y="3810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9600" y="6178550"/>
              <a:ext cx="176530" cy="92710"/>
            </a:xfrm>
            <a:custGeom>
              <a:avLst/>
              <a:gdLst/>
              <a:ahLst/>
              <a:cxnLst/>
              <a:rect l="l" t="t" r="r" b="b"/>
              <a:pathLst>
                <a:path w="176529" h="92710">
                  <a:moveTo>
                    <a:pt x="176530" y="90170"/>
                  </a:moveTo>
                  <a:lnTo>
                    <a:pt x="171450" y="90170"/>
                  </a:lnTo>
                  <a:lnTo>
                    <a:pt x="171450" y="87630"/>
                  </a:lnTo>
                  <a:lnTo>
                    <a:pt x="166370" y="87630"/>
                  </a:lnTo>
                  <a:lnTo>
                    <a:pt x="166370" y="86360"/>
                  </a:lnTo>
                  <a:lnTo>
                    <a:pt x="163830" y="86360"/>
                  </a:lnTo>
                  <a:lnTo>
                    <a:pt x="163830" y="83820"/>
                  </a:lnTo>
                  <a:lnTo>
                    <a:pt x="158750" y="83820"/>
                  </a:lnTo>
                  <a:lnTo>
                    <a:pt x="158750" y="81280"/>
                  </a:lnTo>
                  <a:lnTo>
                    <a:pt x="153670" y="81280"/>
                  </a:lnTo>
                  <a:lnTo>
                    <a:pt x="153670" y="80010"/>
                  </a:lnTo>
                  <a:lnTo>
                    <a:pt x="151130" y="80010"/>
                  </a:lnTo>
                  <a:lnTo>
                    <a:pt x="151130" y="77470"/>
                  </a:lnTo>
                  <a:lnTo>
                    <a:pt x="149860" y="77470"/>
                  </a:lnTo>
                  <a:lnTo>
                    <a:pt x="149860" y="76200"/>
                  </a:lnTo>
                  <a:lnTo>
                    <a:pt x="147320" y="76200"/>
                  </a:lnTo>
                  <a:lnTo>
                    <a:pt x="147320" y="74930"/>
                  </a:lnTo>
                  <a:lnTo>
                    <a:pt x="143510" y="74930"/>
                  </a:lnTo>
                  <a:lnTo>
                    <a:pt x="143510" y="73660"/>
                  </a:lnTo>
                  <a:lnTo>
                    <a:pt x="142240" y="73660"/>
                  </a:lnTo>
                  <a:lnTo>
                    <a:pt x="142240" y="71120"/>
                  </a:lnTo>
                  <a:lnTo>
                    <a:pt x="139700" y="71120"/>
                  </a:lnTo>
                  <a:lnTo>
                    <a:pt x="139700" y="69850"/>
                  </a:lnTo>
                  <a:lnTo>
                    <a:pt x="138430" y="69850"/>
                  </a:lnTo>
                  <a:lnTo>
                    <a:pt x="138430" y="68580"/>
                  </a:lnTo>
                  <a:lnTo>
                    <a:pt x="134620" y="68580"/>
                  </a:lnTo>
                  <a:lnTo>
                    <a:pt x="134620" y="66040"/>
                  </a:lnTo>
                  <a:lnTo>
                    <a:pt x="133350" y="66040"/>
                  </a:lnTo>
                  <a:lnTo>
                    <a:pt x="133350" y="64770"/>
                  </a:lnTo>
                  <a:lnTo>
                    <a:pt x="130810" y="64770"/>
                  </a:lnTo>
                  <a:lnTo>
                    <a:pt x="130810" y="63500"/>
                  </a:lnTo>
                  <a:lnTo>
                    <a:pt x="129540" y="63500"/>
                  </a:lnTo>
                  <a:lnTo>
                    <a:pt x="129540" y="62230"/>
                  </a:lnTo>
                  <a:lnTo>
                    <a:pt x="125730" y="62230"/>
                  </a:lnTo>
                  <a:lnTo>
                    <a:pt x="125730" y="59690"/>
                  </a:lnTo>
                  <a:lnTo>
                    <a:pt x="123190" y="59690"/>
                  </a:lnTo>
                  <a:lnTo>
                    <a:pt x="123190" y="58420"/>
                  </a:lnTo>
                  <a:lnTo>
                    <a:pt x="121920" y="58420"/>
                  </a:lnTo>
                  <a:lnTo>
                    <a:pt x="121920" y="57150"/>
                  </a:lnTo>
                  <a:lnTo>
                    <a:pt x="119380" y="57150"/>
                  </a:lnTo>
                  <a:lnTo>
                    <a:pt x="119380" y="55880"/>
                  </a:lnTo>
                  <a:lnTo>
                    <a:pt x="115570" y="55880"/>
                  </a:lnTo>
                  <a:lnTo>
                    <a:pt x="115570" y="53340"/>
                  </a:lnTo>
                  <a:lnTo>
                    <a:pt x="114300" y="53340"/>
                  </a:lnTo>
                  <a:lnTo>
                    <a:pt x="114300" y="52070"/>
                  </a:lnTo>
                  <a:lnTo>
                    <a:pt x="111760" y="52070"/>
                  </a:lnTo>
                  <a:lnTo>
                    <a:pt x="111760" y="50800"/>
                  </a:lnTo>
                  <a:lnTo>
                    <a:pt x="110490" y="50800"/>
                  </a:lnTo>
                  <a:lnTo>
                    <a:pt x="110490" y="49530"/>
                  </a:lnTo>
                  <a:lnTo>
                    <a:pt x="105410" y="49530"/>
                  </a:lnTo>
                  <a:lnTo>
                    <a:pt x="105410" y="46990"/>
                  </a:lnTo>
                  <a:lnTo>
                    <a:pt x="104140" y="46990"/>
                  </a:lnTo>
                  <a:lnTo>
                    <a:pt x="104140" y="45720"/>
                  </a:lnTo>
                  <a:lnTo>
                    <a:pt x="101600" y="45720"/>
                  </a:lnTo>
                  <a:lnTo>
                    <a:pt x="101600" y="44450"/>
                  </a:lnTo>
                  <a:lnTo>
                    <a:pt x="100330" y="44450"/>
                  </a:lnTo>
                  <a:lnTo>
                    <a:pt x="100330" y="43180"/>
                  </a:lnTo>
                  <a:lnTo>
                    <a:pt x="96520" y="43180"/>
                  </a:lnTo>
                  <a:lnTo>
                    <a:pt x="96520" y="40640"/>
                  </a:lnTo>
                  <a:lnTo>
                    <a:pt x="93980" y="40640"/>
                  </a:lnTo>
                  <a:lnTo>
                    <a:pt x="93980" y="39370"/>
                  </a:lnTo>
                  <a:lnTo>
                    <a:pt x="92710" y="39370"/>
                  </a:lnTo>
                  <a:lnTo>
                    <a:pt x="92710" y="38100"/>
                  </a:lnTo>
                  <a:lnTo>
                    <a:pt x="90170" y="38100"/>
                  </a:lnTo>
                  <a:lnTo>
                    <a:pt x="90170" y="36830"/>
                  </a:lnTo>
                  <a:lnTo>
                    <a:pt x="87630" y="36830"/>
                  </a:lnTo>
                  <a:lnTo>
                    <a:pt x="87630" y="34290"/>
                  </a:lnTo>
                  <a:lnTo>
                    <a:pt x="85090" y="34290"/>
                  </a:lnTo>
                  <a:lnTo>
                    <a:pt x="85090" y="33020"/>
                  </a:lnTo>
                  <a:lnTo>
                    <a:pt x="83820" y="33020"/>
                  </a:lnTo>
                  <a:lnTo>
                    <a:pt x="83820" y="31750"/>
                  </a:lnTo>
                  <a:lnTo>
                    <a:pt x="81280" y="31750"/>
                  </a:lnTo>
                  <a:lnTo>
                    <a:pt x="81280" y="30480"/>
                  </a:lnTo>
                  <a:lnTo>
                    <a:pt x="78740" y="30480"/>
                  </a:lnTo>
                  <a:lnTo>
                    <a:pt x="78740" y="27940"/>
                  </a:lnTo>
                  <a:lnTo>
                    <a:pt x="76200" y="27940"/>
                  </a:lnTo>
                  <a:lnTo>
                    <a:pt x="76200" y="26670"/>
                  </a:lnTo>
                  <a:lnTo>
                    <a:pt x="74930" y="26670"/>
                  </a:lnTo>
                  <a:lnTo>
                    <a:pt x="74930" y="25400"/>
                  </a:lnTo>
                  <a:lnTo>
                    <a:pt x="72390" y="25400"/>
                  </a:lnTo>
                  <a:lnTo>
                    <a:pt x="72390" y="24130"/>
                  </a:lnTo>
                  <a:lnTo>
                    <a:pt x="69850" y="24130"/>
                  </a:lnTo>
                  <a:lnTo>
                    <a:pt x="69850" y="21590"/>
                  </a:lnTo>
                  <a:lnTo>
                    <a:pt x="67310" y="21590"/>
                  </a:lnTo>
                  <a:lnTo>
                    <a:pt x="67310" y="20320"/>
                  </a:lnTo>
                  <a:lnTo>
                    <a:pt x="66040" y="20320"/>
                  </a:lnTo>
                  <a:lnTo>
                    <a:pt x="66040" y="19050"/>
                  </a:lnTo>
                  <a:lnTo>
                    <a:pt x="63500" y="19050"/>
                  </a:lnTo>
                  <a:lnTo>
                    <a:pt x="63500" y="17780"/>
                  </a:lnTo>
                  <a:lnTo>
                    <a:pt x="59690" y="17780"/>
                  </a:lnTo>
                  <a:lnTo>
                    <a:pt x="59690" y="15240"/>
                  </a:lnTo>
                  <a:lnTo>
                    <a:pt x="58420" y="15240"/>
                  </a:lnTo>
                  <a:lnTo>
                    <a:pt x="58420" y="13970"/>
                  </a:lnTo>
                  <a:lnTo>
                    <a:pt x="55880" y="13970"/>
                  </a:lnTo>
                  <a:lnTo>
                    <a:pt x="55880" y="12700"/>
                  </a:lnTo>
                  <a:lnTo>
                    <a:pt x="54610" y="12700"/>
                  </a:lnTo>
                  <a:lnTo>
                    <a:pt x="54610" y="11430"/>
                  </a:lnTo>
                  <a:lnTo>
                    <a:pt x="50800" y="11430"/>
                  </a:lnTo>
                  <a:lnTo>
                    <a:pt x="50800" y="8890"/>
                  </a:lnTo>
                  <a:lnTo>
                    <a:pt x="49530" y="8890"/>
                  </a:lnTo>
                  <a:lnTo>
                    <a:pt x="49530" y="7620"/>
                  </a:lnTo>
                  <a:lnTo>
                    <a:pt x="46990" y="7620"/>
                  </a:lnTo>
                  <a:lnTo>
                    <a:pt x="46990" y="6350"/>
                  </a:lnTo>
                  <a:lnTo>
                    <a:pt x="45720" y="6350"/>
                  </a:lnTo>
                  <a:lnTo>
                    <a:pt x="45720" y="5080"/>
                  </a:lnTo>
                  <a:lnTo>
                    <a:pt x="41910" y="5080"/>
                  </a:lnTo>
                  <a:lnTo>
                    <a:pt x="4191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27940"/>
                  </a:lnTo>
                  <a:lnTo>
                    <a:pt x="36830" y="27940"/>
                  </a:lnTo>
                  <a:lnTo>
                    <a:pt x="36830" y="30480"/>
                  </a:lnTo>
                  <a:lnTo>
                    <a:pt x="40640" y="30480"/>
                  </a:lnTo>
                  <a:lnTo>
                    <a:pt x="40640" y="31750"/>
                  </a:lnTo>
                  <a:lnTo>
                    <a:pt x="43180" y="31750"/>
                  </a:lnTo>
                  <a:lnTo>
                    <a:pt x="4318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6990" y="34290"/>
                  </a:lnTo>
                  <a:lnTo>
                    <a:pt x="46990" y="36830"/>
                  </a:lnTo>
                  <a:lnTo>
                    <a:pt x="50800" y="36830"/>
                  </a:lnTo>
                  <a:lnTo>
                    <a:pt x="50800" y="38100"/>
                  </a:lnTo>
                  <a:lnTo>
                    <a:pt x="52070" y="38100"/>
                  </a:lnTo>
                  <a:lnTo>
                    <a:pt x="52070" y="39370"/>
                  </a:lnTo>
                  <a:lnTo>
                    <a:pt x="53340" y="39370"/>
                  </a:lnTo>
                  <a:lnTo>
                    <a:pt x="53340" y="40640"/>
                  </a:lnTo>
                  <a:lnTo>
                    <a:pt x="55880" y="40640"/>
                  </a:lnTo>
                  <a:lnTo>
                    <a:pt x="55880" y="43180"/>
                  </a:lnTo>
                  <a:lnTo>
                    <a:pt x="59690" y="43180"/>
                  </a:lnTo>
                  <a:lnTo>
                    <a:pt x="59690" y="44450"/>
                  </a:lnTo>
                  <a:lnTo>
                    <a:pt x="60960" y="44450"/>
                  </a:lnTo>
                  <a:lnTo>
                    <a:pt x="60960" y="45720"/>
                  </a:lnTo>
                  <a:lnTo>
                    <a:pt x="63500" y="45720"/>
                  </a:lnTo>
                  <a:lnTo>
                    <a:pt x="63500" y="46990"/>
                  </a:lnTo>
                  <a:lnTo>
                    <a:pt x="64770" y="46990"/>
                  </a:lnTo>
                  <a:lnTo>
                    <a:pt x="64770" y="49530"/>
                  </a:lnTo>
                  <a:lnTo>
                    <a:pt x="68580" y="49530"/>
                  </a:lnTo>
                  <a:lnTo>
                    <a:pt x="68580" y="50800"/>
                  </a:lnTo>
                  <a:lnTo>
                    <a:pt x="69850" y="50800"/>
                  </a:lnTo>
                  <a:lnTo>
                    <a:pt x="69850" y="52070"/>
                  </a:lnTo>
                  <a:lnTo>
                    <a:pt x="72390" y="52070"/>
                  </a:lnTo>
                  <a:lnTo>
                    <a:pt x="72390" y="53340"/>
                  </a:lnTo>
                  <a:lnTo>
                    <a:pt x="73660" y="53340"/>
                  </a:lnTo>
                  <a:lnTo>
                    <a:pt x="73660" y="55880"/>
                  </a:lnTo>
                  <a:lnTo>
                    <a:pt x="77470" y="55880"/>
                  </a:lnTo>
                  <a:lnTo>
                    <a:pt x="77470" y="57150"/>
                  </a:lnTo>
                  <a:lnTo>
                    <a:pt x="78740" y="57150"/>
                  </a:lnTo>
                  <a:lnTo>
                    <a:pt x="78740" y="58420"/>
                  </a:lnTo>
                  <a:lnTo>
                    <a:pt x="81280" y="58420"/>
                  </a:lnTo>
                  <a:lnTo>
                    <a:pt x="81280" y="59690"/>
                  </a:lnTo>
                  <a:lnTo>
                    <a:pt x="82550" y="59690"/>
                  </a:lnTo>
                  <a:lnTo>
                    <a:pt x="82550" y="62230"/>
                  </a:lnTo>
                  <a:lnTo>
                    <a:pt x="86360" y="62230"/>
                  </a:lnTo>
                  <a:lnTo>
                    <a:pt x="86360" y="63500"/>
                  </a:lnTo>
                  <a:lnTo>
                    <a:pt x="87630" y="63500"/>
                  </a:lnTo>
                  <a:lnTo>
                    <a:pt x="87630" y="64770"/>
                  </a:lnTo>
                  <a:lnTo>
                    <a:pt x="90170" y="64770"/>
                  </a:lnTo>
                  <a:lnTo>
                    <a:pt x="90170" y="66040"/>
                  </a:lnTo>
                  <a:lnTo>
                    <a:pt x="91440" y="66040"/>
                  </a:lnTo>
                  <a:lnTo>
                    <a:pt x="91440" y="68580"/>
                  </a:lnTo>
                  <a:lnTo>
                    <a:pt x="95250" y="68580"/>
                  </a:lnTo>
                  <a:lnTo>
                    <a:pt x="95250" y="69850"/>
                  </a:lnTo>
                  <a:lnTo>
                    <a:pt x="97790" y="69850"/>
                  </a:lnTo>
                  <a:lnTo>
                    <a:pt x="97790" y="71120"/>
                  </a:lnTo>
                  <a:lnTo>
                    <a:pt x="99060" y="71120"/>
                  </a:lnTo>
                  <a:lnTo>
                    <a:pt x="99060" y="73660"/>
                  </a:lnTo>
                  <a:lnTo>
                    <a:pt x="101600" y="73660"/>
                  </a:lnTo>
                  <a:lnTo>
                    <a:pt x="101600" y="74930"/>
                  </a:lnTo>
                  <a:lnTo>
                    <a:pt x="105410" y="74930"/>
                  </a:lnTo>
                  <a:lnTo>
                    <a:pt x="105410" y="76200"/>
                  </a:lnTo>
                  <a:lnTo>
                    <a:pt x="107950" y="76200"/>
                  </a:lnTo>
                  <a:lnTo>
                    <a:pt x="107950" y="77470"/>
                  </a:lnTo>
                  <a:lnTo>
                    <a:pt x="109220" y="77470"/>
                  </a:lnTo>
                  <a:lnTo>
                    <a:pt x="109220" y="80010"/>
                  </a:lnTo>
                  <a:lnTo>
                    <a:pt x="111760" y="80010"/>
                  </a:lnTo>
                  <a:lnTo>
                    <a:pt x="111760" y="81280"/>
                  </a:lnTo>
                  <a:lnTo>
                    <a:pt x="115570" y="81280"/>
                  </a:lnTo>
                  <a:lnTo>
                    <a:pt x="115570" y="83820"/>
                  </a:lnTo>
                  <a:lnTo>
                    <a:pt x="119380" y="83820"/>
                  </a:lnTo>
                  <a:lnTo>
                    <a:pt x="119380" y="86360"/>
                  </a:lnTo>
                  <a:lnTo>
                    <a:pt x="120650" y="86360"/>
                  </a:lnTo>
                  <a:lnTo>
                    <a:pt x="120650" y="87630"/>
                  </a:lnTo>
                  <a:lnTo>
                    <a:pt x="124460" y="87630"/>
                  </a:lnTo>
                  <a:lnTo>
                    <a:pt x="124460" y="90170"/>
                  </a:lnTo>
                  <a:lnTo>
                    <a:pt x="128270" y="90170"/>
                  </a:lnTo>
                  <a:lnTo>
                    <a:pt x="128270" y="92710"/>
                  </a:lnTo>
                  <a:lnTo>
                    <a:pt x="176530" y="92710"/>
                  </a:lnTo>
                  <a:lnTo>
                    <a:pt x="176530" y="90170"/>
                  </a:lnTo>
                  <a:close/>
                </a:path>
              </a:pathLst>
            </a:custGeom>
            <a:solidFill>
              <a:srgbClr val="0303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6254750"/>
              <a:ext cx="561340" cy="105410"/>
            </a:xfrm>
            <a:custGeom>
              <a:avLst/>
              <a:gdLst/>
              <a:ahLst/>
              <a:cxnLst/>
              <a:rect l="l" t="t" r="r" b="b"/>
              <a:pathLst>
                <a:path w="561340" h="105410">
                  <a:moveTo>
                    <a:pt x="561340" y="0"/>
                  </a:moveTo>
                  <a:lnTo>
                    <a:pt x="532130" y="0"/>
                  </a:lnTo>
                  <a:lnTo>
                    <a:pt x="532130" y="1270"/>
                  </a:lnTo>
                  <a:lnTo>
                    <a:pt x="530860" y="1270"/>
                  </a:lnTo>
                  <a:lnTo>
                    <a:pt x="530860" y="2540"/>
                  </a:lnTo>
                  <a:lnTo>
                    <a:pt x="529590" y="2540"/>
                  </a:lnTo>
                  <a:lnTo>
                    <a:pt x="529590" y="3810"/>
                  </a:lnTo>
                  <a:lnTo>
                    <a:pt x="527050" y="3810"/>
                  </a:lnTo>
                  <a:lnTo>
                    <a:pt x="527050" y="7620"/>
                  </a:lnTo>
                  <a:lnTo>
                    <a:pt x="524510" y="7620"/>
                  </a:lnTo>
                  <a:lnTo>
                    <a:pt x="524510" y="8890"/>
                  </a:lnTo>
                  <a:lnTo>
                    <a:pt x="523240" y="8890"/>
                  </a:lnTo>
                  <a:lnTo>
                    <a:pt x="523240" y="10160"/>
                  </a:lnTo>
                  <a:lnTo>
                    <a:pt x="520700" y="10160"/>
                  </a:lnTo>
                  <a:lnTo>
                    <a:pt x="520700" y="13970"/>
                  </a:lnTo>
                  <a:lnTo>
                    <a:pt x="518160" y="13970"/>
                  </a:lnTo>
                  <a:lnTo>
                    <a:pt x="518160" y="15240"/>
                  </a:lnTo>
                  <a:lnTo>
                    <a:pt x="516890" y="15240"/>
                  </a:lnTo>
                  <a:lnTo>
                    <a:pt x="516890" y="16510"/>
                  </a:lnTo>
                  <a:lnTo>
                    <a:pt x="514350" y="16510"/>
                  </a:lnTo>
                  <a:lnTo>
                    <a:pt x="514350" y="20320"/>
                  </a:lnTo>
                  <a:lnTo>
                    <a:pt x="508000" y="20320"/>
                  </a:lnTo>
                  <a:lnTo>
                    <a:pt x="508000" y="21590"/>
                  </a:lnTo>
                  <a:lnTo>
                    <a:pt x="502920" y="21590"/>
                  </a:lnTo>
                  <a:lnTo>
                    <a:pt x="502920" y="22860"/>
                  </a:lnTo>
                  <a:lnTo>
                    <a:pt x="495300" y="22860"/>
                  </a:lnTo>
                  <a:lnTo>
                    <a:pt x="495300" y="26670"/>
                  </a:lnTo>
                  <a:lnTo>
                    <a:pt x="486410" y="26670"/>
                  </a:lnTo>
                  <a:lnTo>
                    <a:pt x="486410" y="27940"/>
                  </a:lnTo>
                  <a:lnTo>
                    <a:pt x="483870" y="27940"/>
                  </a:lnTo>
                  <a:lnTo>
                    <a:pt x="483870" y="29210"/>
                  </a:lnTo>
                  <a:lnTo>
                    <a:pt x="476250" y="29210"/>
                  </a:lnTo>
                  <a:lnTo>
                    <a:pt x="476250" y="33020"/>
                  </a:lnTo>
                  <a:lnTo>
                    <a:pt x="468630" y="33020"/>
                  </a:lnTo>
                  <a:lnTo>
                    <a:pt x="468630" y="34290"/>
                  </a:lnTo>
                  <a:lnTo>
                    <a:pt x="464820" y="34290"/>
                  </a:lnTo>
                  <a:lnTo>
                    <a:pt x="464820" y="35560"/>
                  </a:lnTo>
                  <a:lnTo>
                    <a:pt x="458470" y="35560"/>
                  </a:lnTo>
                  <a:lnTo>
                    <a:pt x="458470" y="39370"/>
                  </a:lnTo>
                  <a:lnTo>
                    <a:pt x="448310" y="39370"/>
                  </a:lnTo>
                  <a:lnTo>
                    <a:pt x="448310" y="40640"/>
                  </a:lnTo>
                  <a:lnTo>
                    <a:pt x="443230" y="40640"/>
                  </a:lnTo>
                  <a:lnTo>
                    <a:pt x="443230" y="41910"/>
                  </a:lnTo>
                  <a:lnTo>
                    <a:pt x="431800" y="41910"/>
                  </a:lnTo>
                  <a:lnTo>
                    <a:pt x="431800" y="45720"/>
                  </a:lnTo>
                  <a:lnTo>
                    <a:pt x="421640" y="45720"/>
                  </a:lnTo>
                  <a:lnTo>
                    <a:pt x="421640" y="46990"/>
                  </a:lnTo>
                  <a:lnTo>
                    <a:pt x="417830" y="46990"/>
                  </a:lnTo>
                  <a:lnTo>
                    <a:pt x="417830" y="48260"/>
                  </a:lnTo>
                  <a:lnTo>
                    <a:pt x="406400" y="48260"/>
                  </a:lnTo>
                  <a:lnTo>
                    <a:pt x="406400" y="52070"/>
                  </a:lnTo>
                  <a:lnTo>
                    <a:pt x="396240" y="52070"/>
                  </a:lnTo>
                  <a:lnTo>
                    <a:pt x="396240" y="53340"/>
                  </a:lnTo>
                  <a:lnTo>
                    <a:pt x="391160" y="53340"/>
                  </a:lnTo>
                  <a:lnTo>
                    <a:pt x="391160" y="54610"/>
                  </a:lnTo>
                  <a:lnTo>
                    <a:pt x="381000" y="54610"/>
                  </a:lnTo>
                  <a:lnTo>
                    <a:pt x="381000" y="58420"/>
                  </a:lnTo>
                  <a:lnTo>
                    <a:pt x="370840" y="58420"/>
                  </a:lnTo>
                  <a:lnTo>
                    <a:pt x="370840" y="59690"/>
                  </a:lnTo>
                  <a:lnTo>
                    <a:pt x="365760" y="59690"/>
                  </a:lnTo>
                  <a:lnTo>
                    <a:pt x="365760" y="60960"/>
                  </a:lnTo>
                  <a:lnTo>
                    <a:pt x="355600" y="60960"/>
                  </a:lnTo>
                  <a:lnTo>
                    <a:pt x="355600" y="64770"/>
                  </a:lnTo>
                  <a:lnTo>
                    <a:pt x="345440" y="64770"/>
                  </a:lnTo>
                  <a:lnTo>
                    <a:pt x="345440" y="66040"/>
                  </a:lnTo>
                  <a:lnTo>
                    <a:pt x="303530" y="66040"/>
                  </a:lnTo>
                  <a:lnTo>
                    <a:pt x="303530" y="67310"/>
                  </a:lnTo>
                  <a:lnTo>
                    <a:pt x="292100" y="67310"/>
                  </a:lnTo>
                  <a:lnTo>
                    <a:pt x="292100" y="71120"/>
                  </a:lnTo>
                  <a:lnTo>
                    <a:pt x="283210" y="71120"/>
                  </a:lnTo>
                  <a:lnTo>
                    <a:pt x="283210" y="72390"/>
                  </a:lnTo>
                  <a:lnTo>
                    <a:pt x="278130" y="72390"/>
                  </a:lnTo>
                  <a:lnTo>
                    <a:pt x="278130" y="73660"/>
                  </a:lnTo>
                  <a:lnTo>
                    <a:pt x="267970" y="73660"/>
                  </a:lnTo>
                  <a:lnTo>
                    <a:pt x="267970" y="77470"/>
                  </a:lnTo>
                  <a:lnTo>
                    <a:pt x="182880" y="77470"/>
                  </a:lnTo>
                  <a:lnTo>
                    <a:pt x="182880" y="73660"/>
                  </a:lnTo>
                  <a:lnTo>
                    <a:pt x="171450" y="73660"/>
                  </a:lnTo>
                  <a:lnTo>
                    <a:pt x="171450" y="72390"/>
                  </a:lnTo>
                  <a:lnTo>
                    <a:pt x="165100" y="72390"/>
                  </a:lnTo>
                  <a:lnTo>
                    <a:pt x="165100" y="71120"/>
                  </a:lnTo>
                  <a:lnTo>
                    <a:pt x="153670" y="71120"/>
                  </a:lnTo>
                  <a:lnTo>
                    <a:pt x="153670" y="68580"/>
                  </a:lnTo>
                  <a:lnTo>
                    <a:pt x="153670" y="67310"/>
                  </a:lnTo>
                  <a:lnTo>
                    <a:pt x="105410" y="67310"/>
                  </a:lnTo>
                  <a:lnTo>
                    <a:pt x="105410" y="66040"/>
                  </a:lnTo>
                  <a:lnTo>
                    <a:pt x="97790" y="66040"/>
                  </a:lnTo>
                  <a:lnTo>
                    <a:pt x="97790" y="64770"/>
                  </a:lnTo>
                  <a:lnTo>
                    <a:pt x="86360" y="64770"/>
                  </a:lnTo>
                  <a:lnTo>
                    <a:pt x="86360" y="60960"/>
                  </a:lnTo>
                  <a:lnTo>
                    <a:pt x="76200" y="60960"/>
                  </a:lnTo>
                  <a:lnTo>
                    <a:pt x="76200" y="59690"/>
                  </a:lnTo>
                  <a:lnTo>
                    <a:pt x="71120" y="59690"/>
                  </a:lnTo>
                  <a:lnTo>
                    <a:pt x="71120" y="58420"/>
                  </a:lnTo>
                  <a:lnTo>
                    <a:pt x="62230" y="58420"/>
                  </a:lnTo>
                  <a:lnTo>
                    <a:pt x="62230" y="54610"/>
                  </a:lnTo>
                  <a:lnTo>
                    <a:pt x="55880" y="54610"/>
                  </a:lnTo>
                  <a:lnTo>
                    <a:pt x="55880" y="53340"/>
                  </a:lnTo>
                  <a:lnTo>
                    <a:pt x="52070" y="53340"/>
                  </a:lnTo>
                  <a:lnTo>
                    <a:pt x="52070" y="52070"/>
                  </a:lnTo>
                  <a:lnTo>
                    <a:pt x="45720" y="52070"/>
                  </a:lnTo>
                  <a:lnTo>
                    <a:pt x="45720" y="48260"/>
                  </a:lnTo>
                  <a:lnTo>
                    <a:pt x="39370" y="48260"/>
                  </a:lnTo>
                  <a:lnTo>
                    <a:pt x="39370" y="46990"/>
                  </a:lnTo>
                  <a:lnTo>
                    <a:pt x="31750" y="46990"/>
                  </a:lnTo>
                  <a:lnTo>
                    <a:pt x="31750" y="45720"/>
                  </a:lnTo>
                  <a:lnTo>
                    <a:pt x="20320" y="45720"/>
                  </a:lnTo>
                  <a:lnTo>
                    <a:pt x="20320" y="41910"/>
                  </a:lnTo>
                  <a:lnTo>
                    <a:pt x="10160" y="41910"/>
                  </a:lnTo>
                  <a:lnTo>
                    <a:pt x="10160" y="40640"/>
                  </a:lnTo>
                  <a:lnTo>
                    <a:pt x="5080" y="40640"/>
                  </a:lnTo>
                  <a:lnTo>
                    <a:pt x="5080" y="39370"/>
                  </a:lnTo>
                  <a:lnTo>
                    <a:pt x="0" y="39370"/>
                  </a:lnTo>
                  <a:lnTo>
                    <a:pt x="0" y="40640"/>
                  </a:lnTo>
                  <a:lnTo>
                    <a:pt x="0" y="41910"/>
                  </a:lnTo>
                  <a:lnTo>
                    <a:pt x="0" y="68580"/>
                  </a:lnTo>
                  <a:lnTo>
                    <a:pt x="11430" y="68580"/>
                  </a:lnTo>
                  <a:lnTo>
                    <a:pt x="11430" y="67310"/>
                  </a:lnTo>
                  <a:lnTo>
                    <a:pt x="52705" y="67310"/>
                  </a:lnTo>
                  <a:lnTo>
                    <a:pt x="52705" y="68580"/>
                  </a:lnTo>
                  <a:lnTo>
                    <a:pt x="11430" y="68580"/>
                  </a:lnTo>
                  <a:lnTo>
                    <a:pt x="11430" y="71120"/>
                  </a:lnTo>
                  <a:lnTo>
                    <a:pt x="20320" y="71120"/>
                  </a:lnTo>
                  <a:lnTo>
                    <a:pt x="20320" y="72390"/>
                  </a:lnTo>
                  <a:lnTo>
                    <a:pt x="25400" y="72390"/>
                  </a:lnTo>
                  <a:lnTo>
                    <a:pt x="25400" y="73660"/>
                  </a:lnTo>
                  <a:lnTo>
                    <a:pt x="35560" y="73660"/>
                  </a:lnTo>
                  <a:lnTo>
                    <a:pt x="35560" y="77470"/>
                  </a:lnTo>
                  <a:lnTo>
                    <a:pt x="43180" y="77470"/>
                  </a:lnTo>
                  <a:lnTo>
                    <a:pt x="43180" y="78740"/>
                  </a:lnTo>
                  <a:lnTo>
                    <a:pt x="46990" y="78740"/>
                  </a:lnTo>
                  <a:lnTo>
                    <a:pt x="46990" y="80010"/>
                  </a:lnTo>
                  <a:lnTo>
                    <a:pt x="55880" y="80010"/>
                  </a:lnTo>
                  <a:lnTo>
                    <a:pt x="55880" y="83820"/>
                  </a:lnTo>
                  <a:lnTo>
                    <a:pt x="63500" y="83820"/>
                  </a:lnTo>
                  <a:lnTo>
                    <a:pt x="63500" y="85090"/>
                  </a:lnTo>
                  <a:lnTo>
                    <a:pt x="66040" y="85090"/>
                  </a:lnTo>
                  <a:lnTo>
                    <a:pt x="66040" y="86360"/>
                  </a:lnTo>
                  <a:lnTo>
                    <a:pt x="77470" y="86360"/>
                  </a:lnTo>
                  <a:lnTo>
                    <a:pt x="77470" y="90170"/>
                  </a:lnTo>
                  <a:lnTo>
                    <a:pt x="86360" y="90170"/>
                  </a:lnTo>
                  <a:lnTo>
                    <a:pt x="86360" y="91440"/>
                  </a:lnTo>
                  <a:lnTo>
                    <a:pt x="91440" y="91440"/>
                  </a:lnTo>
                  <a:lnTo>
                    <a:pt x="91440" y="92710"/>
                  </a:lnTo>
                  <a:lnTo>
                    <a:pt x="101600" y="92710"/>
                  </a:lnTo>
                  <a:lnTo>
                    <a:pt x="101600" y="96520"/>
                  </a:lnTo>
                  <a:lnTo>
                    <a:pt x="152400" y="96520"/>
                  </a:lnTo>
                  <a:lnTo>
                    <a:pt x="152400" y="97790"/>
                  </a:lnTo>
                  <a:lnTo>
                    <a:pt x="158750" y="97790"/>
                  </a:lnTo>
                  <a:lnTo>
                    <a:pt x="158750" y="99060"/>
                  </a:lnTo>
                  <a:lnTo>
                    <a:pt x="172720" y="99060"/>
                  </a:lnTo>
                  <a:lnTo>
                    <a:pt x="172720" y="102870"/>
                  </a:lnTo>
                  <a:lnTo>
                    <a:pt x="186690" y="102870"/>
                  </a:lnTo>
                  <a:lnTo>
                    <a:pt x="186690" y="104140"/>
                  </a:lnTo>
                  <a:lnTo>
                    <a:pt x="190500" y="104140"/>
                  </a:lnTo>
                  <a:lnTo>
                    <a:pt x="190500" y="105410"/>
                  </a:lnTo>
                  <a:lnTo>
                    <a:pt x="266700" y="105410"/>
                  </a:lnTo>
                  <a:lnTo>
                    <a:pt x="266700" y="104140"/>
                  </a:lnTo>
                  <a:lnTo>
                    <a:pt x="274320" y="104140"/>
                  </a:lnTo>
                  <a:lnTo>
                    <a:pt x="274320" y="102870"/>
                  </a:lnTo>
                  <a:lnTo>
                    <a:pt x="285750" y="102870"/>
                  </a:lnTo>
                  <a:lnTo>
                    <a:pt x="285750" y="99060"/>
                  </a:lnTo>
                  <a:lnTo>
                    <a:pt x="295910" y="99060"/>
                  </a:lnTo>
                  <a:lnTo>
                    <a:pt x="295910" y="97790"/>
                  </a:lnTo>
                  <a:lnTo>
                    <a:pt x="300990" y="97790"/>
                  </a:lnTo>
                  <a:lnTo>
                    <a:pt x="300990" y="96520"/>
                  </a:lnTo>
                  <a:lnTo>
                    <a:pt x="349250" y="96520"/>
                  </a:lnTo>
                  <a:lnTo>
                    <a:pt x="349250" y="92710"/>
                  </a:lnTo>
                  <a:lnTo>
                    <a:pt x="358140" y="92710"/>
                  </a:lnTo>
                  <a:lnTo>
                    <a:pt x="358140" y="91440"/>
                  </a:lnTo>
                  <a:lnTo>
                    <a:pt x="363220" y="91440"/>
                  </a:lnTo>
                  <a:lnTo>
                    <a:pt x="363220" y="90170"/>
                  </a:lnTo>
                  <a:lnTo>
                    <a:pt x="372110" y="90170"/>
                  </a:lnTo>
                  <a:lnTo>
                    <a:pt x="372110" y="86360"/>
                  </a:lnTo>
                  <a:lnTo>
                    <a:pt x="379730" y="86360"/>
                  </a:lnTo>
                  <a:lnTo>
                    <a:pt x="379730" y="85090"/>
                  </a:lnTo>
                  <a:lnTo>
                    <a:pt x="387350" y="85090"/>
                  </a:lnTo>
                  <a:lnTo>
                    <a:pt x="387350" y="83820"/>
                  </a:lnTo>
                  <a:lnTo>
                    <a:pt x="398780" y="83820"/>
                  </a:lnTo>
                  <a:lnTo>
                    <a:pt x="398780" y="80010"/>
                  </a:lnTo>
                  <a:lnTo>
                    <a:pt x="410197" y="80010"/>
                  </a:lnTo>
                  <a:lnTo>
                    <a:pt x="410197" y="78740"/>
                  </a:lnTo>
                  <a:lnTo>
                    <a:pt x="415290" y="78740"/>
                  </a:lnTo>
                  <a:lnTo>
                    <a:pt x="415290" y="77470"/>
                  </a:lnTo>
                  <a:lnTo>
                    <a:pt x="425450" y="77470"/>
                  </a:lnTo>
                  <a:lnTo>
                    <a:pt x="425450" y="73660"/>
                  </a:lnTo>
                  <a:lnTo>
                    <a:pt x="435610" y="73660"/>
                  </a:lnTo>
                  <a:lnTo>
                    <a:pt x="435610" y="72390"/>
                  </a:lnTo>
                  <a:lnTo>
                    <a:pt x="439420" y="72390"/>
                  </a:lnTo>
                  <a:lnTo>
                    <a:pt x="439420" y="71120"/>
                  </a:lnTo>
                  <a:lnTo>
                    <a:pt x="449580" y="71120"/>
                  </a:lnTo>
                  <a:lnTo>
                    <a:pt x="449580" y="67310"/>
                  </a:lnTo>
                  <a:lnTo>
                    <a:pt x="457200" y="67310"/>
                  </a:lnTo>
                  <a:lnTo>
                    <a:pt x="457200" y="66040"/>
                  </a:lnTo>
                  <a:lnTo>
                    <a:pt x="462280" y="66040"/>
                  </a:lnTo>
                  <a:lnTo>
                    <a:pt x="462280" y="64770"/>
                  </a:lnTo>
                  <a:lnTo>
                    <a:pt x="471170" y="64770"/>
                  </a:lnTo>
                  <a:lnTo>
                    <a:pt x="471170" y="60960"/>
                  </a:lnTo>
                  <a:lnTo>
                    <a:pt x="478790" y="60960"/>
                  </a:lnTo>
                  <a:lnTo>
                    <a:pt x="478790" y="59690"/>
                  </a:lnTo>
                  <a:lnTo>
                    <a:pt x="482600" y="59690"/>
                  </a:lnTo>
                  <a:lnTo>
                    <a:pt x="482600" y="58420"/>
                  </a:lnTo>
                  <a:lnTo>
                    <a:pt x="490220" y="58420"/>
                  </a:lnTo>
                  <a:lnTo>
                    <a:pt x="490220" y="54610"/>
                  </a:lnTo>
                  <a:lnTo>
                    <a:pt x="497840" y="54610"/>
                  </a:lnTo>
                  <a:lnTo>
                    <a:pt x="497840" y="53340"/>
                  </a:lnTo>
                  <a:lnTo>
                    <a:pt x="500380" y="53340"/>
                  </a:lnTo>
                  <a:lnTo>
                    <a:pt x="500380" y="52070"/>
                  </a:lnTo>
                  <a:lnTo>
                    <a:pt x="508000" y="52070"/>
                  </a:lnTo>
                  <a:lnTo>
                    <a:pt x="508000" y="48260"/>
                  </a:lnTo>
                  <a:lnTo>
                    <a:pt x="514350" y="48260"/>
                  </a:lnTo>
                  <a:lnTo>
                    <a:pt x="514350" y="46990"/>
                  </a:lnTo>
                  <a:lnTo>
                    <a:pt x="515620" y="46990"/>
                  </a:lnTo>
                  <a:lnTo>
                    <a:pt x="515620" y="45720"/>
                  </a:lnTo>
                  <a:lnTo>
                    <a:pt x="518160" y="45720"/>
                  </a:lnTo>
                  <a:lnTo>
                    <a:pt x="518160" y="41910"/>
                  </a:lnTo>
                  <a:lnTo>
                    <a:pt x="520700" y="41910"/>
                  </a:lnTo>
                  <a:lnTo>
                    <a:pt x="520700" y="40640"/>
                  </a:lnTo>
                  <a:lnTo>
                    <a:pt x="521970" y="40640"/>
                  </a:lnTo>
                  <a:lnTo>
                    <a:pt x="521970" y="39370"/>
                  </a:lnTo>
                  <a:lnTo>
                    <a:pt x="524510" y="39370"/>
                  </a:lnTo>
                  <a:lnTo>
                    <a:pt x="524510" y="35560"/>
                  </a:lnTo>
                  <a:lnTo>
                    <a:pt x="527050" y="35560"/>
                  </a:lnTo>
                  <a:lnTo>
                    <a:pt x="527050" y="34290"/>
                  </a:lnTo>
                  <a:lnTo>
                    <a:pt x="528320" y="34290"/>
                  </a:lnTo>
                  <a:lnTo>
                    <a:pt x="528320" y="33020"/>
                  </a:lnTo>
                  <a:lnTo>
                    <a:pt x="530860" y="33020"/>
                  </a:lnTo>
                  <a:lnTo>
                    <a:pt x="530860" y="29210"/>
                  </a:lnTo>
                  <a:lnTo>
                    <a:pt x="533400" y="29210"/>
                  </a:lnTo>
                  <a:lnTo>
                    <a:pt x="533400" y="27940"/>
                  </a:lnTo>
                  <a:lnTo>
                    <a:pt x="534670" y="27940"/>
                  </a:lnTo>
                  <a:lnTo>
                    <a:pt x="534670" y="26670"/>
                  </a:lnTo>
                  <a:lnTo>
                    <a:pt x="537210" y="26670"/>
                  </a:lnTo>
                  <a:lnTo>
                    <a:pt x="537210" y="22860"/>
                  </a:lnTo>
                  <a:lnTo>
                    <a:pt x="539750" y="22860"/>
                  </a:lnTo>
                  <a:lnTo>
                    <a:pt x="539750" y="21590"/>
                  </a:lnTo>
                  <a:lnTo>
                    <a:pt x="541020" y="21590"/>
                  </a:lnTo>
                  <a:lnTo>
                    <a:pt x="541020" y="20320"/>
                  </a:lnTo>
                  <a:lnTo>
                    <a:pt x="543560" y="20320"/>
                  </a:lnTo>
                  <a:lnTo>
                    <a:pt x="543560" y="16510"/>
                  </a:lnTo>
                  <a:lnTo>
                    <a:pt x="546100" y="16510"/>
                  </a:lnTo>
                  <a:lnTo>
                    <a:pt x="546100" y="15240"/>
                  </a:lnTo>
                  <a:lnTo>
                    <a:pt x="547370" y="15240"/>
                  </a:lnTo>
                  <a:lnTo>
                    <a:pt x="547370" y="13970"/>
                  </a:lnTo>
                  <a:lnTo>
                    <a:pt x="549910" y="13970"/>
                  </a:lnTo>
                  <a:lnTo>
                    <a:pt x="549910" y="10160"/>
                  </a:lnTo>
                  <a:lnTo>
                    <a:pt x="552450" y="10160"/>
                  </a:lnTo>
                  <a:lnTo>
                    <a:pt x="552450" y="8890"/>
                  </a:lnTo>
                  <a:lnTo>
                    <a:pt x="553720" y="8890"/>
                  </a:lnTo>
                  <a:lnTo>
                    <a:pt x="553720" y="7620"/>
                  </a:lnTo>
                  <a:lnTo>
                    <a:pt x="556260" y="7620"/>
                  </a:lnTo>
                  <a:lnTo>
                    <a:pt x="556260" y="3810"/>
                  </a:lnTo>
                  <a:lnTo>
                    <a:pt x="558800" y="3810"/>
                  </a:lnTo>
                  <a:lnTo>
                    <a:pt x="558800" y="2540"/>
                  </a:lnTo>
                  <a:lnTo>
                    <a:pt x="560070" y="2540"/>
                  </a:lnTo>
                  <a:lnTo>
                    <a:pt x="560070" y="1270"/>
                  </a:lnTo>
                  <a:lnTo>
                    <a:pt x="561340" y="1270"/>
                  </a:lnTo>
                  <a:lnTo>
                    <a:pt x="56134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32130" y="6177279"/>
              <a:ext cx="77470" cy="78740"/>
            </a:xfrm>
            <a:custGeom>
              <a:avLst/>
              <a:gdLst/>
              <a:ahLst/>
              <a:cxnLst/>
              <a:rect l="l" t="t" r="r" b="b"/>
              <a:pathLst>
                <a:path w="77470" h="78739">
                  <a:moveTo>
                    <a:pt x="77470" y="0"/>
                  </a:moveTo>
                  <a:lnTo>
                    <a:pt x="74930" y="0"/>
                  </a:lnTo>
                  <a:lnTo>
                    <a:pt x="74930" y="2540"/>
                  </a:lnTo>
                  <a:lnTo>
                    <a:pt x="73660" y="2540"/>
                  </a:lnTo>
                  <a:lnTo>
                    <a:pt x="73660" y="3810"/>
                  </a:lnTo>
                  <a:lnTo>
                    <a:pt x="72390" y="3810"/>
                  </a:lnTo>
                  <a:lnTo>
                    <a:pt x="72390" y="5080"/>
                  </a:lnTo>
                  <a:lnTo>
                    <a:pt x="69850" y="5080"/>
                  </a:lnTo>
                  <a:lnTo>
                    <a:pt x="69850" y="6350"/>
                  </a:lnTo>
                  <a:lnTo>
                    <a:pt x="68580" y="6350"/>
                  </a:lnTo>
                  <a:lnTo>
                    <a:pt x="68580" y="8890"/>
                  </a:lnTo>
                  <a:lnTo>
                    <a:pt x="67310" y="8890"/>
                  </a:lnTo>
                  <a:lnTo>
                    <a:pt x="67310" y="10160"/>
                  </a:lnTo>
                  <a:lnTo>
                    <a:pt x="66040" y="10160"/>
                  </a:lnTo>
                  <a:lnTo>
                    <a:pt x="66040" y="11430"/>
                  </a:lnTo>
                  <a:lnTo>
                    <a:pt x="63500" y="11430"/>
                  </a:lnTo>
                  <a:lnTo>
                    <a:pt x="63500" y="12700"/>
                  </a:lnTo>
                  <a:lnTo>
                    <a:pt x="62230" y="12700"/>
                  </a:lnTo>
                  <a:lnTo>
                    <a:pt x="62230" y="16510"/>
                  </a:lnTo>
                  <a:lnTo>
                    <a:pt x="60960" y="16510"/>
                  </a:lnTo>
                  <a:lnTo>
                    <a:pt x="60960" y="17780"/>
                  </a:lnTo>
                  <a:lnTo>
                    <a:pt x="58420" y="17780"/>
                  </a:lnTo>
                  <a:lnTo>
                    <a:pt x="58420" y="19050"/>
                  </a:lnTo>
                  <a:lnTo>
                    <a:pt x="57150" y="19050"/>
                  </a:lnTo>
                  <a:lnTo>
                    <a:pt x="57150" y="21590"/>
                  </a:lnTo>
                  <a:lnTo>
                    <a:pt x="55880" y="21590"/>
                  </a:lnTo>
                  <a:lnTo>
                    <a:pt x="55880" y="22860"/>
                  </a:lnTo>
                  <a:lnTo>
                    <a:pt x="54610" y="22860"/>
                  </a:lnTo>
                  <a:lnTo>
                    <a:pt x="54610" y="24130"/>
                  </a:lnTo>
                  <a:lnTo>
                    <a:pt x="52070" y="24130"/>
                  </a:lnTo>
                  <a:lnTo>
                    <a:pt x="52070" y="26670"/>
                  </a:lnTo>
                  <a:lnTo>
                    <a:pt x="50800" y="26670"/>
                  </a:lnTo>
                  <a:lnTo>
                    <a:pt x="50800" y="27940"/>
                  </a:lnTo>
                  <a:lnTo>
                    <a:pt x="49530" y="27940"/>
                  </a:lnTo>
                  <a:lnTo>
                    <a:pt x="49530" y="29210"/>
                  </a:lnTo>
                  <a:lnTo>
                    <a:pt x="48260" y="29210"/>
                  </a:lnTo>
                  <a:lnTo>
                    <a:pt x="48260" y="30480"/>
                  </a:lnTo>
                  <a:lnTo>
                    <a:pt x="45720" y="30480"/>
                  </a:lnTo>
                  <a:lnTo>
                    <a:pt x="45720" y="33020"/>
                  </a:lnTo>
                  <a:lnTo>
                    <a:pt x="44450" y="33020"/>
                  </a:lnTo>
                  <a:lnTo>
                    <a:pt x="44450" y="34290"/>
                  </a:lnTo>
                  <a:lnTo>
                    <a:pt x="43180" y="34290"/>
                  </a:lnTo>
                  <a:lnTo>
                    <a:pt x="43180" y="35560"/>
                  </a:lnTo>
                  <a:lnTo>
                    <a:pt x="41910" y="35560"/>
                  </a:lnTo>
                  <a:lnTo>
                    <a:pt x="41910" y="36830"/>
                  </a:lnTo>
                  <a:lnTo>
                    <a:pt x="39370" y="36830"/>
                  </a:lnTo>
                  <a:lnTo>
                    <a:pt x="39370" y="39370"/>
                  </a:lnTo>
                  <a:lnTo>
                    <a:pt x="38100" y="39370"/>
                  </a:lnTo>
                  <a:lnTo>
                    <a:pt x="38100" y="40640"/>
                  </a:lnTo>
                  <a:lnTo>
                    <a:pt x="36830" y="40640"/>
                  </a:lnTo>
                  <a:lnTo>
                    <a:pt x="36830" y="41910"/>
                  </a:lnTo>
                  <a:lnTo>
                    <a:pt x="35560" y="41910"/>
                  </a:lnTo>
                  <a:lnTo>
                    <a:pt x="35560" y="43180"/>
                  </a:lnTo>
                  <a:lnTo>
                    <a:pt x="33020" y="43180"/>
                  </a:lnTo>
                  <a:lnTo>
                    <a:pt x="33020" y="45720"/>
                  </a:lnTo>
                  <a:lnTo>
                    <a:pt x="31750" y="45720"/>
                  </a:lnTo>
                  <a:lnTo>
                    <a:pt x="31750" y="46990"/>
                  </a:lnTo>
                  <a:lnTo>
                    <a:pt x="30480" y="46990"/>
                  </a:lnTo>
                  <a:lnTo>
                    <a:pt x="30480" y="48260"/>
                  </a:lnTo>
                  <a:lnTo>
                    <a:pt x="29210" y="48260"/>
                  </a:lnTo>
                  <a:lnTo>
                    <a:pt x="29210" y="49530"/>
                  </a:lnTo>
                  <a:lnTo>
                    <a:pt x="26670" y="49530"/>
                  </a:lnTo>
                  <a:lnTo>
                    <a:pt x="26670" y="52070"/>
                  </a:lnTo>
                  <a:lnTo>
                    <a:pt x="25400" y="52070"/>
                  </a:lnTo>
                  <a:lnTo>
                    <a:pt x="25400" y="53340"/>
                  </a:lnTo>
                  <a:lnTo>
                    <a:pt x="24130" y="53340"/>
                  </a:lnTo>
                  <a:lnTo>
                    <a:pt x="24130" y="54610"/>
                  </a:lnTo>
                  <a:lnTo>
                    <a:pt x="22860" y="54610"/>
                  </a:lnTo>
                  <a:lnTo>
                    <a:pt x="22860" y="55880"/>
                  </a:lnTo>
                  <a:lnTo>
                    <a:pt x="20320" y="55880"/>
                  </a:lnTo>
                  <a:lnTo>
                    <a:pt x="20320" y="58420"/>
                  </a:lnTo>
                  <a:lnTo>
                    <a:pt x="19050" y="58420"/>
                  </a:lnTo>
                  <a:lnTo>
                    <a:pt x="19050" y="59690"/>
                  </a:lnTo>
                  <a:lnTo>
                    <a:pt x="17780" y="59690"/>
                  </a:lnTo>
                  <a:lnTo>
                    <a:pt x="17780" y="60960"/>
                  </a:lnTo>
                  <a:lnTo>
                    <a:pt x="16510" y="60960"/>
                  </a:lnTo>
                  <a:lnTo>
                    <a:pt x="16510" y="62230"/>
                  </a:lnTo>
                  <a:lnTo>
                    <a:pt x="12700" y="62230"/>
                  </a:lnTo>
                  <a:lnTo>
                    <a:pt x="12700" y="64770"/>
                  </a:lnTo>
                  <a:lnTo>
                    <a:pt x="11430" y="64770"/>
                  </a:lnTo>
                  <a:lnTo>
                    <a:pt x="11430" y="66040"/>
                  </a:lnTo>
                  <a:lnTo>
                    <a:pt x="10160" y="66040"/>
                  </a:lnTo>
                  <a:lnTo>
                    <a:pt x="10160" y="67310"/>
                  </a:lnTo>
                  <a:lnTo>
                    <a:pt x="8890" y="67310"/>
                  </a:lnTo>
                  <a:lnTo>
                    <a:pt x="8890" y="68580"/>
                  </a:lnTo>
                  <a:lnTo>
                    <a:pt x="6350" y="68580"/>
                  </a:lnTo>
                  <a:lnTo>
                    <a:pt x="6350" y="71120"/>
                  </a:lnTo>
                  <a:lnTo>
                    <a:pt x="5080" y="71120"/>
                  </a:lnTo>
                  <a:lnTo>
                    <a:pt x="5080" y="72390"/>
                  </a:lnTo>
                  <a:lnTo>
                    <a:pt x="5080" y="73660"/>
                  </a:lnTo>
                  <a:lnTo>
                    <a:pt x="3810" y="73660"/>
                  </a:lnTo>
                  <a:lnTo>
                    <a:pt x="3810" y="74930"/>
                  </a:lnTo>
                  <a:lnTo>
                    <a:pt x="1270" y="74930"/>
                  </a:lnTo>
                  <a:lnTo>
                    <a:pt x="1270" y="77470"/>
                  </a:lnTo>
                  <a:lnTo>
                    <a:pt x="0" y="77470"/>
                  </a:lnTo>
                  <a:lnTo>
                    <a:pt x="0" y="78740"/>
                  </a:lnTo>
                  <a:lnTo>
                    <a:pt x="29210" y="78740"/>
                  </a:lnTo>
                  <a:lnTo>
                    <a:pt x="29210" y="77470"/>
                  </a:lnTo>
                  <a:lnTo>
                    <a:pt x="30480" y="77470"/>
                  </a:lnTo>
                  <a:lnTo>
                    <a:pt x="30480" y="74930"/>
                  </a:lnTo>
                  <a:lnTo>
                    <a:pt x="33020" y="74930"/>
                  </a:lnTo>
                  <a:lnTo>
                    <a:pt x="33020" y="73660"/>
                  </a:lnTo>
                  <a:lnTo>
                    <a:pt x="34290" y="73660"/>
                  </a:lnTo>
                  <a:lnTo>
                    <a:pt x="34290" y="72390"/>
                  </a:lnTo>
                  <a:lnTo>
                    <a:pt x="35560" y="72390"/>
                  </a:lnTo>
                  <a:lnTo>
                    <a:pt x="35560" y="71120"/>
                  </a:lnTo>
                  <a:lnTo>
                    <a:pt x="36830" y="71120"/>
                  </a:lnTo>
                  <a:lnTo>
                    <a:pt x="36830" y="68580"/>
                  </a:lnTo>
                  <a:lnTo>
                    <a:pt x="39370" y="68580"/>
                  </a:lnTo>
                  <a:lnTo>
                    <a:pt x="39370" y="67310"/>
                  </a:lnTo>
                  <a:lnTo>
                    <a:pt x="40640" y="67310"/>
                  </a:lnTo>
                  <a:lnTo>
                    <a:pt x="40640" y="66040"/>
                  </a:lnTo>
                  <a:lnTo>
                    <a:pt x="41910" y="66040"/>
                  </a:lnTo>
                  <a:lnTo>
                    <a:pt x="41910" y="64770"/>
                  </a:lnTo>
                  <a:lnTo>
                    <a:pt x="43180" y="64770"/>
                  </a:lnTo>
                  <a:lnTo>
                    <a:pt x="43180" y="62230"/>
                  </a:lnTo>
                  <a:lnTo>
                    <a:pt x="45720" y="62230"/>
                  </a:lnTo>
                  <a:lnTo>
                    <a:pt x="45720" y="60960"/>
                  </a:lnTo>
                  <a:lnTo>
                    <a:pt x="46990" y="60960"/>
                  </a:lnTo>
                  <a:lnTo>
                    <a:pt x="46990" y="59690"/>
                  </a:lnTo>
                  <a:lnTo>
                    <a:pt x="48260" y="59690"/>
                  </a:lnTo>
                  <a:lnTo>
                    <a:pt x="48260" y="58420"/>
                  </a:lnTo>
                  <a:lnTo>
                    <a:pt x="49530" y="58420"/>
                  </a:lnTo>
                  <a:lnTo>
                    <a:pt x="49530" y="55880"/>
                  </a:lnTo>
                  <a:lnTo>
                    <a:pt x="52070" y="55880"/>
                  </a:lnTo>
                  <a:lnTo>
                    <a:pt x="52070" y="54610"/>
                  </a:lnTo>
                  <a:lnTo>
                    <a:pt x="53340" y="54610"/>
                  </a:lnTo>
                  <a:lnTo>
                    <a:pt x="53340" y="53340"/>
                  </a:lnTo>
                  <a:lnTo>
                    <a:pt x="54610" y="53340"/>
                  </a:lnTo>
                  <a:lnTo>
                    <a:pt x="54610" y="52070"/>
                  </a:lnTo>
                  <a:lnTo>
                    <a:pt x="55880" y="52070"/>
                  </a:lnTo>
                  <a:lnTo>
                    <a:pt x="55880" y="49530"/>
                  </a:lnTo>
                  <a:lnTo>
                    <a:pt x="58420" y="49530"/>
                  </a:lnTo>
                  <a:lnTo>
                    <a:pt x="58420" y="48260"/>
                  </a:lnTo>
                  <a:lnTo>
                    <a:pt x="59690" y="48260"/>
                  </a:lnTo>
                  <a:lnTo>
                    <a:pt x="59690" y="46990"/>
                  </a:lnTo>
                  <a:lnTo>
                    <a:pt x="60960" y="46990"/>
                  </a:lnTo>
                  <a:lnTo>
                    <a:pt x="60960" y="45720"/>
                  </a:lnTo>
                  <a:lnTo>
                    <a:pt x="62230" y="45720"/>
                  </a:lnTo>
                  <a:lnTo>
                    <a:pt x="62230" y="43180"/>
                  </a:lnTo>
                  <a:lnTo>
                    <a:pt x="64770" y="43180"/>
                  </a:lnTo>
                  <a:lnTo>
                    <a:pt x="64770" y="41910"/>
                  </a:lnTo>
                  <a:lnTo>
                    <a:pt x="66040" y="41910"/>
                  </a:lnTo>
                  <a:lnTo>
                    <a:pt x="66040" y="40640"/>
                  </a:lnTo>
                  <a:lnTo>
                    <a:pt x="67310" y="40640"/>
                  </a:lnTo>
                  <a:lnTo>
                    <a:pt x="67310" y="39370"/>
                  </a:lnTo>
                  <a:lnTo>
                    <a:pt x="68580" y="39370"/>
                  </a:lnTo>
                  <a:lnTo>
                    <a:pt x="68580" y="36830"/>
                  </a:lnTo>
                  <a:lnTo>
                    <a:pt x="71120" y="36830"/>
                  </a:lnTo>
                  <a:lnTo>
                    <a:pt x="71120" y="35560"/>
                  </a:lnTo>
                  <a:lnTo>
                    <a:pt x="71120" y="34290"/>
                  </a:lnTo>
                  <a:lnTo>
                    <a:pt x="72390" y="34290"/>
                  </a:lnTo>
                  <a:lnTo>
                    <a:pt x="72390" y="33020"/>
                  </a:lnTo>
                  <a:lnTo>
                    <a:pt x="73660" y="33020"/>
                  </a:lnTo>
                  <a:lnTo>
                    <a:pt x="73660" y="30480"/>
                  </a:lnTo>
                  <a:lnTo>
                    <a:pt x="76200" y="30480"/>
                  </a:lnTo>
                  <a:lnTo>
                    <a:pt x="76200" y="29210"/>
                  </a:lnTo>
                  <a:lnTo>
                    <a:pt x="77470" y="29210"/>
                  </a:lnTo>
                  <a:lnTo>
                    <a:pt x="77470" y="27940"/>
                  </a:lnTo>
                  <a:lnTo>
                    <a:pt x="77470" y="11430"/>
                  </a:lnTo>
                  <a:lnTo>
                    <a:pt x="71755" y="11430"/>
                  </a:lnTo>
                  <a:lnTo>
                    <a:pt x="71755" y="10160"/>
                  </a:lnTo>
                  <a:lnTo>
                    <a:pt x="77470" y="10160"/>
                  </a:lnTo>
                  <a:lnTo>
                    <a:pt x="77470" y="8890"/>
                  </a:lnTo>
                  <a:lnTo>
                    <a:pt x="77470" y="6350"/>
                  </a:lnTo>
                  <a:lnTo>
                    <a:pt x="77470" y="5080"/>
                  </a:lnTo>
                  <a:lnTo>
                    <a:pt x="77470" y="3810"/>
                  </a:lnTo>
                  <a:lnTo>
                    <a:pt x="77470" y="2540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202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2646679" y="241300"/>
            <a:ext cx="3850004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Demand</a:t>
            </a:r>
            <a:r>
              <a:rPr spc="-4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2134870" y="834390"/>
            <a:ext cx="511175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Quantity demanded for product</a:t>
            </a:r>
            <a:r>
              <a:rPr sz="220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X.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134870" y="1179829"/>
            <a:ext cx="283908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Price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product</a:t>
            </a:r>
            <a:r>
              <a:rPr sz="22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X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134870" y="1517650"/>
            <a:ext cx="258127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Level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2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Income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134870" y="2192020"/>
            <a:ext cx="345821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Taste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2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consumer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134870" y="2529840"/>
            <a:ext cx="23856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</a:t>
            </a:r>
            <a:r>
              <a:rPr sz="22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Advertisement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134870" y="2867659"/>
            <a:ext cx="366776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Expected future</a:t>
            </a:r>
            <a:r>
              <a:rPr sz="220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income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134870" y="3205479"/>
            <a:ext cx="334708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Expected future</a:t>
            </a:r>
            <a:r>
              <a:rPr sz="220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price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48969" y="834390"/>
            <a:ext cx="5590540" cy="30695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11420">
              <a:lnSpc>
                <a:spcPct val="101899"/>
              </a:lnSpc>
              <a:spcBef>
                <a:spcPts val="50"/>
              </a:spcBef>
            </a:pP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Qdx  Px 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2200">
              <a:latin typeface="Tahoma"/>
              <a:cs typeface="Tahoma"/>
            </a:endParaRPr>
          </a:p>
          <a:p>
            <a:pPr marL="12700" marR="5080">
              <a:lnSpc>
                <a:spcPct val="100400"/>
              </a:lnSpc>
              <a:spcBef>
                <a:spcPts val="10"/>
              </a:spcBef>
              <a:tabLst>
                <a:tab pos="1497965" algn="l"/>
              </a:tabLst>
            </a:pP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P1..Pn-1	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Prices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all other</a:t>
            </a:r>
            <a:r>
              <a:rPr sz="2200" b="1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products 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2200">
              <a:latin typeface="Tahoma"/>
              <a:cs typeface="Tahoma"/>
            </a:endParaRPr>
          </a:p>
          <a:p>
            <a:pPr marL="12700" marR="5222875" algn="just">
              <a:lnSpc>
                <a:spcPts val="2660"/>
              </a:lnSpc>
              <a:spcBef>
                <a:spcPts val="90"/>
              </a:spcBef>
            </a:pP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Ey  Ep  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207260" y="3543300"/>
            <a:ext cx="553847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4335" algn="l"/>
                <a:tab pos="1345565" algn="l"/>
                <a:tab pos="3378200" algn="l"/>
                <a:tab pos="3999229" algn="l"/>
                <a:tab pos="5262880" algn="l"/>
              </a:tabLst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=	</a:t>
            </a:r>
            <a:r>
              <a:rPr sz="2200" b="1" spc="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er	</a:t>
            </a: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200" b="1" spc="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na</a:t>
            </a: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s	</a:t>
            </a: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ot	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200" b="1" spc="-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d	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200">
              <a:latin typeface="Tahoma"/>
              <a:cs typeface="Tahoma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318770" y="4509770"/>
            <a:ext cx="4324350" cy="34290"/>
            <a:chOff x="318770" y="4509770"/>
            <a:chExt cx="4324350" cy="34290"/>
          </a:xfrm>
        </p:grpSpPr>
        <p:sp>
          <p:nvSpPr>
            <p:cNvPr id="70" name="object 70"/>
            <p:cNvSpPr/>
            <p:nvPr/>
          </p:nvSpPr>
          <p:spPr>
            <a:xfrm>
              <a:off x="335280" y="4535170"/>
              <a:ext cx="4307840" cy="0"/>
            </a:xfrm>
            <a:custGeom>
              <a:avLst/>
              <a:gdLst/>
              <a:ahLst/>
              <a:cxnLst/>
              <a:rect l="l" t="t" r="r" b="b"/>
              <a:pathLst>
                <a:path w="4307840">
                  <a:moveTo>
                    <a:pt x="0" y="0"/>
                  </a:moveTo>
                  <a:lnTo>
                    <a:pt x="4307840" y="0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18770" y="4518660"/>
              <a:ext cx="4307840" cy="0"/>
            </a:xfrm>
            <a:custGeom>
              <a:avLst/>
              <a:gdLst/>
              <a:ahLst/>
              <a:cxnLst/>
              <a:rect l="l" t="t" r="r" b="b"/>
              <a:pathLst>
                <a:path w="4307840">
                  <a:moveTo>
                    <a:pt x="0" y="0"/>
                  </a:moveTo>
                  <a:lnTo>
                    <a:pt x="4307840" y="0"/>
                  </a:lnTo>
                </a:path>
              </a:pathLst>
            </a:custGeom>
            <a:ln w="177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306070" y="3811270"/>
            <a:ext cx="8544560" cy="1818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9795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the list of</a:t>
            </a:r>
            <a:r>
              <a:rPr sz="2200" b="1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determinants.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b="1" dirty="0">
                <a:solidFill>
                  <a:srgbClr val="FFFFFF"/>
                </a:solidFill>
                <a:latin typeface="Tahoma"/>
                <a:cs typeface="Tahoma"/>
              </a:rPr>
              <a:t>Market Demand</a:t>
            </a:r>
            <a:r>
              <a:rPr sz="2600" b="1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spc="-5" dirty="0">
                <a:solidFill>
                  <a:srgbClr val="FFFFFF"/>
                </a:solidFill>
                <a:latin typeface="Tahoma"/>
                <a:cs typeface="Tahoma"/>
              </a:rPr>
              <a:t>Function:</a:t>
            </a:r>
            <a:endParaRPr sz="26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30"/>
              </a:spcBef>
            </a:pP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Qdx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= f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(Px, Y, P1……. Pn-1, T, </a:t>
            </a:r>
            <a:r>
              <a:rPr sz="2500" b="1" spc="-10" dirty="0">
                <a:solidFill>
                  <a:srgbClr val="FFFFFF"/>
                </a:solidFill>
                <a:latin typeface="Tahoma"/>
                <a:cs typeface="Tahoma"/>
              </a:rPr>
              <a:t>A,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Ey,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Ep, </a:t>
            </a:r>
            <a:r>
              <a:rPr sz="2500" b="1" dirty="0">
                <a:solidFill>
                  <a:srgbClr val="FFFFFF"/>
                </a:solidFill>
                <a:latin typeface="Tahoma"/>
                <a:cs typeface="Tahoma"/>
              </a:rPr>
              <a:t>P,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D, U,</a:t>
            </a:r>
            <a:r>
              <a:rPr sz="25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b="1" spc="-5" dirty="0">
                <a:solidFill>
                  <a:srgbClr val="FFFFFF"/>
                </a:solidFill>
                <a:latin typeface="Tahoma"/>
                <a:cs typeface="Tahoma"/>
              </a:rPr>
              <a:t>P)</a:t>
            </a:r>
            <a:endParaRPr sz="25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10"/>
              </a:spcBef>
              <a:tabLst>
                <a:tab pos="926465" algn="l"/>
              </a:tabLst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P	=</a:t>
            </a:r>
            <a:r>
              <a:rPr sz="22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Population</a:t>
            </a:r>
            <a:endParaRPr sz="22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20"/>
              </a:spcBef>
              <a:tabLst>
                <a:tab pos="926465" algn="l"/>
              </a:tabLst>
            </a:pPr>
            <a:r>
              <a:rPr sz="2200" b="1" dirty="0">
                <a:solidFill>
                  <a:srgbClr val="FFFFFF"/>
                </a:solidFill>
                <a:latin typeface="Tahoma"/>
                <a:cs typeface="Tahoma"/>
              </a:rPr>
              <a:t>D	= </a:t>
            </a:r>
            <a:r>
              <a:rPr sz="2200" b="1" spc="-5" dirty="0">
                <a:solidFill>
                  <a:srgbClr val="FFFFFF"/>
                </a:solidFill>
                <a:latin typeface="Tahoma"/>
                <a:cs typeface="Tahoma"/>
              </a:rPr>
              <a:t>Distribution of consumers.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/>
              <a:t>9</a:t>
            </a:r>
          </a:p>
        </p:txBody>
      </p:sp>
      <p:sp>
        <p:nvSpPr>
          <p:cNvPr id="74" name="object 74"/>
          <p:cNvSpPr txBox="1">
            <a:spLocks noGrp="1"/>
          </p:cNvSpPr>
          <p:nvPr>
            <p:ph type="ftr" sz="quarter" idx="5"/>
          </p:nvPr>
        </p:nvSpPr>
        <p:spPr>
          <a:xfrm>
            <a:off x="3286759" y="6282628"/>
            <a:ext cx="257175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trike="noStrike"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884</Words>
  <Application>Microsoft Office PowerPoint</Application>
  <PresentationFormat>On-screen Show (4:3)</PresentationFormat>
  <Paragraphs>196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-Sarika Singh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  <vt:lpstr>Demand 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 MODULE 2</dc:title>
  <dc:creator>Anirbhan</dc:creator>
  <cp:lastModifiedBy>a</cp:lastModifiedBy>
  <cp:revision>6</cp:revision>
  <dcterms:created xsi:type="dcterms:W3CDTF">2020-11-26T07:25:18Z</dcterms:created>
  <dcterms:modified xsi:type="dcterms:W3CDTF">2021-04-28T06:58:39Z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2020-11-26T00:00:00Z</vt:filetime>
  </property>
  <property fmtid="{D5CDD505-2E9C-101B-9397-08002B2CF9AE}" pid="3" name="Creator">
    <vt:lpwstr>Impress</vt:lpwstr>
  </property>
  <property fmtid="{D5CDD505-2E9C-101B-9397-08002B2CF9AE}" pid="4" name="LastSaved">
    <vt:filetime>2020-11-26T00:00:00Z</vt:filetime>
  </property>
</Properties>
</file>