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900" r:id="rId1"/>
  </p:sldMasterIdLst>
  <p:notesMasterIdLst>
    <p:notesMasterId r:id="rId2"/>
  </p:notesMasterIdLst>
  <p:sldIdLst>
    <p:sldId id="680" r:id="rId3"/>
    <p:sldId id="681" r:id="rId4"/>
    <p:sldId id="682" r:id="rId5"/>
    <p:sldId id="683" r:id="rId6"/>
    <p:sldId id="684" r:id="rId7"/>
    <p:sldId id="685" r:id="rId8"/>
    <p:sldId id="686" r:id="rId9"/>
    <p:sldId id="687" r:id="rId10"/>
    <p:sldId id="688" r:id="rId11"/>
    <p:sldId id="689" r:id="rId12"/>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tableStyles" Target="tableStyles.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5" name=""/>
        <p:cNvGrpSpPr/>
        <p:nvPr/>
      </p:nvGrpSpPr>
      <p:grpSpPr>
        <a:xfrm>
          <a:off x="0" y="0"/>
          <a:ext cx="0" cy="0"/>
          <a:chOff x="0" y="0"/>
          <a:chExt cx="0" cy="0"/>
        </a:xfrm>
      </p:grpSpPr>
      <p:sp>
        <p:nvSpPr>
          <p:cNvPr id="1048666"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67"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68"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69"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0"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71"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3"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gradFill>
          <a:ln w="2000" cap="rnd" cmpd="sng" algn="ctr">
            <a:solidFill>
              <a:srgbClr val="302F2C">
                <a:tint val="65000"/>
                <a:satMod val="120000"/>
              </a:srgbClr>
            </a:solidFill>
            <a:prstDash val="solid"/>
          </a:ln>
          <a:effectLst>
            <a:outerShdw algn="tl" blurRad="76200" dir="5400000" dist="50800"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4"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5" name="Title 4"/>
          <p:cNvSpPr>
            <a:spLocks noGrp="1"/>
          </p:cNvSpPr>
          <p:nvPr>
            <p:ph type="ctrTitle"/>
          </p:nvPr>
        </p:nvSpPr>
        <p:spPr>
          <a:xfrm>
            <a:off x="722376" y="1820206"/>
            <a:ext cx="7772400" cy="1828800"/>
          </a:xfrm>
        </p:spPr>
        <p:txBody>
          <a:bodyPr bIns="45720" lIns="45720" rIns="45720"/>
          <a:lstStyle>
            <a:lvl1pPr algn="r">
              <a:defRPr b="1" sz="4500">
                <a:solidFill>
                  <a:schemeClr val="accent1">
                    <a:tint val="88000"/>
                    <a:satMod val="150000"/>
                  </a:schemeClr>
                </a:solidFill>
                <a:effectLst>
                  <a:outerShdw algn="tl" blurRad="53975" dir="5400000" dist="22860" rotWithShape="0">
                    <a:srgbClr val="000000">
                      <a:alpha val="55000"/>
                    </a:srgbClr>
                  </a:outerShdw>
                </a:effectLst>
              </a:defRPr>
            </a:lvl1pPr>
          </a:lstStyle>
          <a:p>
            <a:r>
              <a:rPr kumimoji="0" lang="en-US" smtClean="0"/>
              <a:t>Click to edit Master title style</a:t>
            </a:r>
            <a:endParaRPr kumimoji="0" lang="en-US"/>
          </a:p>
        </p:txBody>
      </p:sp>
      <p:sp>
        <p:nvSpPr>
          <p:cNvPr id="1048586" name="Subtitle 19"/>
          <p:cNvSpPr>
            <a:spLocks noGrp="1"/>
          </p:cNvSpPr>
          <p:nvPr>
            <p:ph type="subTitle" idx="1"/>
          </p:nvPr>
        </p:nvSpPr>
        <p:spPr>
          <a:xfrm>
            <a:off x="722376" y="3685032"/>
            <a:ext cx="7772400" cy="914400"/>
          </a:xfrm>
        </p:spPr>
        <p:txBody>
          <a:bodyPr lIns="182880" tIns="0"/>
          <a:lstStyle>
            <a:lvl1pPr algn="r" indent="0" marL="36576">
              <a:spcBef>
                <a:spcPts val="0"/>
              </a:spcBef>
              <a:buNone/>
              <a:defRPr sz="2000">
                <a:solidFill>
                  <a:schemeClr val="bg2">
                    <a:shade val="25000"/>
                  </a:schemeClr>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87" name="Date Placeholder 18"/>
          <p:cNvSpPr>
            <a:spLocks noGrp="1"/>
          </p:cNvSpPr>
          <p:nvPr>
            <p:ph type="dt" sz="half" idx="10"/>
          </p:nvPr>
        </p:nvSpPr>
        <p:spPr/>
        <p:txBody>
          <a:bodyPr/>
          <a:p>
            <a:fld id="{1D8BD707-D9CF-40AE-B4C6-C98DA3205C09}" type="datetimeFigureOut">
              <a:rPr lang="en-US" smtClean="0"/>
              <a:t>9/23/2020</a:t>
            </a:fld>
            <a:endParaRPr lang="en-US"/>
          </a:p>
        </p:txBody>
      </p:sp>
      <p:sp>
        <p:nvSpPr>
          <p:cNvPr id="1048588" name="Footer Placeholder 7"/>
          <p:cNvSpPr>
            <a:spLocks noGrp="1"/>
          </p:cNvSpPr>
          <p:nvPr>
            <p:ph type="ftr" sz="quarter" idx="11"/>
          </p:nvPr>
        </p:nvSpPr>
        <p:spPr/>
        <p:txBody>
          <a:bodyPr/>
          <a:p>
            <a:endParaRPr lang="en-US"/>
          </a:p>
        </p:txBody>
      </p:sp>
      <p:sp>
        <p:nvSpPr>
          <p:cNvPr id="1048589" name="Slide Number Placeholder 10"/>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0" name=""/>
        <p:cNvGrpSpPr/>
        <p:nvPr/>
      </p:nvGrpSpPr>
      <p:grpSpPr>
        <a:xfrm>
          <a:off x="0" y="0"/>
          <a:ext cx="0" cy="0"/>
          <a:chOff x="0" y="0"/>
          <a:chExt cx="0" cy="0"/>
        </a:xfrm>
      </p:grpSpPr>
      <p:sp>
        <p:nvSpPr>
          <p:cNvPr id="1048640" name="Title 1"/>
          <p:cNvSpPr>
            <a:spLocks noGrp="1"/>
          </p:cNvSpPr>
          <p:nvPr>
            <p:ph type="title"/>
          </p:nvPr>
        </p:nvSpPr>
        <p:spPr>
          <a:xfrm>
            <a:off x="502920" y="4983480"/>
            <a:ext cx="8183880" cy="1051560"/>
          </a:xfrm>
        </p:spPr>
        <p:txBody>
          <a:bodyPr/>
          <a:p>
            <a:r>
              <a:rPr kumimoji="0" lang="en-US" smtClean="0"/>
              <a:t>Click to edit Master title style</a:t>
            </a:r>
            <a:endParaRPr kumimoji="0" lang="en-US"/>
          </a:p>
        </p:txBody>
      </p:sp>
      <p:sp>
        <p:nvSpPr>
          <p:cNvPr id="1048641" name="Vertical Text Placeholder 2"/>
          <p:cNvSpPr>
            <a:spLocks noGrp="1"/>
          </p:cNvSpPr>
          <p:nvPr>
            <p:ph type="body" orient="vert" idx="1"/>
          </p:nvPr>
        </p:nvSpPr>
        <p:spPr>
          <a:xfrm>
            <a:off x="502920" y="530352"/>
            <a:ext cx="8183880" cy="4187952"/>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2" name="Date Placeholder 3"/>
          <p:cNvSpPr>
            <a:spLocks noGrp="1"/>
          </p:cNvSpPr>
          <p:nvPr>
            <p:ph type="dt" sz="half" idx="10"/>
          </p:nvPr>
        </p:nvSpPr>
        <p:spPr/>
        <p:txBody>
          <a:bodyPr/>
          <a:p>
            <a:fld id="{1D8BD707-D9CF-40AE-B4C6-C98DA3205C09}" type="datetimeFigureOut">
              <a:rPr lang="en-US" smtClean="0"/>
              <a:t>9/23/2020</a:t>
            </a:fld>
            <a:endParaRPr lang="en-US"/>
          </a:p>
        </p:txBody>
      </p:sp>
      <p:sp>
        <p:nvSpPr>
          <p:cNvPr id="1048643" name="Footer Placeholder 4"/>
          <p:cNvSpPr>
            <a:spLocks noGrp="1"/>
          </p:cNvSpPr>
          <p:nvPr>
            <p:ph type="ftr" sz="quarter" idx="11"/>
          </p:nvPr>
        </p:nvSpPr>
        <p:spPr/>
        <p:txBody>
          <a:bodyPr/>
          <a:p>
            <a:endParaRPr lang="en-US"/>
          </a:p>
        </p:txBody>
      </p:sp>
      <p:sp>
        <p:nvSpPr>
          <p:cNvPr id="1048644"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7" name=""/>
        <p:cNvGrpSpPr/>
        <p:nvPr/>
      </p:nvGrpSpPr>
      <p:grpSpPr>
        <a:xfrm>
          <a:off x="0" y="0"/>
          <a:ext cx="0" cy="0"/>
          <a:chOff x="0" y="0"/>
          <a:chExt cx="0" cy="0"/>
        </a:xfrm>
      </p:grpSpPr>
      <p:sp>
        <p:nvSpPr>
          <p:cNvPr id="1048622" name="Vertical Title 1"/>
          <p:cNvSpPr>
            <a:spLocks noGrp="1"/>
          </p:cNvSpPr>
          <p:nvPr>
            <p:ph type="title" orient="vert"/>
          </p:nvPr>
        </p:nvSpPr>
        <p:spPr>
          <a:xfrm>
            <a:off x="6629400" y="533404"/>
            <a:ext cx="1981200" cy="5257799"/>
          </a:xfrm>
        </p:spPr>
        <p:txBody>
          <a:bodyPr vert="eaVert"/>
          <a:p>
            <a:r>
              <a:rPr kumimoji="0" lang="en-US" smtClean="0"/>
              <a:t>Click to edit Master title style</a:t>
            </a:r>
            <a:endParaRPr kumimoji="0" lang="en-US"/>
          </a:p>
        </p:txBody>
      </p:sp>
      <p:sp>
        <p:nvSpPr>
          <p:cNvPr id="1048623" name="Vertical Text Placeholder 2"/>
          <p:cNvSpPr>
            <a:spLocks noGrp="1"/>
          </p:cNvSpPr>
          <p:nvPr>
            <p:ph type="body" orient="vert" idx="1"/>
          </p:nvPr>
        </p:nvSpPr>
        <p:spPr>
          <a:xfrm>
            <a:off x="533400" y="533402"/>
            <a:ext cx="5943600" cy="5257801"/>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4" name="Date Placeholder 3"/>
          <p:cNvSpPr>
            <a:spLocks noGrp="1"/>
          </p:cNvSpPr>
          <p:nvPr>
            <p:ph type="dt" sz="half" idx="10"/>
          </p:nvPr>
        </p:nvSpPr>
        <p:spPr/>
        <p:txBody>
          <a:bodyPr/>
          <a:p>
            <a:fld id="{1D8BD707-D9CF-40AE-B4C6-C98DA3205C09}" type="datetimeFigureOut">
              <a:rPr lang="en-US" smtClean="0"/>
              <a:t>9/23/2020</a:t>
            </a:fld>
            <a:endParaRPr lang="en-US"/>
          </a:p>
        </p:txBody>
      </p:sp>
      <p:sp>
        <p:nvSpPr>
          <p:cNvPr id="1048625" name="Footer Placeholder 4"/>
          <p:cNvSpPr>
            <a:spLocks noGrp="1"/>
          </p:cNvSpPr>
          <p:nvPr>
            <p:ph type="ftr" sz="quarter" idx="11"/>
          </p:nvPr>
        </p:nvSpPr>
        <p:spPr/>
        <p:txBody>
          <a:bodyPr/>
          <a:p>
            <a:endParaRPr lang="en-US"/>
          </a:p>
        </p:txBody>
      </p:sp>
      <p:sp>
        <p:nvSpPr>
          <p:cNvPr id="1048626"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8" name=""/>
        <p:cNvGrpSpPr/>
        <p:nvPr/>
      </p:nvGrpSpPr>
      <p:grpSpPr>
        <a:xfrm>
          <a:off x="0" y="0"/>
          <a:ext cx="0" cy="0"/>
          <a:chOff x="0" y="0"/>
          <a:chExt cx="0" cy="0"/>
        </a:xfrm>
      </p:grpSpPr>
      <p:sp>
        <p:nvSpPr>
          <p:cNvPr id="1048627" name="Title 1"/>
          <p:cNvSpPr>
            <a:spLocks noGrp="1"/>
          </p:cNvSpPr>
          <p:nvPr>
            <p:ph type="title"/>
          </p:nvPr>
        </p:nvSpPr>
        <p:spPr>
          <a:xfrm>
            <a:off x="502920" y="4983480"/>
            <a:ext cx="8183880" cy="1051560"/>
          </a:xfrm>
        </p:spPr>
        <p:txBody>
          <a:bodyPr/>
          <a:p>
            <a:r>
              <a:rPr kumimoji="0" lang="en-US" smtClean="0"/>
              <a:t>Click to edit Master title style</a:t>
            </a:r>
            <a:endParaRPr kumimoji="0" lang="en-US"/>
          </a:p>
        </p:txBody>
      </p:sp>
      <p:sp>
        <p:nvSpPr>
          <p:cNvPr id="1048628" name="Content Placeholder 2"/>
          <p:cNvSpPr>
            <a:spLocks noGrp="1"/>
          </p:cNvSpPr>
          <p:nvPr>
            <p:ph idx="1"/>
          </p:nvPr>
        </p:nvSpPr>
        <p:spPr>
          <a:xfrm>
            <a:off x="502920" y="530352"/>
            <a:ext cx="8183880" cy="4187952"/>
          </a:xfrm>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9" name="Date Placeholder 3"/>
          <p:cNvSpPr>
            <a:spLocks noGrp="1"/>
          </p:cNvSpPr>
          <p:nvPr>
            <p:ph type="dt" sz="half" idx="10"/>
          </p:nvPr>
        </p:nvSpPr>
        <p:spPr/>
        <p:txBody>
          <a:bodyPr/>
          <a:p>
            <a:fld id="{1D8BD707-D9CF-40AE-B4C6-C98DA3205C09}" type="datetimeFigureOut">
              <a:rPr lang="en-US" smtClean="0"/>
              <a:t>9/23/2020</a:t>
            </a:fld>
            <a:endParaRPr lang="en-US"/>
          </a:p>
        </p:txBody>
      </p:sp>
      <p:sp>
        <p:nvSpPr>
          <p:cNvPr id="1048630" name="Footer Placeholder 4"/>
          <p:cNvSpPr>
            <a:spLocks noGrp="1"/>
          </p:cNvSpPr>
          <p:nvPr>
            <p:ph type="ftr" sz="quarter" idx="11"/>
          </p:nvPr>
        </p:nvSpPr>
        <p:spPr/>
        <p:txBody>
          <a:bodyPr/>
          <a:p>
            <a:endParaRPr lang="en-US"/>
          </a:p>
        </p:txBody>
      </p:sp>
      <p:sp>
        <p:nvSpPr>
          <p:cNvPr id="1048631"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1" name=""/>
        <p:cNvGrpSpPr/>
        <p:nvPr/>
      </p:nvGrpSpPr>
      <p:grpSpPr>
        <a:xfrm>
          <a:off x="0" y="0"/>
          <a:ext cx="0" cy="0"/>
          <a:chOff x="0" y="0"/>
          <a:chExt cx="0" cy="0"/>
        </a:xfrm>
      </p:grpSpPr>
      <p:sp>
        <p:nvSpPr>
          <p:cNvPr id="1048645"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gradFill>
          <a:ln w="2000" cap="rnd" cmpd="sng" algn="ctr">
            <a:solidFill>
              <a:srgbClr val="302F2C">
                <a:tint val="65000"/>
                <a:satMod val="120000"/>
              </a:srgbClr>
            </a:solidFill>
            <a:prstDash val="solid"/>
          </a:ln>
          <a:effectLst>
            <a:outerShdw algn="tl" blurRad="76200" dir="5400000" dist="50800"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46"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47" name="Title 1"/>
          <p:cNvSpPr>
            <a:spLocks noGrp="1"/>
          </p:cNvSpPr>
          <p:nvPr>
            <p:ph type="title"/>
          </p:nvPr>
        </p:nvSpPr>
        <p:spPr>
          <a:xfrm>
            <a:off x="468344" y="4928616"/>
            <a:ext cx="8183880" cy="676656"/>
          </a:xfrm>
        </p:spPr>
        <p:txBody>
          <a:bodyPr anchor="b" bIns="0" lIns="91440"/>
          <a:lstStyle>
            <a:lvl1pPr algn="l">
              <a:buNone/>
              <a:defRPr baseline="0" b="0" cap="none" sz="3600">
                <a:solidFill>
                  <a:schemeClr val="bg2">
                    <a:shade val="25000"/>
                  </a:schemeClr>
                </a:solidFill>
                <a:effectLst/>
              </a:defRPr>
            </a:lvl1pPr>
          </a:lstStyle>
          <a:p>
            <a:r>
              <a:rPr kumimoji="0" lang="en-US" smtClean="0"/>
              <a:t>Click to edit Master title style</a:t>
            </a:r>
            <a:endParaRPr kumimoji="0" lang="en-US"/>
          </a:p>
        </p:txBody>
      </p:sp>
      <p:sp>
        <p:nvSpPr>
          <p:cNvPr id="1048648" name="Text Placeholder 2"/>
          <p:cNvSpPr>
            <a:spLocks noGrp="1"/>
          </p:cNvSpPr>
          <p:nvPr>
            <p:ph type="body" idx="1"/>
          </p:nvPr>
        </p:nvSpPr>
        <p:spPr>
          <a:xfrm>
            <a:off x="468344" y="5624484"/>
            <a:ext cx="8183880" cy="420624"/>
          </a:xfrm>
        </p:spPr>
        <p:txBody>
          <a:bodyPr anchor="t" lIns="118872" tIns="0"/>
          <a:lstStyle>
            <a:lvl1pPr algn="l" indent="0" marL="0" marR="36576">
              <a:spcBef>
                <a:spcPts val="0"/>
              </a:spcBef>
              <a:spcAft>
                <a:spcPts val="0"/>
              </a:spcAft>
              <a:buNone/>
              <a:defRPr b="0" sz="180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49" name="Date Placeholder 3"/>
          <p:cNvSpPr>
            <a:spLocks noGrp="1"/>
          </p:cNvSpPr>
          <p:nvPr>
            <p:ph type="dt" sz="half" idx="10"/>
          </p:nvPr>
        </p:nvSpPr>
        <p:spPr/>
        <p:txBody>
          <a:bodyPr/>
          <a:p>
            <a:fld id="{1D8BD707-D9CF-40AE-B4C6-C98DA3205C09}" type="datetimeFigureOut">
              <a:rPr lang="en-US" smtClean="0"/>
              <a:t>9/23/2020</a:t>
            </a:fld>
            <a:endParaRPr lang="en-US"/>
          </a:p>
        </p:txBody>
      </p:sp>
      <p:sp>
        <p:nvSpPr>
          <p:cNvPr id="1048650" name="Footer Placeholder 4"/>
          <p:cNvSpPr>
            <a:spLocks noGrp="1"/>
          </p:cNvSpPr>
          <p:nvPr>
            <p:ph type="ftr" sz="quarter" idx="11"/>
          </p:nvPr>
        </p:nvSpPr>
        <p:spPr/>
        <p:txBody>
          <a:bodyPr/>
          <a:p>
            <a:endParaRPr lang="en-US"/>
          </a:p>
        </p:txBody>
      </p:sp>
      <p:sp>
        <p:nvSpPr>
          <p:cNvPr id="1048651"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6" name=""/>
        <p:cNvGrpSpPr/>
        <p:nvPr/>
      </p:nvGrpSpPr>
      <p:grpSpPr>
        <a:xfrm>
          <a:off x="0" y="0"/>
          <a:ext cx="0" cy="0"/>
          <a:chOff x="0" y="0"/>
          <a:chExt cx="0" cy="0"/>
        </a:xfrm>
      </p:grpSpPr>
      <p:sp>
        <p:nvSpPr>
          <p:cNvPr id="1048594" name="Title 1"/>
          <p:cNvSpPr>
            <a:spLocks noGrp="1"/>
          </p:cNvSpPr>
          <p:nvPr>
            <p:ph type="title"/>
          </p:nvPr>
        </p:nvSpPr>
        <p:spPr/>
        <p:txBody>
          <a:bodyPr/>
          <a:p>
            <a:r>
              <a:rPr kumimoji="0" lang="en-US" smtClean="0"/>
              <a:t>Click to edit Master title style</a:t>
            </a:r>
            <a:endParaRPr kumimoji="0" lang="en-US"/>
          </a:p>
        </p:txBody>
      </p:sp>
      <p:sp>
        <p:nvSpPr>
          <p:cNvPr id="1048595"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96"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97" name="Date Placeholder 4"/>
          <p:cNvSpPr>
            <a:spLocks noGrp="1"/>
          </p:cNvSpPr>
          <p:nvPr>
            <p:ph type="dt" sz="half" idx="10"/>
          </p:nvPr>
        </p:nvSpPr>
        <p:spPr/>
        <p:txBody>
          <a:bodyPr/>
          <a:p>
            <a:fld id="{1D8BD707-D9CF-40AE-B4C6-C98DA3205C09}" type="datetimeFigureOut">
              <a:rPr lang="en-US" smtClean="0"/>
              <a:t>9/23/2020</a:t>
            </a:fld>
            <a:endParaRPr lang="en-US"/>
          </a:p>
        </p:txBody>
      </p:sp>
      <p:sp>
        <p:nvSpPr>
          <p:cNvPr id="1048598" name="Footer Placeholder 5"/>
          <p:cNvSpPr>
            <a:spLocks noGrp="1"/>
          </p:cNvSpPr>
          <p:nvPr>
            <p:ph type="ftr" sz="quarter" idx="11"/>
          </p:nvPr>
        </p:nvSpPr>
        <p:spPr/>
        <p:txBody>
          <a:bodyPr/>
          <a:p>
            <a:endParaRPr lang="en-US"/>
          </a:p>
        </p:txBody>
      </p:sp>
      <p:sp>
        <p:nvSpPr>
          <p:cNvPr id="1048599" name="Slide Number Placeholder 6"/>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2" name=""/>
        <p:cNvGrpSpPr/>
        <p:nvPr/>
      </p:nvGrpSpPr>
      <p:grpSpPr>
        <a:xfrm>
          <a:off x="0" y="0"/>
          <a:ext cx="0" cy="0"/>
          <a:chOff x="0" y="0"/>
          <a:chExt cx="0" cy="0"/>
        </a:xfrm>
      </p:grpSpPr>
      <p:sp>
        <p:nvSpPr>
          <p:cNvPr id="1048652" name="Title 1"/>
          <p:cNvSpPr>
            <a:spLocks noGrp="1"/>
          </p:cNvSpPr>
          <p:nvPr>
            <p:ph type="title"/>
          </p:nvPr>
        </p:nvSpPr>
        <p:spPr>
          <a:xfrm>
            <a:off x="502920" y="4983480"/>
            <a:ext cx="8183880" cy="1051560"/>
          </a:xfrm>
        </p:spPr>
        <p:txBody>
          <a:bodyPr anchor="b"/>
          <a:lstStyle>
            <a:lvl1pPr>
              <a:defRPr b="1"/>
            </a:lvl1pPr>
          </a:lstStyle>
          <a:p>
            <a:r>
              <a:rPr kumimoji="0" lang="en-US" smtClean="0"/>
              <a:t>Click to edit Master title style</a:t>
            </a:r>
            <a:endParaRPr kumimoji="0" lang="en-US"/>
          </a:p>
        </p:txBody>
      </p:sp>
      <p:sp>
        <p:nvSpPr>
          <p:cNvPr id="1048653" name="Text Placeholder 2"/>
          <p:cNvSpPr>
            <a:spLocks noGrp="1"/>
          </p:cNvSpPr>
          <p:nvPr>
            <p:ph type="body" idx="1"/>
          </p:nvPr>
        </p:nvSpPr>
        <p:spPr>
          <a:xfrm>
            <a:off x="607224" y="579438"/>
            <a:ext cx="3931920" cy="792162"/>
          </a:xfrm>
        </p:spPr>
        <p:txBody>
          <a:bodyPr anchor="ctr" lIns="146304"/>
          <a:lstStyle>
            <a:lvl1pPr algn="l" indent="0" marL="0">
              <a:buNone/>
              <a:defRPr b="1" sz="2400">
                <a:solidFill>
                  <a:schemeClr val="tx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54" name="Text Placeholder 3"/>
          <p:cNvSpPr>
            <a:spLocks noGrp="1"/>
          </p:cNvSpPr>
          <p:nvPr>
            <p:ph type="body" sz="half" idx="3"/>
          </p:nvPr>
        </p:nvSpPr>
        <p:spPr>
          <a:xfrm>
            <a:off x="4652169" y="579438"/>
            <a:ext cx="3931920" cy="792162"/>
          </a:xfrm>
        </p:spPr>
        <p:txBody>
          <a:bodyPr anchor="ctr" lIns="137160"/>
          <a:lstStyle>
            <a:lvl1pPr algn="l" indent="0" marL="0">
              <a:buNone/>
              <a:defRPr b="1" sz="2400">
                <a:solidFill>
                  <a:schemeClr val="tx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5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7" name="Date Placeholder 6"/>
          <p:cNvSpPr>
            <a:spLocks noGrp="1"/>
          </p:cNvSpPr>
          <p:nvPr>
            <p:ph type="dt" sz="half" idx="10"/>
          </p:nvPr>
        </p:nvSpPr>
        <p:spPr/>
        <p:txBody>
          <a:bodyPr/>
          <a:p>
            <a:fld id="{1D8BD707-D9CF-40AE-B4C6-C98DA3205C09}" type="datetimeFigureOut">
              <a:rPr lang="en-US" smtClean="0"/>
              <a:t>9/23/2020</a:t>
            </a:fld>
            <a:endParaRPr lang="en-US"/>
          </a:p>
        </p:txBody>
      </p:sp>
      <p:sp>
        <p:nvSpPr>
          <p:cNvPr id="1048658" name="Footer Placeholder 7"/>
          <p:cNvSpPr>
            <a:spLocks noGrp="1"/>
          </p:cNvSpPr>
          <p:nvPr>
            <p:ph type="ftr" sz="quarter" idx="11"/>
          </p:nvPr>
        </p:nvSpPr>
        <p:spPr/>
        <p:txBody>
          <a:bodyPr/>
          <a:p>
            <a:endParaRPr lang="en-US"/>
          </a:p>
        </p:txBody>
      </p:sp>
      <p:sp>
        <p:nvSpPr>
          <p:cNvPr id="1048659" name="Slide Number Placeholder 8"/>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6" name=""/>
        <p:cNvGrpSpPr/>
        <p:nvPr/>
      </p:nvGrpSpPr>
      <p:grpSpPr>
        <a:xfrm>
          <a:off x="0" y="0"/>
          <a:ext cx="0" cy="0"/>
          <a:chOff x="0" y="0"/>
          <a:chExt cx="0" cy="0"/>
        </a:xfrm>
      </p:grpSpPr>
      <p:sp>
        <p:nvSpPr>
          <p:cNvPr id="1048618" name="Title 1"/>
          <p:cNvSpPr>
            <a:spLocks noGrp="1"/>
          </p:cNvSpPr>
          <p:nvPr>
            <p:ph type="title"/>
          </p:nvPr>
        </p:nvSpPr>
        <p:spPr/>
        <p:txBody>
          <a:bodyPr/>
          <a:p>
            <a:r>
              <a:rPr kumimoji="0" lang="en-US" smtClean="0"/>
              <a:t>Click to edit Master title style</a:t>
            </a:r>
            <a:endParaRPr kumimoji="0" lang="en-US"/>
          </a:p>
        </p:txBody>
      </p:sp>
      <p:sp>
        <p:nvSpPr>
          <p:cNvPr id="1048619" name="Date Placeholder 2"/>
          <p:cNvSpPr>
            <a:spLocks noGrp="1"/>
          </p:cNvSpPr>
          <p:nvPr>
            <p:ph type="dt" sz="half" idx="10"/>
          </p:nvPr>
        </p:nvSpPr>
        <p:spPr/>
        <p:txBody>
          <a:bodyPr/>
          <a:p>
            <a:fld id="{1D8BD707-D9CF-40AE-B4C6-C98DA3205C09}" type="datetimeFigureOut">
              <a:rPr lang="en-US" smtClean="0"/>
              <a:t>9/23/2020</a:t>
            </a:fld>
            <a:endParaRPr lang="en-US"/>
          </a:p>
        </p:txBody>
      </p:sp>
      <p:sp>
        <p:nvSpPr>
          <p:cNvPr id="1048620" name="Footer Placeholder 3"/>
          <p:cNvSpPr>
            <a:spLocks noGrp="1"/>
          </p:cNvSpPr>
          <p:nvPr>
            <p:ph type="ftr" sz="quarter" idx="11"/>
          </p:nvPr>
        </p:nvSpPr>
        <p:spPr/>
        <p:txBody>
          <a:bodyPr/>
          <a:p>
            <a:endParaRPr lang="en-US"/>
          </a:p>
        </p:txBody>
      </p:sp>
      <p:sp>
        <p:nvSpPr>
          <p:cNvPr id="1048621" name="Slide Number Placeholder 4"/>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8" name=""/>
        <p:cNvGrpSpPr/>
        <p:nvPr/>
      </p:nvGrpSpPr>
      <p:grpSpPr>
        <a:xfrm>
          <a:off x="0" y="0"/>
          <a:ext cx="0" cy="0"/>
          <a:chOff x="0" y="0"/>
          <a:chExt cx="0" cy="0"/>
        </a:xfrm>
      </p:grpSpPr>
      <p:sp>
        <p:nvSpPr>
          <p:cNvPr id="1048603"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gradFill>
          <a:ln w="2000" cap="rnd" cmpd="sng" algn="ctr">
            <a:solidFill>
              <a:srgbClr val="302F2C">
                <a:tint val="65000"/>
                <a:satMod val="120000"/>
              </a:srgbClr>
            </a:solidFill>
            <a:prstDash val="solid"/>
          </a:ln>
          <a:effectLst>
            <a:outerShdw algn="tl" blurRad="76200" dir="5400000" dist="50800"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04" name="Date Placeholder 1"/>
          <p:cNvSpPr>
            <a:spLocks noGrp="1"/>
          </p:cNvSpPr>
          <p:nvPr>
            <p:ph type="dt" sz="half" idx="10"/>
          </p:nvPr>
        </p:nvSpPr>
        <p:spPr/>
        <p:txBody>
          <a:bodyPr/>
          <a:p>
            <a:fld id="{1D8BD707-D9CF-40AE-B4C6-C98DA3205C09}" type="datetimeFigureOut">
              <a:rPr lang="en-US" smtClean="0"/>
              <a:t>9/23/2020</a:t>
            </a:fld>
            <a:endParaRPr lang="en-US"/>
          </a:p>
        </p:txBody>
      </p:sp>
      <p:sp>
        <p:nvSpPr>
          <p:cNvPr id="1048605" name="Footer Placeholder 2"/>
          <p:cNvSpPr>
            <a:spLocks noGrp="1"/>
          </p:cNvSpPr>
          <p:nvPr>
            <p:ph type="ftr" sz="quarter" idx="11"/>
          </p:nvPr>
        </p:nvSpPr>
        <p:spPr/>
        <p:txBody>
          <a:bodyPr/>
          <a:p>
            <a:endParaRPr lang="en-US"/>
          </a:p>
        </p:txBody>
      </p:sp>
      <p:sp>
        <p:nvSpPr>
          <p:cNvPr id="1048606" name="Slide Number Placeholder 3"/>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3" name=""/>
        <p:cNvGrpSpPr/>
        <p:nvPr/>
      </p:nvGrpSpPr>
      <p:grpSpPr>
        <a:xfrm>
          <a:off x="0" y="0"/>
          <a:ext cx="0" cy="0"/>
          <a:chOff x="0" y="0"/>
          <a:chExt cx="0" cy="0"/>
        </a:xfrm>
      </p:grpSpPr>
      <p:sp>
        <p:nvSpPr>
          <p:cNvPr id="1048660" name="Title 1"/>
          <p:cNvSpPr>
            <a:spLocks noGrp="1"/>
          </p:cNvSpPr>
          <p:nvPr>
            <p:ph type="title"/>
          </p:nvPr>
        </p:nvSpPr>
        <p:spPr>
          <a:xfrm>
            <a:off x="5538784" y="533400"/>
            <a:ext cx="2971800" cy="914400"/>
          </a:xfrm>
        </p:spPr>
        <p:txBody>
          <a:bodyPr anchor="b"/>
          <a:lstStyle>
            <a:lvl1pPr algn="l">
              <a:buNone/>
              <a:defRPr b="1" sz="2200">
                <a:solidFill>
                  <a:schemeClr val="accent1"/>
                </a:solidFill>
              </a:defRPr>
            </a:lvl1pPr>
          </a:lstStyle>
          <a:p>
            <a:r>
              <a:rPr kumimoji="0" lang="en-US" smtClean="0"/>
              <a:t>Click to edit Master title style</a:t>
            </a:r>
            <a:endParaRPr kumimoji="0" lang="en-US"/>
          </a:p>
        </p:txBody>
      </p:sp>
      <p:sp>
        <p:nvSpPr>
          <p:cNvPr id="1048661" name="Text Placeholder 2"/>
          <p:cNvSpPr>
            <a:spLocks noGrp="1"/>
          </p:cNvSpPr>
          <p:nvPr>
            <p:ph type="body" idx="2"/>
          </p:nvPr>
        </p:nvSpPr>
        <p:spPr>
          <a:xfrm>
            <a:off x="5538847" y="1447802"/>
            <a:ext cx="2971800" cy="4206112"/>
          </a:xfrm>
        </p:spPr>
        <p:txBody>
          <a:bodyPr lIns="91440"/>
          <a:lstStyle>
            <a:lvl1pPr indent="0" marL="18288" marR="18288">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2"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lvl6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3" name="Date Placeholder 4"/>
          <p:cNvSpPr>
            <a:spLocks noGrp="1"/>
          </p:cNvSpPr>
          <p:nvPr>
            <p:ph type="dt" sz="half" idx="10"/>
          </p:nvPr>
        </p:nvSpPr>
        <p:spPr/>
        <p:txBody>
          <a:bodyPr/>
          <a:p>
            <a:fld id="{1D8BD707-D9CF-40AE-B4C6-C98DA3205C09}" type="datetimeFigureOut">
              <a:rPr lang="en-US" smtClean="0"/>
              <a:t>9/23/2020</a:t>
            </a:fld>
            <a:endParaRPr lang="en-US"/>
          </a:p>
        </p:txBody>
      </p:sp>
      <p:sp>
        <p:nvSpPr>
          <p:cNvPr id="1048664" name="Footer Placeholder 5"/>
          <p:cNvSpPr>
            <a:spLocks noGrp="1"/>
          </p:cNvSpPr>
          <p:nvPr>
            <p:ph type="ftr" sz="quarter" idx="11"/>
          </p:nvPr>
        </p:nvSpPr>
        <p:spPr/>
        <p:txBody>
          <a:bodyPr/>
          <a:p>
            <a:endParaRPr lang="en-US"/>
          </a:p>
        </p:txBody>
      </p:sp>
      <p:sp>
        <p:nvSpPr>
          <p:cNvPr id="1048665" name="Slide Number Placeholder 6"/>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9" name=""/>
        <p:cNvGrpSpPr/>
        <p:nvPr/>
      </p:nvGrpSpPr>
      <p:grpSpPr>
        <a:xfrm>
          <a:off x="0" y="0"/>
          <a:ext cx="0" cy="0"/>
          <a:chOff x="0" y="0"/>
          <a:chExt cx="0" cy="0"/>
        </a:xfrm>
      </p:grpSpPr>
      <p:sp>
        <p:nvSpPr>
          <p:cNvPr id="1048632"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gradFill>
          <a:ln w="2000" cap="rnd" cmpd="sng" algn="ctr">
            <a:solidFill>
              <a:srgbClr val="302F2C">
                <a:tint val="65000"/>
                <a:satMod val="120000"/>
              </a:srgbClr>
            </a:solidFill>
            <a:prstDash val="solid"/>
          </a:ln>
          <a:effectLst>
            <a:outerShdw algn="tl" blurRad="76200" dir="5400000" dist="50800"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33"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34" name="Title 1"/>
          <p:cNvSpPr>
            <a:spLocks noGrp="1"/>
          </p:cNvSpPr>
          <p:nvPr>
            <p:ph type="title"/>
          </p:nvPr>
        </p:nvSpPr>
        <p:spPr>
          <a:xfrm>
            <a:off x="457200" y="5012056"/>
            <a:ext cx="8229600" cy="1051560"/>
          </a:xfrm>
        </p:spPr>
        <p:txBody>
          <a:bodyPr anchor="t"/>
          <a:lstStyle>
            <a:lvl1pPr algn="l">
              <a:buNone/>
              <a:defRPr b="0" sz="3600">
                <a:solidFill>
                  <a:schemeClr val="bg2">
                    <a:shade val="25000"/>
                  </a:schemeClr>
                </a:solidFill>
                <a:effectLst/>
              </a:defRPr>
            </a:lvl1pPr>
          </a:lstStyle>
          <a:p>
            <a:r>
              <a:rPr kumimoji="0" lang="en-US" smtClean="0"/>
              <a:t>Click to edit Master title style</a:t>
            </a:r>
            <a:endParaRPr kumimoji="0" lang="en-US"/>
          </a:p>
        </p:txBody>
      </p:sp>
      <p:sp>
        <p:nvSpPr>
          <p:cNvPr id="1048635" name="Text Placeholder 3"/>
          <p:cNvSpPr>
            <a:spLocks noGrp="1"/>
          </p:cNvSpPr>
          <p:nvPr>
            <p:ph type="body" sz="half" idx="2"/>
          </p:nvPr>
        </p:nvSpPr>
        <p:spPr bwMode="grayWhite">
          <a:xfrm>
            <a:off x="6462712" y="533400"/>
            <a:ext cx="2240280" cy="4211480"/>
          </a:xfrm>
        </p:spPr>
        <p:txBody>
          <a:bodyPr lIns="91440"/>
          <a:lstStyle>
            <a:lvl1pPr algn="l" indent="0" marL="45720">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36" name="Date Placeholder 4"/>
          <p:cNvSpPr>
            <a:spLocks noGrp="1"/>
          </p:cNvSpPr>
          <p:nvPr>
            <p:ph type="dt" sz="half" idx="10"/>
          </p:nvPr>
        </p:nvSpPr>
        <p:spPr/>
        <p:txBody>
          <a:bodyPr/>
          <a:p>
            <a:fld id="{1D8BD707-D9CF-40AE-B4C6-C98DA3205C09}" type="datetimeFigureOut">
              <a:rPr lang="en-US" smtClean="0"/>
              <a:t>9/23/2020</a:t>
            </a:fld>
            <a:endParaRPr lang="en-US"/>
          </a:p>
        </p:txBody>
      </p:sp>
      <p:sp>
        <p:nvSpPr>
          <p:cNvPr id="1048637" name="Footer Placeholder 5"/>
          <p:cNvSpPr>
            <a:spLocks noGrp="1"/>
          </p:cNvSpPr>
          <p:nvPr>
            <p:ph type="ftr" sz="quarter" idx="11"/>
          </p:nvPr>
        </p:nvSpPr>
        <p:spPr/>
        <p:txBody>
          <a:bodyPr/>
          <a:p>
            <a:endParaRPr lang="en-US"/>
          </a:p>
        </p:txBody>
      </p:sp>
      <p:sp>
        <p:nvSpPr>
          <p:cNvPr id="1048638" name="Slide Number Placeholder 6"/>
          <p:cNvSpPr>
            <a:spLocks noGrp="1"/>
          </p:cNvSpPr>
          <p:nvPr>
            <p:ph type="sldNum" sz="quarter" idx="12"/>
          </p:nvPr>
        </p:nvSpPr>
        <p:spPr/>
        <p:txBody>
          <a:bodyPr/>
          <a:p>
            <a:fld id="{B6F15528-21DE-4FAA-801E-634DDDAF4B2B}" type="slidenum">
              <a:rPr lang="en-US" smtClean="0"/>
              <a:t>‹#›</a:t>
            </a:fld>
            <a:endParaRPr lang="en-US"/>
          </a:p>
        </p:txBody>
      </p:sp>
      <p:sp>
        <p:nvSpPr>
          <p:cNvPr id="1048639"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indent="0" marL="0">
              <a:buNone/>
              <a:defRPr sz="3200"/>
            </a:lvl1pPr>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p:bgPr>
    </p:bg>
    <p:spTree>
      <p:nvGrpSpPr>
        <p:cNvPr id="11" name=""/>
        <p:cNvGrpSpPr/>
        <p:nvPr/>
      </p:nvGrpSpPr>
      <p:grpSpPr>
        <a:xfrm>
          <a:off x="0" y="0"/>
          <a:ext cx="0" cy="0"/>
          <a:chOff x="0" y="0"/>
          <a:chExt cx="0" cy="0"/>
        </a:xfrm>
      </p:grpSpPr>
      <p:sp>
        <p:nvSpPr>
          <p:cNvPr id="1048576"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gradFill>
          <a:ln w="2000" cap="rnd" cmpd="sng" algn="ctr">
            <a:solidFill>
              <a:srgbClr val="302F2C">
                <a:tint val="65000"/>
                <a:satMod val="120000"/>
              </a:srgbClr>
            </a:solidFill>
            <a:prstDash val="solid"/>
          </a:ln>
          <a:effectLst>
            <a:outerShdw algn="tl" blurRad="76200" dir="5400000" dist="50800"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77"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78" name="Title Placeholder 12"/>
          <p:cNvSpPr>
            <a:spLocks noGrp="1"/>
          </p:cNvSpPr>
          <p:nvPr>
            <p:ph type="title"/>
          </p:nvPr>
        </p:nvSpPr>
        <p:spPr>
          <a:xfrm>
            <a:off x="502920" y="4985590"/>
            <a:ext cx="8183880" cy="1051560"/>
          </a:xfrm>
          <a:prstGeom prst="rect"/>
        </p:spPr>
        <p:txBody>
          <a:bodyPr anchor="b" vert="horz">
            <a:normAutofit/>
          </a:bodyPr>
          <a:p>
            <a:r>
              <a:rPr kumimoji="0" lang="en-US" smtClean="0"/>
              <a:t>Click to edit Master title style</a:t>
            </a:r>
            <a:endParaRPr kumimoji="0" lang="en-US"/>
          </a:p>
        </p:txBody>
      </p:sp>
      <p:sp>
        <p:nvSpPr>
          <p:cNvPr id="1048579" name="Text Placeholder 3"/>
          <p:cNvSpPr>
            <a:spLocks noGrp="1"/>
          </p:cNvSpPr>
          <p:nvPr>
            <p:ph type="body" idx="1"/>
          </p:nvPr>
        </p:nvSpPr>
        <p:spPr>
          <a:xfrm>
            <a:off x="502920" y="530352"/>
            <a:ext cx="8183880" cy="4187952"/>
          </a:xfrm>
          <a:prstGeom prst="rect"/>
        </p:spPr>
        <p:txBody>
          <a:bodyPr lIns="182880" tIns="91440"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0" name="Date Placeholder 24"/>
          <p:cNvSpPr>
            <a:spLocks noGrp="1"/>
          </p:cNvSpPr>
          <p:nvPr>
            <p:ph type="dt" sz="half" idx="2"/>
          </p:nvPr>
        </p:nvSpPr>
        <p:spPr>
          <a:xfrm>
            <a:off x="3776328" y="6111875"/>
            <a:ext cx="2286000" cy="365125"/>
          </a:xfrm>
          <a:prstGeom prst="rect"/>
        </p:spPr>
        <p:txBody>
          <a:bodyPr anchor="b" vert="horz"/>
          <a:lstStyle>
            <a:lvl1pPr algn="r" eaLnBrk="1" hangingPunct="1" latinLnBrk="0">
              <a:defRPr sz="1000" kumimoji="0">
                <a:solidFill>
                  <a:schemeClr val="bg2">
                    <a:shade val="50000"/>
                  </a:schemeClr>
                </a:solidFill>
              </a:defRPr>
            </a:lvl1pPr>
          </a:lstStyle>
          <a:p>
            <a:fld id="{1D8BD707-D9CF-40AE-B4C6-C98DA3205C09}" type="datetimeFigureOut">
              <a:rPr lang="en-US" smtClean="0"/>
              <a:t>9/23/2020</a:t>
            </a:fld>
            <a:endParaRPr lang="en-US"/>
          </a:p>
        </p:txBody>
      </p:sp>
      <p:sp>
        <p:nvSpPr>
          <p:cNvPr id="1048581" name="Footer Placeholder 17"/>
          <p:cNvSpPr>
            <a:spLocks noGrp="1"/>
          </p:cNvSpPr>
          <p:nvPr>
            <p:ph type="ftr" sz="quarter" idx="3"/>
          </p:nvPr>
        </p:nvSpPr>
        <p:spPr>
          <a:xfrm>
            <a:off x="6062328" y="6111875"/>
            <a:ext cx="2286000" cy="365125"/>
          </a:xfrm>
          <a:prstGeom prst="rect"/>
        </p:spPr>
        <p:txBody>
          <a:bodyPr anchor="b" vert="horz"/>
          <a:lstStyle>
            <a:lvl1pPr algn="l" eaLnBrk="1" hangingPunct="1" latinLnBrk="0">
              <a:defRPr sz="1000" kumimoji="0">
                <a:solidFill>
                  <a:schemeClr val="bg2">
                    <a:shade val="50000"/>
                  </a:schemeClr>
                </a:solidFill>
              </a:defRPr>
            </a:lvl1pPr>
          </a:lstStyle>
          <a:p>
            <a:endParaRPr lang="en-US"/>
          </a:p>
        </p:txBody>
      </p:sp>
      <p:sp>
        <p:nvSpPr>
          <p:cNvPr id="1048582" name="Slide Number Placeholder 4"/>
          <p:cNvSpPr>
            <a:spLocks noGrp="1"/>
          </p:cNvSpPr>
          <p:nvPr>
            <p:ph type="sldNum" sz="quarter" idx="4"/>
          </p:nvPr>
        </p:nvSpPr>
        <p:spPr>
          <a:xfrm>
            <a:off x="8348328" y="6111875"/>
            <a:ext cx="457200" cy="365125"/>
          </a:xfrm>
          <a:prstGeom prst="rect"/>
        </p:spPr>
        <p:txBody>
          <a:bodyPr anchor="b" vert="horz"/>
          <a:lstStyle>
            <a:lvl1pPr algn="r" eaLnBrk="1" hangingPunct="1" latinLnBrk="0">
              <a:defRPr sz="1000" kumimoji="0">
                <a:solidFill>
                  <a:schemeClr val="bg2">
                    <a:shade val="50000"/>
                  </a:schemeClr>
                </a:solidFill>
              </a:defRPr>
            </a:lvl1pPr>
          </a:lstStyle>
          <a:p>
            <a:fld id="{B6F15528-21DE-4FAA-801E-634DDDAF4B2B}"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eaLnBrk="1" hangingPunct="1" latinLnBrk="0" rtl="0">
        <a:spcBef>
          <a:spcPct val="0"/>
        </a:spcBef>
        <a:buNone/>
        <a:defRPr b="1" sz="3600" kern="1200" kumimoji="0">
          <a:solidFill>
            <a:schemeClr val="accent1">
              <a:tint val="88000"/>
              <a:satMod val="150000"/>
            </a:schemeClr>
          </a:solidFill>
          <a:effectLst>
            <a:outerShdw algn="tl" blurRad="53975" dir="5400000" dist="22860" rotWithShape="0">
              <a:srgbClr val="000000">
                <a:alpha val="55000"/>
              </a:srgbClr>
            </a:outerShdw>
          </a:effectLst>
          <a:latin typeface="+mj-lt"/>
          <a:ea typeface="+mj-ea"/>
          <a:cs typeface="+mj-cs"/>
        </a:defRPr>
      </a:lvl1pPr>
    </p:titleStyle>
    <p:bodyStyle>
      <a:lvl1pPr algn="l" eaLnBrk="1" hangingPunct="1" indent="-265176" latinLnBrk="0" marL="265176" rtl="0">
        <a:spcBef>
          <a:spcPts val="250"/>
        </a:spcBef>
        <a:buClr>
          <a:schemeClr val="accent1"/>
        </a:buClr>
        <a:buSzPct val="80000"/>
        <a:buFont typeface="Wingdings 2"/>
        <a:buChar char=""/>
        <a:defRPr sz="2800" kern="1200" kumimoji="0">
          <a:solidFill>
            <a:schemeClr val="tx1"/>
          </a:solidFill>
          <a:effectLst/>
          <a:latin typeface="+mn-lt"/>
          <a:ea typeface="+mn-ea"/>
          <a:cs typeface="+mn-cs"/>
        </a:defRPr>
      </a:lvl1pPr>
      <a:lvl2pPr algn="l" eaLnBrk="1" hangingPunct="1" indent="-201168" latinLnBrk="0" marL="548640" rtl="0">
        <a:spcBef>
          <a:spcPts val="250"/>
        </a:spcBef>
        <a:buClr>
          <a:schemeClr val="accent1"/>
        </a:buClr>
        <a:buSzPct val="100000"/>
        <a:buFont typeface="Verdana"/>
        <a:buChar char="◦"/>
        <a:defRPr sz="2400" kern="1200" kumimoji="0">
          <a:solidFill>
            <a:schemeClr val="tx1"/>
          </a:solidFill>
          <a:latin typeface="+mn-lt"/>
          <a:ea typeface="+mn-ea"/>
          <a:cs typeface="+mn-cs"/>
        </a:defRPr>
      </a:lvl2pPr>
      <a:lvl3pPr algn="l" eaLnBrk="1" hangingPunct="1" indent="-182880" latinLnBrk="0" marL="786384" rtl="0">
        <a:spcBef>
          <a:spcPts val="250"/>
        </a:spcBef>
        <a:buClr>
          <a:schemeClr val="accent2">
            <a:tint val="85000"/>
            <a:satMod val="285000"/>
          </a:schemeClr>
        </a:buClr>
        <a:buSzPct val="100000"/>
        <a:buFont typeface="Wingdings 2"/>
        <a:buChar char=""/>
        <a:defRPr sz="2200" kern="1200" kumimoji="0">
          <a:solidFill>
            <a:schemeClr val="tx1"/>
          </a:solidFill>
          <a:latin typeface="+mn-lt"/>
          <a:ea typeface="+mn-ea"/>
          <a:cs typeface="+mn-cs"/>
        </a:defRPr>
      </a:lvl3pPr>
      <a:lvl4pPr algn="l" eaLnBrk="1" hangingPunct="1" indent="-182880" latinLnBrk="0" marL="1024128" rtl="0">
        <a:spcBef>
          <a:spcPts val="230"/>
        </a:spcBef>
        <a:buClr>
          <a:schemeClr val="accent2">
            <a:tint val="85000"/>
            <a:satMod val="285000"/>
          </a:schemeClr>
        </a:buClr>
        <a:buSzPct val="112000"/>
        <a:buFont typeface="Verdana"/>
        <a:buChar char="◦"/>
        <a:defRPr sz="1900" kern="1200" kumimoji="0">
          <a:solidFill>
            <a:schemeClr val="tx1"/>
          </a:solidFill>
          <a:latin typeface="+mn-lt"/>
          <a:ea typeface="+mn-ea"/>
          <a:cs typeface="+mn-cs"/>
        </a:defRPr>
      </a:lvl4pPr>
      <a:lvl5pPr algn="l" eaLnBrk="1" hangingPunct="1" indent="-182880" latinLnBrk="0" marL="1280160" rtl="0">
        <a:spcBef>
          <a:spcPts val="250"/>
        </a:spcBef>
        <a:buClr>
          <a:schemeClr val="accent3">
            <a:tint val="85000"/>
            <a:satMod val="275000"/>
          </a:schemeClr>
        </a:buClr>
        <a:buSzPct val="100000"/>
        <a:buFont typeface="Wingdings 2"/>
        <a:buChar char=""/>
        <a:defRPr sz="1800" kern="1200" kumimoji="0">
          <a:solidFill>
            <a:schemeClr val="tx1"/>
          </a:solidFill>
          <a:latin typeface="+mn-lt"/>
          <a:ea typeface="+mn-ea"/>
          <a:cs typeface="+mn-cs"/>
        </a:defRPr>
      </a:lvl5pPr>
      <a:lvl6pPr algn="l" eaLnBrk="1" hangingPunct="1" indent="-182880" latinLnBrk="0" marL="1490472" rtl="0">
        <a:spcBef>
          <a:spcPts val="250"/>
        </a:spcBef>
        <a:buClr>
          <a:schemeClr val="accent3">
            <a:tint val="85000"/>
            <a:satMod val="275000"/>
          </a:schemeClr>
        </a:buClr>
        <a:buSzPct val="100000"/>
        <a:buFont typeface="Verdana"/>
        <a:buChar char="◦"/>
        <a:defRPr baseline="0" sz="1700" kern="1200" kumimoji="0">
          <a:solidFill>
            <a:schemeClr val="tx1"/>
          </a:solidFill>
          <a:latin typeface="+mn-lt"/>
          <a:ea typeface="+mn-ea"/>
          <a:cs typeface="+mn-cs"/>
        </a:defRPr>
      </a:lvl6pPr>
      <a:lvl7pPr algn="l" eaLnBrk="1" hangingPunct="1" indent="-182880" latinLnBrk="0" marL="1700784" rtl="0">
        <a:spcBef>
          <a:spcPts val="255"/>
        </a:spcBef>
        <a:buClr>
          <a:schemeClr val="accent3">
            <a:tint val="85000"/>
            <a:satMod val="275000"/>
          </a:schemeClr>
        </a:buClr>
        <a:buSzPct val="100000"/>
        <a:buFont typeface="Wingdings 2"/>
        <a:buChar char=""/>
        <a:defRPr sz="1500" kern="1200" kumimoji="0">
          <a:solidFill>
            <a:schemeClr val="tx1"/>
          </a:solidFill>
          <a:latin typeface="+mn-lt"/>
          <a:ea typeface="+mn-ea"/>
          <a:cs typeface="+mn-cs"/>
        </a:defRPr>
      </a:lvl7pPr>
      <a:lvl8pPr algn="l" eaLnBrk="1" hangingPunct="1" indent="-182880" latinLnBrk="0" marL="1920240" rtl="0">
        <a:spcBef>
          <a:spcPts val="257"/>
        </a:spcBef>
        <a:buClr>
          <a:schemeClr val="accent3">
            <a:tint val="85000"/>
            <a:satMod val="275000"/>
          </a:schemeClr>
        </a:buClr>
        <a:buSzPct val="100000"/>
        <a:buFont typeface="Verdana"/>
        <a:buChar char="◦"/>
        <a:defRPr baseline="0" sz="1500" kern="1200" kumimoji="0">
          <a:solidFill>
            <a:schemeClr val="tx1"/>
          </a:solidFill>
          <a:latin typeface="+mn-lt"/>
          <a:ea typeface="+mn-ea"/>
          <a:cs typeface="+mn-cs"/>
        </a:defRPr>
      </a:lvl8pPr>
      <a:lvl9pPr algn="l" eaLnBrk="1" hangingPunct="1" indent="-182880" latinLnBrk="0" marL="2148840" rtl="0">
        <a:spcBef>
          <a:spcPts val="255"/>
        </a:spcBef>
        <a:buClr>
          <a:schemeClr val="accent3">
            <a:tint val="85000"/>
            <a:satMod val="275000"/>
          </a:schemeClr>
        </a:buClr>
        <a:buSzPct val="100000"/>
        <a:buFont typeface="Wingdings 2"/>
        <a:buChar char=""/>
        <a:defRPr sz="15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90" name="Subtitle 2"/>
          <p:cNvSpPr>
            <a:spLocks noGrp="1"/>
          </p:cNvSpPr>
          <p:nvPr>
            <p:ph type="subTitle" idx="1"/>
          </p:nvPr>
        </p:nvSpPr>
        <p:spPr/>
        <p:txBody>
          <a:bodyPr>
            <a:noAutofit/>
          </a:bodyPr>
          <a:p>
            <a:pPr algn="just"/>
            <a:r>
              <a:rPr dirty="0" sz="1800" lang="en-IN" smtClean="0">
                <a:solidFill>
                  <a:srgbClr val="002060"/>
                </a:solidFill>
              </a:rPr>
              <a:t>The term channel management is widely used in sales marketing parlance. It is defined as a process where the company develops various marketing techniques as well as sales strategies to reach the widest possible customer base.</a:t>
            </a:r>
          </a:p>
          <a:p>
            <a:pPr algn="just"/>
            <a:r>
              <a:rPr dirty="0" sz="1800" lang="en-IN" smtClean="0">
                <a:solidFill>
                  <a:srgbClr val="002060"/>
                </a:solidFill>
              </a:rPr>
              <a:t>E- commerce results in low overhead and increased globalization .</a:t>
            </a:r>
            <a:endParaRPr dirty="0" sz="1800" lang="en-IN">
              <a:solidFill>
                <a:srgbClr val="002060"/>
              </a:solidFill>
            </a:endParaRPr>
          </a:p>
        </p:txBody>
      </p:sp>
      <p:sp>
        <p:nvSpPr>
          <p:cNvPr id="1048591" name="Title 3"/>
          <p:cNvSpPr>
            <a:spLocks noGrp="1"/>
          </p:cNvSpPr>
          <p:nvPr>
            <p:ph type="ctrTitle"/>
          </p:nvPr>
        </p:nvSpPr>
        <p:spPr>
          <a:xfrm>
            <a:off x="838200" y="-210517"/>
            <a:ext cx="7656576" cy="3549444"/>
          </a:xfrm>
        </p:spPr>
        <p:txBody>
          <a:bodyPr>
            <a:normAutofit/>
          </a:bodyPr>
          <a:p>
            <a:r>
              <a:rPr b="0" dirty="0" i="1" lang="en-IN" u="sng" smtClean="0"/>
              <a:t>UNIT -1  NATURE AND SCOPE OF E- CHANNELS</a:t>
            </a:r>
            <a:r>
              <a:rPr b="0" dirty="0" i="1" lang="en-US" u="sng" smtClean="0"/>
              <a:t>(</a:t>
            </a:r>
            <a:r>
              <a:rPr b="0" dirty="0" i="1" lang="en-US" u="sng" smtClean="0"/>
              <a:t> </a:t>
            </a:r>
            <a:r>
              <a:rPr b="0" dirty="0" i="1" lang="en-US" u="sng" smtClean="0"/>
              <a:t>M</a:t>
            </a:r>
            <a:r>
              <a:rPr b="0" dirty="0" i="1" lang="en-US" u="sng" smtClean="0"/>
              <a:t>a</a:t>
            </a:r>
            <a:r>
              <a:rPr b="0" dirty="0" i="1" lang="en-US" u="sng" smtClean="0"/>
              <a:t>n</a:t>
            </a:r>
            <a:r>
              <a:rPr b="0" dirty="0" i="1" lang="en-US" u="sng" smtClean="0"/>
              <a:t>a</a:t>
            </a:r>
            <a:r>
              <a:rPr b="0" dirty="0" i="1" lang="en-US" u="sng" smtClean="0"/>
              <a:t>g</a:t>
            </a:r>
            <a:r>
              <a:rPr b="0" dirty="0" i="1" lang="en-US" u="sng" smtClean="0"/>
              <a:t>i</a:t>
            </a:r>
            <a:r>
              <a:rPr b="0" dirty="0" i="1" lang="en-US" u="sng" smtClean="0"/>
              <a:t>ng</a:t>
            </a:r>
            <a:r>
              <a:rPr b="0" dirty="0" i="1" lang="en-US" u="sng" smtClean="0"/>
              <a:t> </a:t>
            </a:r>
            <a:r>
              <a:rPr b="0" dirty="0" i="1" lang="en-US" u="sng" smtClean="0"/>
              <a:t>e</a:t>
            </a:r>
            <a:r>
              <a:rPr b="0" dirty="0" i="1" lang="en-US" u="sng" smtClean="0"/>
              <a:t> </a:t>
            </a:r>
            <a:r>
              <a:rPr b="0" dirty="0" i="1" lang="en-US" u="sng" smtClean="0"/>
              <a:t>-</a:t>
            </a:r>
            <a:r>
              <a:rPr b="0" dirty="0" i="1" lang="en-US" u="sng" smtClean="0"/>
              <a:t> </a:t>
            </a:r>
            <a:r>
              <a:rPr b="0" dirty="0" i="1" lang="en-US" u="sng" smtClean="0"/>
              <a:t>c</a:t>
            </a:r>
            <a:r>
              <a:rPr b="0" dirty="0" i="1" lang="en-US" u="sng" smtClean="0"/>
              <a:t>h</a:t>
            </a:r>
            <a:r>
              <a:rPr b="0" dirty="0" i="1" lang="en-US" u="sng" smtClean="0"/>
              <a:t>a</a:t>
            </a:r>
            <a:r>
              <a:rPr b="0" dirty="0" i="1" lang="en-US" u="sng" smtClean="0"/>
              <a:t>n</a:t>
            </a:r>
            <a:r>
              <a:rPr b="0" dirty="0" i="1" lang="en-US" u="sng" smtClean="0"/>
              <a:t>n</a:t>
            </a:r>
            <a:r>
              <a:rPr b="0" dirty="0" i="1" lang="en-US" u="sng" smtClean="0"/>
              <a:t>e</a:t>
            </a:r>
            <a:r>
              <a:rPr b="0" dirty="0" i="1" lang="en-US" u="sng" smtClean="0"/>
              <a:t>l</a:t>
            </a:r>
            <a:r>
              <a:rPr b="0" dirty="0" i="1" lang="en-US" u="sng" smtClean="0"/>
              <a:t>s</a:t>
            </a:r>
            <a:r>
              <a:rPr b="0" dirty="0" i="1" lang="en-US" u="sng" smtClean="0"/>
              <a:t> </a:t>
            </a:r>
            <a:r>
              <a:rPr b="0" dirty="0" i="1" lang="en-US" u="sng" smtClean="0"/>
              <a:t>)</a:t>
            </a:r>
            <a:br>
              <a:rPr b="0" dirty="0" i="1" lang="en-US" u="sng" smtClean="0"/>
            </a:br>
            <a:r>
              <a:rPr b="0" dirty="0" i="1" lang="en-US" u="sng" smtClean="0"/>
              <a:t>B</a:t>
            </a:r>
            <a:r>
              <a:rPr b="0" dirty="0" i="1" lang="en-US" u="sng" smtClean="0"/>
              <a:t>y</a:t>
            </a:r>
            <a:r>
              <a:rPr b="0" dirty="0" i="1" lang="en-US" u="sng" smtClean="0"/>
              <a:t> </a:t>
            </a:r>
            <a:r>
              <a:rPr b="0" dirty="0" i="1" lang="en-US" u="sng" smtClean="0"/>
              <a:t>-</a:t>
            </a:r>
            <a:r>
              <a:rPr b="0" dirty="0" i="1" lang="en-US" u="sng" smtClean="0"/>
              <a:t> </a:t>
            </a:r>
            <a:r>
              <a:rPr b="0" dirty="0" i="1" lang="en-US" u="sng" smtClean="0"/>
              <a:t>T</a:t>
            </a:r>
            <a:r>
              <a:rPr b="0" dirty="0" i="1" lang="en-US" u="sng" smtClean="0"/>
              <a:t>A</a:t>
            </a:r>
            <a:r>
              <a:rPr b="0" dirty="0" i="1" lang="en-US" u="sng" smtClean="0"/>
              <a:t>n</a:t>
            </a:r>
            <a:r>
              <a:rPr b="0" dirty="0" i="1" lang="en-US" u="sng" smtClean="0"/>
              <a:t>u</a:t>
            </a:r>
            <a:r>
              <a:rPr b="0" dirty="0" i="1" lang="en-US" u="sng" smtClean="0"/>
              <a:t>j</a:t>
            </a:r>
            <a:r>
              <a:rPr b="0" dirty="0" i="1" lang="en-US" u="sng" smtClean="0"/>
              <a:t>a</a:t>
            </a:r>
            <a:r>
              <a:rPr b="0" dirty="0" i="1" lang="en-US" u="sng" smtClean="0"/>
              <a:t> </a:t>
            </a:r>
            <a:r>
              <a:rPr b="0" dirty="0" i="1" lang="en-US" u="sng" smtClean="0"/>
              <a:t>s</a:t>
            </a:r>
            <a:r>
              <a:rPr b="0" dirty="0" i="1" lang="en-US" u="sng" smtClean="0"/>
              <a:t>i</a:t>
            </a:r>
            <a:r>
              <a:rPr b="0" dirty="0" i="1" lang="en-US" u="sng" smtClean="0"/>
              <a:t>n</a:t>
            </a:r>
            <a:r>
              <a:rPr b="0" dirty="0" i="1" lang="en-US" u="sng" smtClean="0"/>
              <a:t>g</a:t>
            </a:r>
            <a:r>
              <a:rPr b="0" dirty="0" i="1" lang="en-US" u="sng" smtClean="0"/>
              <a:t>h</a:t>
            </a:r>
            <a:r>
              <a:rPr b="0" dirty="0" i="1" lang="en-US" u="sng" smtClean="0"/>
              <a:t>al</a:t>
            </a:r>
            <a:endParaRPr b="0" dirty="0" i="1" lang="en-IN" u="sng"/>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16" name="Rectangle 1"/>
          <p:cNvSpPr/>
          <p:nvPr/>
        </p:nvSpPr>
        <p:spPr>
          <a:xfrm>
            <a:off x="609600" y="533401"/>
            <a:ext cx="6248400" cy="3970318"/>
          </a:xfrm>
          <a:prstGeom prst="rect"/>
        </p:spPr>
        <p:txBody>
          <a:bodyPr wrap="square">
            <a:spAutoFit/>
          </a:bodyPr>
          <a:p>
            <a:r>
              <a:rPr dirty="0" lang="en-IN">
                <a:solidFill>
                  <a:srgbClr val="7030A0"/>
                </a:solidFill>
              </a:rPr>
              <a:t>5. Mobile Commerce</a:t>
            </a:r>
          </a:p>
          <a:p>
            <a:r>
              <a:rPr dirty="0" lang="en-IN"/>
              <a:t>Mobile commerce or m-commerce, uses mobile devices like the mobile phones as can carry out online transactions. Nowadays, web designers are trying to optimize website so they can easily view on mobile phones and to allow the use of this model.</a:t>
            </a:r>
          </a:p>
          <a:p>
            <a:endParaRPr dirty="0" lang="en-IN"/>
          </a:p>
          <a:p>
            <a:r>
              <a:rPr dirty="0" lang="en-IN"/>
              <a:t>Mobile Commerce conduct commerce using a mobile device, such as a mobile phone, a Personal Digital Assistant (PDA), a smartphone, or other emerging mobile equipment such as </a:t>
            </a:r>
            <a:r>
              <a:rPr dirty="0" lang="en-IN" err="1"/>
              <a:t>dashtop</a:t>
            </a:r>
            <a:r>
              <a:rPr dirty="0" lang="en-IN"/>
              <a:t> mobile devices</a:t>
            </a:r>
            <a:r>
              <a:rPr dirty="0" lang="en-IN" smtClean="0"/>
              <a:t>.</a:t>
            </a:r>
          </a:p>
          <a:p>
            <a:endParaRPr dirty="0" lang="en-IN"/>
          </a:p>
          <a:p>
            <a:r>
              <a:rPr dirty="0" lang="en-IN" smtClean="0">
                <a:solidFill>
                  <a:srgbClr val="7030A0"/>
                </a:solidFill>
              </a:rPr>
              <a:t>Other models </a:t>
            </a:r>
            <a:endParaRPr dirty="0" lang="en-IN">
              <a:solidFill>
                <a:srgbClr val="7030A0"/>
              </a:solidFill>
            </a:endParaRPr>
          </a:p>
        </p:txBody>
      </p:sp>
      <p:sp>
        <p:nvSpPr>
          <p:cNvPr id="1048617" name="Rectangle 2"/>
          <p:cNvSpPr/>
          <p:nvPr/>
        </p:nvSpPr>
        <p:spPr>
          <a:xfrm>
            <a:off x="609600" y="4343400"/>
            <a:ext cx="6172200" cy="2031325"/>
          </a:xfrm>
          <a:prstGeom prst="rect"/>
        </p:spPr>
        <p:txBody>
          <a:bodyPr wrap="square">
            <a:spAutoFit/>
          </a:bodyPr>
          <a:p>
            <a:r>
              <a:rPr dirty="0" lang="en-IN"/>
              <a:t>Business to Administration (B2A) - encompasses all online transactions between companies and public administration. The model has increased due to governments investing in e-government.</a:t>
            </a:r>
          </a:p>
          <a:p>
            <a:r>
              <a:rPr dirty="0" lang="en-IN"/>
              <a:t>Consumer to Administration (C2A) - This model includes all electronic transactions conducted between individuals and public administration.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92" name="Title 1"/>
          <p:cNvSpPr>
            <a:spLocks noGrp="1"/>
          </p:cNvSpPr>
          <p:nvPr>
            <p:ph type="ctrTitle"/>
          </p:nvPr>
        </p:nvSpPr>
        <p:spPr>
          <a:xfrm>
            <a:off x="685800" y="533400"/>
            <a:ext cx="7732776" cy="1676400"/>
          </a:xfrm>
        </p:spPr>
        <p:txBody>
          <a:bodyPr/>
          <a:p>
            <a:pPr algn="ctr"/>
            <a:r>
              <a:rPr dirty="0" lang="en-IN" smtClean="0"/>
              <a:t>E- COMMERCE</a:t>
            </a:r>
            <a:endParaRPr dirty="0" lang="en-IN"/>
          </a:p>
        </p:txBody>
      </p:sp>
      <p:sp>
        <p:nvSpPr>
          <p:cNvPr id="1048593" name="Subtitle 2"/>
          <p:cNvSpPr>
            <a:spLocks noGrp="1"/>
          </p:cNvSpPr>
          <p:nvPr>
            <p:ph type="subTitle" idx="1"/>
          </p:nvPr>
        </p:nvSpPr>
        <p:spPr>
          <a:xfrm>
            <a:off x="685800" y="3505200"/>
            <a:ext cx="7848600" cy="2514600"/>
          </a:xfrm>
          <a:solidFill>
            <a:srgbClr val="FFFF00"/>
          </a:solidFill>
        </p:spPr>
        <p:txBody>
          <a:bodyPr>
            <a:noAutofit/>
          </a:bodyPr>
          <a:p>
            <a:pPr algn="just"/>
            <a:r>
              <a:rPr dirty="0" sz="1800" lang="en-IN" smtClean="0"/>
              <a:t>The E-commerce is the demand of time ,customers, business and nations. Now it will compulsion in a few years to use. But why this is happening and how E-commerce is getting importance around the world?</a:t>
            </a:r>
          </a:p>
          <a:p>
            <a:pPr algn="just"/>
            <a:r>
              <a:rPr dirty="0" sz="1800" lang="en-IN" smtClean="0"/>
              <a:t>E-commerce is the online buying and selling process which is extremely important in our daily life now. The foremost reason behind the growth of internet users besides social media in e-commerce. E-commerce is at the heart of the internet and e-commerce is as important as a heart is for a body.</a:t>
            </a:r>
            <a:endParaRPr dirty="0" sz="1800" lang="en-IN"/>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600" name="Title 1"/>
          <p:cNvSpPr>
            <a:spLocks noGrp="1"/>
          </p:cNvSpPr>
          <p:nvPr>
            <p:ph type="title"/>
          </p:nvPr>
        </p:nvSpPr>
        <p:spPr>
          <a:xfrm>
            <a:off x="762000" y="5257800"/>
            <a:ext cx="8183880" cy="1051560"/>
          </a:xfrm>
        </p:spPr>
        <p:txBody>
          <a:bodyPr/>
          <a:p>
            <a:r>
              <a:rPr dirty="0" lang="en-IN" smtClean="0"/>
              <a:t>O </a:t>
            </a:r>
            <a:endParaRPr dirty="0" lang="en-IN"/>
          </a:p>
        </p:txBody>
      </p:sp>
      <p:sp>
        <p:nvSpPr>
          <p:cNvPr id="1048601" name="Content Placeholder 2"/>
          <p:cNvSpPr>
            <a:spLocks noGrp="1"/>
          </p:cNvSpPr>
          <p:nvPr>
            <p:ph sz="half" idx="1"/>
          </p:nvPr>
        </p:nvSpPr>
        <p:spPr>
          <a:xfrm>
            <a:off x="533400" y="762000"/>
            <a:ext cx="3962400" cy="4572000"/>
          </a:xfrm>
          <a:solidFill>
            <a:schemeClr val="accent1">
              <a:lumMod val="20000"/>
              <a:lumOff val="80000"/>
            </a:schemeClr>
          </a:solidFill>
        </p:spPr>
        <p:txBody>
          <a:bodyPr>
            <a:normAutofit fontScale="76923" lnSpcReduction="20000"/>
          </a:bodyPr>
          <a:p>
            <a:r>
              <a:rPr dirty="0" lang="en-IN" smtClean="0">
                <a:solidFill>
                  <a:srgbClr val="FF0000"/>
                </a:solidFill>
              </a:rPr>
              <a:t>CHANNEL MANAGEMENT             </a:t>
            </a:r>
          </a:p>
          <a:p>
            <a:endParaRPr dirty="0" lang="en-IN" smtClean="0"/>
          </a:p>
          <a:p>
            <a:r>
              <a:rPr dirty="0" lang="en-IN" smtClean="0"/>
              <a:t>The term channel management is widely used in sales marketing parlance .It is defined as a process where the company develops various marketing techniques as well as sales strategies to teach the widest possible customer base .The channels are nothing but ways or outlets to market and sell products. The ultimate aim of any organisation is to develop a better relationship between the customer and the product.</a:t>
            </a:r>
            <a:endParaRPr dirty="0" lang="en-IN"/>
          </a:p>
        </p:txBody>
      </p:sp>
      <p:sp>
        <p:nvSpPr>
          <p:cNvPr id="1048602" name="Content Placeholder 3"/>
          <p:cNvSpPr>
            <a:spLocks noGrp="1"/>
          </p:cNvSpPr>
          <p:nvPr>
            <p:ph sz="half" idx="2"/>
          </p:nvPr>
        </p:nvSpPr>
        <p:spPr>
          <a:xfrm>
            <a:off x="4724400" y="762000"/>
            <a:ext cx="4236720" cy="4693920"/>
          </a:xfrm>
          <a:solidFill>
            <a:schemeClr val="accent1">
              <a:lumMod val="20000"/>
              <a:lumOff val="80000"/>
            </a:schemeClr>
          </a:solidFill>
        </p:spPr>
        <p:txBody>
          <a:bodyPr>
            <a:normAutofit fontScale="92308" lnSpcReduction="20000"/>
          </a:bodyPr>
          <a:p>
            <a:r>
              <a:rPr dirty="0" lang="en-IN" smtClean="0">
                <a:solidFill>
                  <a:schemeClr val="accent1"/>
                </a:solidFill>
              </a:rPr>
              <a:t>DIFFERENT TYPES OF CHANNELS</a:t>
            </a:r>
            <a:endParaRPr dirty="0" lang="en-IN">
              <a:solidFill>
                <a:schemeClr val="accent1"/>
              </a:solidFill>
            </a:endParaRPr>
          </a:p>
          <a:p>
            <a:pPr algn="just"/>
            <a:endParaRPr dirty="0" lang="en-IN" smtClean="0">
              <a:solidFill>
                <a:srgbClr val="00B0F0"/>
              </a:solidFill>
            </a:endParaRPr>
          </a:p>
          <a:p>
            <a:pPr algn="just" indent="0" marL="0">
              <a:buNone/>
            </a:pPr>
            <a:r>
              <a:rPr dirty="0" lang="en-IN" smtClean="0">
                <a:solidFill>
                  <a:srgbClr val="00B0F0"/>
                </a:solidFill>
              </a:rPr>
              <a:t> :PRODUCER</a:t>
            </a:r>
          </a:p>
          <a:p>
            <a:pPr algn="just"/>
            <a:endParaRPr dirty="0" lang="en-IN" smtClean="0"/>
          </a:p>
          <a:p>
            <a:pPr algn="just"/>
            <a:endParaRPr dirty="0" lang="en-IN" smtClean="0"/>
          </a:p>
          <a:p>
            <a:pPr algn="just"/>
            <a:r>
              <a:rPr dirty="0" lang="en-IN" smtClean="0">
                <a:solidFill>
                  <a:srgbClr val="00B0F0"/>
                </a:solidFill>
              </a:rPr>
              <a:t>WHOLESALER</a:t>
            </a:r>
          </a:p>
          <a:p>
            <a:pPr algn="just"/>
            <a:endParaRPr dirty="0" lang="en-IN" smtClean="0"/>
          </a:p>
          <a:p>
            <a:pPr algn="just"/>
            <a:endParaRPr dirty="0" lang="en-IN"/>
          </a:p>
          <a:p>
            <a:pPr algn="just"/>
            <a:endParaRPr dirty="0" lang="en-IN" smtClean="0"/>
          </a:p>
          <a:p>
            <a:pPr algn="just"/>
            <a:r>
              <a:rPr dirty="0" lang="en-IN" smtClean="0">
                <a:solidFill>
                  <a:srgbClr val="00B0F0"/>
                </a:solidFill>
              </a:rPr>
              <a:t>RETAILER</a:t>
            </a:r>
          </a:p>
          <a:p>
            <a:pPr algn="just"/>
            <a:endParaRPr dirty="0" lang="en-IN" smtClean="0"/>
          </a:p>
          <a:p>
            <a:pPr algn="just"/>
            <a:endParaRPr dirty="0" lang="en-IN" smtClean="0"/>
          </a:p>
          <a:p>
            <a:pPr algn="just"/>
            <a:endParaRPr dirty="0" lang="en-IN"/>
          </a:p>
          <a:p>
            <a:pPr algn="just"/>
            <a:r>
              <a:rPr dirty="0" lang="en-IN" smtClean="0">
                <a:solidFill>
                  <a:srgbClr val="00B0F0"/>
                </a:solidFill>
              </a:rPr>
              <a:t>END CONSUMER</a:t>
            </a:r>
            <a:endParaRPr dirty="0" lang="en-IN">
              <a:solidFill>
                <a:srgbClr val="00B0F0"/>
              </a:solidFill>
            </a:endParaRP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607" name="Rectangle 1"/>
          <p:cNvSpPr/>
          <p:nvPr/>
        </p:nvSpPr>
        <p:spPr>
          <a:xfrm>
            <a:off x="2286000" y="2551837"/>
            <a:ext cx="4572000" cy="1920241"/>
          </a:xfrm>
          <a:prstGeom prst="rect"/>
          <a:solidFill>
            <a:schemeClr val="accent2">
              <a:lumMod val="20000"/>
              <a:lumOff val="80000"/>
            </a:schemeClr>
          </a:solidFill>
        </p:spPr>
        <p:txBody>
          <a:bodyPr>
            <a:spAutoFit/>
          </a:bodyPr>
          <a:p>
            <a:r>
              <a:rPr dirty="0" sz="2000" lang="en-IN"/>
              <a:t>Business-to-Business (B2B)</a:t>
            </a:r>
          </a:p>
          <a:p>
            <a:r>
              <a:rPr dirty="0" sz="2000" lang="en-IN"/>
              <a:t>Business-to-Consumer (B2C)</a:t>
            </a:r>
          </a:p>
          <a:p>
            <a:r>
              <a:rPr dirty="0" sz="2000" lang="en-IN"/>
              <a:t>Consumer-to-Consumer (C2C)</a:t>
            </a:r>
          </a:p>
          <a:p>
            <a:r>
              <a:rPr dirty="0" sz="2000" lang="en-IN"/>
              <a:t>Consumer-to-Business (C2B)</a:t>
            </a:r>
          </a:p>
          <a:p>
            <a:r>
              <a:rPr dirty="0" sz="2000" lang="en-IN"/>
              <a:t>Business-to-Administration (B2A)</a:t>
            </a:r>
          </a:p>
          <a:p>
            <a:r>
              <a:rPr dirty="0" sz="2000" lang="en-IN"/>
              <a:t>Consumer-to-Administration (C2A)</a:t>
            </a:r>
          </a:p>
        </p:txBody>
      </p:sp>
      <p:sp>
        <p:nvSpPr>
          <p:cNvPr id="1048608" name="Rectangle 2"/>
          <p:cNvSpPr/>
          <p:nvPr/>
        </p:nvSpPr>
        <p:spPr>
          <a:xfrm>
            <a:off x="1981200" y="1496943"/>
            <a:ext cx="5181600" cy="396240"/>
          </a:xfrm>
          <a:prstGeom prst="rect"/>
          <a:solidFill>
            <a:schemeClr val="accent2">
              <a:lumMod val="20000"/>
              <a:lumOff val="80000"/>
            </a:schemeClr>
          </a:solidFill>
        </p:spPr>
        <p:txBody>
          <a:bodyPr wrap="square">
            <a:spAutoFit/>
          </a:bodyPr>
          <a:p>
            <a:r>
              <a:rPr dirty="0" sz="2000" lang="en-IN"/>
              <a:t>What are the different e commerce models?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pic>
        <p:nvPicPr>
          <p:cNvPr id="2097152" name="Picture 2"/>
          <p:cNvPicPr>
            <a:picLocks noChangeAspect="1" noChangeArrowheads="1"/>
          </p:cNvPicPr>
          <p:nvPr/>
        </p:nvPicPr>
        <p:blipFill>
          <a:blip xmlns:r="http://schemas.openxmlformats.org/officeDocument/2006/relationships" r:embed="rId1"/>
          <a:srcRect/>
          <a:stretch>
            <a:fillRect/>
          </a:stretch>
        </p:blipFill>
        <p:spPr bwMode="auto">
          <a:xfrm>
            <a:off x="1066800" y="1122821"/>
            <a:ext cx="6553200" cy="5154494"/>
          </a:xfrm>
          <a:prstGeom prst="rect"/>
          <a:noFill/>
          <a:ln>
            <a:noFill/>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p:bgPr>
    </p:bg>
    <p:spTree>
      <p:nvGrpSpPr>
        <p:cNvPr id="31" name=""/>
        <p:cNvGrpSpPr/>
        <p:nvPr/>
      </p:nvGrpSpPr>
      <p:grpSpPr>
        <a:xfrm>
          <a:off x="0" y="0"/>
          <a:ext cx="0" cy="0"/>
          <a:chOff x="0" y="0"/>
          <a:chExt cx="0" cy="0"/>
        </a:xfrm>
      </p:grpSpPr>
      <p:pic>
        <p:nvPicPr>
          <p:cNvPr id="2097153" name="Picture 2"/>
          <p:cNvPicPr>
            <a:picLocks noChangeAspect="1" noChangeArrowheads="1"/>
          </p:cNvPicPr>
          <p:nvPr/>
        </p:nvPicPr>
        <p:blipFill>
          <a:blip xmlns:r="http://schemas.openxmlformats.org/officeDocument/2006/relationships" r:embed="rId1"/>
          <a:srcRect/>
          <a:stretch>
            <a:fillRect/>
          </a:stretch>
        </p:blipFill>
        <p:spPr bwMode="auto">
          <a:xfrm>
            <a:off x="609599" y="762000"/>
            <a:ext cx="3352801" cy="3086100"/>
          </a:xfrm>
          <a:prstGeom prst="rect"/>
          <a:noFill/>
          <a:ln>
            <a:noFill/>
          </a:ln>
          <a:effectLst/>
        </p:spPr>
      </p:pic>
      <p:pic>
        <p:nvPicPr>
          <p:cNvPr id="2097154" name="Picture 3"/>
          <p:cNvPicPr>
            <a:picLocks noChangeAspect="1" noChangeArrowheads="1"/>
          </p:cNvPicPr>
          <p:nvPr/>
        </p:nvPicPr>
        <p:blipFill>
          <a:blip xmlns:r="http://schemas.openxmlformats.org/officeDocument/2006/relationships" r:embed="rId2"/>
          <a:srcRect/>
          <a:stretch>
            <a:fillRect/>
          </a:stretch>
        </p:blipFill>
        <p:spPr bwMode="auto">
          <a:xfrm>
            <a:off x="4267200" y="2505075"/>
            <a:ext cx="4267200" cy="3891900"/>
          </a:xfrm>
          <a:prstGeom prst="rect"/>
          <a:noFill/>
          <a:ln>
            <a:noFill/>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09" name="Rectangle 1"/>
          <p:cNvSpPr/>
          <p:nvPr/>
        </p:nvSpPr>
        <p:spPr>
          <a:xfrm>
            <a:off x="990600" y="762000"/>
            <a:ext cx="5867400" cy="2862322"/>
          </a:xfrm>
          <a:prstGeom prst="rect"/>
        </p:spPr>
        <p:txBody>
          <a:bodyPr wrap="square">
            <a:spAutoFit/>
          </a:bodyPr>
          <a:p>
            <a:r>
              <a:rPr dirty="0" lang="en-IN"/>
              <a:t>E-commerce, or electric commerce, is the process of buying and selling of various products and services by businesses through the internet.</a:t>
            </a:r>
          </a:p>
          <a:p>
            <a:endParaRPr dirty="0" lang="en-IN"/>
          </a:p>
          <a:p>
            <a:r>
              <a:rPr dirty="0" lang="en-IN"/>
              <a:t>Nowadays e-commerce has become very popular among the people who want to buy and sell different things because of the convenience it offers and the cost benefits to retailers and the cost savings to the customers, and also the secrecy it offers.</a:t>
            </a:r>
          </a:p>
        </p:txBody>
      </p:sp>
      <p:sp>
        <p:nvSpPr>
          <p:cNvPr id="1048610" name="Rectangle 2"/>
          <p:cNvSpPr/>
          <p:nvPr/>
        </p:nvSpPr>
        <p:spPr>
          <a:xfrm>
            <a:off x="-7924800" y="2265059"/>
            <a:ext cx="6296891" cy="2585323"/>
          </a:xfrm>
          <a:prstGeom prst="rect"/>
        </p:spPr>
        <p:txBody>
          <a:bodyPr wrap="square">
            <a:spAutoFit/>
          </a:bodyPr>
          <a:p>
            <a:r>
              <a:rPr dirty="0" lang="en-IN"/>
              <a:t>1. Business To Consumer (B2C)</a:t>
            </a:r>
          </a:p>
          <a:p>
            <a:r>
              <a:rPr dirty="0" lang="en-IN"/>
              <a:t>Business to consumer is the first type of e-commerce that is also the most common one. It is also known as B2C model. In this type online business selling is offered to individual customers. This type started to expand after 1995 and now became one of the most common e-commerce.</a:t>
            </a:r>
          </a:p>
          <a:p>
            <a:endParaRPr dirty="0" lang="en-IN"/>
          </a:p>
          <a:p>
            <a:endParaRPr dirty="0" lang="en-IN"/>
          </a:p>
        </p:txBody>
      </p:sp>
      <p:sp>
        <p:nvSpPr>
          <p:cNvPr id="1048611" name="Rectangle 3"/>
          <p:cNvSpPr/>
          <p:nvPr/>
        </p:nvSpPr>
        <p:spPr>
          <a:xfrm>
            <a:off x="1219200" y="3810000"/>
            <a:ext cx="6019800" cy="2031325"/>
          </a:xfrm>
          <a:prstGeom prst="rect"/>
        </p:spPr>
        <p:txBody>
          <a:bodyPr wrap="square">
            <a:spAutoFit/>
          </a:bodyPr>
          <a:p>
            <a:r>
              <a:rPr dirty="0" lang="en-IN">
                <a:solidFill>
                  <a:srgbClr val="7030A0"/>
                </a:solidFill>
              </a:rPr>
              <a:t>1. Business To Consumer (B2C)</a:t>
            </a:r>
          </a:p>
          <a:p>
            <a:r>
              <a:rPr dirty="0" lang="en-IN"/>
              <a:t>Business to consumer is the first type of e-commerce that is also the most common one. It is also known as B2C model. In this type online business selling is offered to individual customers. This type started to expand after 1995 and now became one of the most common </a:t>
            </a:r>
            <a:r>
              <a:rPr dirty="0" lang="en-IN" smtClean="0"/>
              <a:t>e-commerce</a:t>
            </a:r>
            <a:endParaRPr dirty="0"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12" name="Rectangle 1"/>
          <p:cNvSpPr/>
          <p:nvPr/>
        </p:nvSpPr>
        <p:spPr>
          <a:xfrm>
            <a:off x="678872" y="381000"/>
            <a:ext cx="4572000" cy="3416320"/>
          </a:xfrm>
          <a:prstGeom prst="rect"/>
        </p:spPr>
        <p:txBody>
          <a:bodyPr>
            <a:spAutoFit/>
          </a:bodyPr>
          <a:p>
            <a:r>
              <a:rPr dirty="0" lang="en-IN">
                <a:solidFill>
                  <a:srgbClr val="7030A0"/>
                </a:solidFill>
              </a:rPr>
              <a:t>2. Business To Business (B2B)</a:t>
            </a:r>
          </a:p>
          <a:p>
            <a:r>
              <a:rPr dirty="0" lang="en-IN"/>
              <a:t>Business to business, known as B2B model, is the largest e-commerce model that is based on revenue which involves trillions of dollars. In this both the buyers and sellers are business entities. B2B describes commerce transactions between businesses, such as between a manufacturer and a wholesaler, or between a wholesaler and a retailer.</a:t>
            </a:r>
          </a:p>
          <a:p>
            <a:endParaRPr dirty="0" lang="en-IN"/>
          </a:p>
        </p:txBody>
      </p:sp>
      <p:sp>
        <p:nvSpPr>
          <p:cNvPr id="1048613" name="Rectangle 2"/>
          <p:cNvSpPr/>
          <p:nvPr/>
        </p:nvSpPr>
        <p:spPr>
          <a:xfrm>
            <a:off x="838200" y="4191000"/>
            <a:ext cx="4800600" cy="1754326"/>
          </a:xfrm>
          <a:prstGeom prst="rect"/>
        </p:spPr>
        <p:txBody>
          <a:bodyPr wrap="square">
            <a:spAutoFit/>
          </a:bodyPr>
          <a:p>
            <a:r>
              <a:rPr dirty="0" lang="en-IN">
                <a:solidFill>
                  <a:srgbClr val="FF0000"/>
                </a:solidFill>
              </a:rPr>
              <a:t>Benefits of B2B model:</a:t>
            </a:r>
          </a:p>
          <a:p>
            <a:endParaRPr dirty="0" lang="en-IN"/>
          </a:p>
          <a:p>
            <a:r>
              <a:rPr dirty="0" lang="en-IN"/>
              <a:t>Encourage businesses online.</a:t>
            </a:r>
          </a:p>
          <a:p>
            <a:r>
              <a:rPr dirty="0" lang="en-IN"/>
              <a:t>Products import and export.</a:t>
            </a:r>
          </a:p>
          <a:p>
            <a:r>
              <a:rPr dirty="0" lang="en-IN"/>
              <a:t>Determine buyers and suppliers.</a:t>
            </a:r>
          </a:p>
          <a:p>
            <a:r>
              <a:rPr dirty="0" lang="en-IN"/>
              <a:t>Position trade guides.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14" name="Rectangle 1"/>
          <p:cNvSpPr/>
          <p:nvPr/>
        </p:nvSpPr>
        <p:spPr>
          <a:xfrm>
            <a:off x="609600" y="609600"/>
            <a:ext cx="6248400" cy="2308324"/>
          </a:xfrm>
          <a:prstGeom prst="rect"/>
        </p:spPr>
        <p:txBody>
          <a:bodyPr wrap="square">
            <a:spAutoFit/>
          </a:bodyPr>
          <a:p>
            <a:r>
              <a:rPr dirty="0" lang="en-IN">
                <a:solidFill>
                  <a:srgbClr val="7030A0"/>
                </a:solidFill>
              </a:rPr>
              <a:t>3. Consumer To Consumer (C2C)</a:t>
            </a:r>
          </a:p>
          <a:p>
            <a:r>
              <a:rPr dirty="0" lang="en-IN"/>
              <a:t>Consumer to consumer (C2C) or citizen-to-citizen electronic commerce involves the electronically facilitated transactions between consumers through some third party. A common example is the online auction, in which a consumer posts an item for sale and other consumers bid to purchase it; the third party generally charges a flat fee or commission.</a:t>
            </a:r>
          </a:p>
        </p:txBody>
      </p:sp>
      <p:sp>
        <p:nvSpPr>
          <p:cNvPr id="1048615" name="Rectangle 2"/>
          <p:cNvSpPr/>
          <p:nvPr/>
        </p:nvSpPr>
        <p:spPr>
          <a:xfrm>
            <a:off x="723900" y="4029164"/>
            <a:ext cx="6019800" cy="1477328"/>
          </a:xfrm>
          <a:prstGeom prst="rect"/>
        </p:spPr>
        <p:txBody>
          <a:bodyPr wrap="square">
            <a:spAutoFit/>
          </a:bodyPr>
          <a:p>
            <a:r>
              <a:rPr dirty="0" lang="en-IN">
                <a:solidFill>
                  <a:srgbClr val="7030A0"/>
                </a:solidFill>
              </a:rPr>
              <a:t>4. Peer To Peer (P2P)</a:t>
            </a:r>
          </a:p>
          <a:p>
            <a:r>
              <a:rPr dirty="0" lang="en-IN"/>
              <a:t>Peer to peer, peer-to-peer or usually said as P2P, is a communications model in which each party has the same capabilities and either party can initiate a communication session.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lastClr="000000" val="windowText"/>
      </a:dk1>
      <a:lt1>
        <a:sysClr lastClr="FFFFFF" val="window"/>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r="5400000" dist="38100" rotWithShape="0">
              <a:srgbClr val="000000">
                <a:alpha val="40000"/>
              </a:srgbClr>
            </a:outerShdw>
          </a:effectLst>
        </a:effectStyle>
        <a:effectStyle>
          <a:effectLst>
            <a:outerShdw blurRad="65500" dir="5400000" dist="38100" rotWithShape="0">
              <a:srgbClr val="000000">
                <a:alpha val="40000"/>
              </a:srgbClr>
            </a:outerShdw>
          </a:effectLst>
        </a:effectStyle>
        <a:effectStyle>
          <a:effectLst>
            <a:outerShdw blurRad="65500" dir="5400000" dist="38100" rotWithShape="0">
              <a:srgbClr val="000000">
                <a:alpha val="40000"/>
              </a:srgbClr>
            </a:outerShdw>
          </a:effectLst>
          <a:scene3d>
            <a:camera prst="orthographicFront" fov="0">
              <a:rot lat="0" lon="0" rev="0"/>
            </a:camera>
            <a:lightRig dir="t" rig="contrasting">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algn="tl" flip="none" sx="75000" sy="75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UNIT –1    NATURE AND SCOPE OF E - CHANNELS</dc:title>
  <dc:creator>mayank</dc:creator>
  <cp:lastModifiedBy>Admin</cp:lastModifiedBy>
  <dcterms:created xsi:type="dcterms:W3CDTF">2006-08-15T13:00:00Z</dcterms:created>
  <dcterms:modified xsi:type="dcterms:W3CDTF">2021-04-28T03:13:19Z</dcterms:modified>
</cp:coreProperties>
</file>