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4068" r:id="rId1"/>
  </p:sldMasterIdLst>
  <p:notesMasterIdLst>
    <p:notesMasterId r:id="rId2"/>
  </p:notesMasterIdLst>
  <p:sldIdLst>
    <p:sldId id="892" r:id="rId3"/>
    <p:sldId id="893" r:id="rId4"/>
    <p:sldId id="894" r:id="rId5"/>
    <p:sldId id="895" r:id="rId6"/>
    <p:sldId id="896" r:id="rId7"/>
    <p:sldId id="897" r:id="rId8"/>
    <p:sldId id="898" r:id="rId9"/>
    <p:sldId id="899" r:id="rId10"/>
    <p:sldId id="900" r:id="rId11"/>
    <p:sldId id="901" r:id="rId12"/>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82" d="100"/>
          <a:sy n="82" d="100"/>
        </p:scale>
        <p:origin x="691"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tableStyles" Target="tableStyle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5" name=""/>
        <p:cNvGrpSpPr/>
        <p:nvPr/>
      </p:nvGrpSpPr>
      <p:grpSpPr>
        <a:xfrm>
          <a:off x="0" y="0"/>
          <a:ext cx="0" cy="0"/>
          <a:chOff x="0" y="0"/>
          <a:chExt cx="0" cy="0"/>
        </a:xfrm>
      </p:grpSpPr>
      <p:sp>
        <p:nvSpPr>
          <p:cNvPr id="104867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3"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a:t>Click to edit Master title style</a:t>
            </a:r>
            <a:endParaRPr dirty="0" lang="en-US"/>
          </a:p>
        </p:txBody>
      </p:sp>
      <p:sp>
        <p:nvSpPr>
          <p:cNvPr id="1048584" name="Subtitle 2"/>
          <p:cNvSpPr>
            <a:spLocks noGrp="1"/>
          </p:cNvSpPr>
          <p:nvPr>
            <p:ph type="subTitle" idx="1"/>
          </p:nvPr>
        </p:nvSpPr>
        <p:spPr>
          <a:xfrm>
            <a:off x="1828800" y="4953000"/>
            <a:ext cx="8534400" cy="1219200"/>
          </a:xfrm>
        </p:spPr>
        <p:txBody>
          <a:bodyPr>
            <a:normAutofit/>
          </a:bodyPr>
          <a:lstStyle>
            <a:lvl1pPr algn="ctr" indent="0" marL="0">
              <a:buNone/>
              <a:defRPr sz="2400">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585" name="Date Placeholder 6"/>
          <p:cNvSpPr>
            <a:spLocks noGrp="1"/>
          </p:cNvSpPr>
          <p:nvPr>
            <p:ph type="dt" sz="half" idx="10"/>
          </p:nvPr>
        </p:nvSpPr>
        <p:spPr/>
        <p:txBody>
          <a:bodyPr/>
          <a:p>
            <a:fld id="{D855EF01-5BE0-6142-822C-C2E3F9DB903F}" type="datetimeFigureOut">
              <a:rPr lang="en-US" smtClean="0"/>
              <a:t>4/27/2021</a:t>
            </a:fld>
            <a:endParaRPr lang="en-US"/>
          </a:p>
        </p:txBody>
      </p:sp>
      <p:sp>
        <p:nvSpPr>
          <p:cNvPr id="1048586" name="Slide Number Placeholder 7"/>
          <p:cNvSpPr>
            <a:spLocks noGrp="1"/>
          </p:cNvSpPr>
          <p:nvPr>
            <p:ph type="sldNum" sz="quarter" idx="11"/>
          </p:nvPr>
        </p:nvSpPr>
        <p:spPr/>
        <p:txBody>
          <a:bodyPr/>
          <a:p>
            <a:fld id="{D51254A3-2BBA-514C-BA01-D654719A99F3}" type="slidenum">
              <a:rPr lang="en-US" smtClean="0"/>
              <a:t>‹#›</a:t>
            </a:fld>
            <a:endParaRPr lang="en-US"/>
          </a:p>
        </p:txBody>
      </p:sp>
      <p:sp>
        <p:nvSpPr>
          <p:cNvPr id="1048587" name="Footer Placeholder 8"/>
          <p:cNvSpPr>
            <a:spLocks noGrp="1"/>
          </p:cNvSpPr>
          <p:nvPr>
            <p:ph type="ftr" sz="quarter" idx="12"/>
          </p:nvPr>
        </p:nvSpPr>
        <p:spPr/>
        <p:txBody>
          <a:bodyPr/>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8" name=""/>
        <p:cNvGrpSpPr/>
        <p:nvPr/>
      </p:nvGrpSpPr>
      <p:grpSpPr>
        <a:xfrm>
          <a:off x="0" y="0"/>
          <a:ext cx="0" cy="0"/>
          <a:chOff x="0" y="0"/>
          <a:chExt cx="0" cy="0"/>
        </a:xfrm>
      </p:grpSpPr>
      <p:sp>
        <p:nvSpPr>
          <p:cNvPr id="1048638" name="Title 1"/>
          <p:cNvSpPr>
            <a:spLocks noGrp="1"/>
          </p:cNvSpPr>
          <p:nvPr>
            <p:ph type="title"/>
          </p:nvPr>
        </p:nvSpPr>
        <p:spPr/>
        <p:txBody>
          <a:bodyPr/>
          <a:p>
            <a:r>
              <a:rPr lang="en-US"/>
              <a:t>Click to edit Master title style</a:t>
            </a:r>
            <a:endParaRPr dirty="0" lang="en-US"/>
          </a:p>
        </p:txBody>
      </p:sp>
      <p:sp>
        <p:nvSpPr>
          <p:cNvPr id="1048639"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0" name="Date Placeholder 3"/>
          <p:cNvSpPr>
            <a:spLocks noGrp="1"/>
          </p:cNvSpPr>
          <p:nvPr>
            <p:ph type="dt" sz="half" idx="10"/>
          </p:nvPr>
        </p:nvSpPr>
        <p:spPr/>
        <p:txBody>
          <a:bodyPr/>
          <a:p>
            <a:fld id="{D855EF01-5BE0-6142-822C-C2E3F9DB903F}" type="datetimeFigureOut">
              <a:rPr lang="en-US" smtClean="0"/>
              <a:t>4/27/2021</a:t>
            </a:fld>
            <a:endParaRPr lang="en-US"/>
          </a:p>
        </p:txBody>
      </p:sp>
      <p:sp>
        <p:nvSpPr>
          <p:cNvPr id="1048641" name="Footer Placeholder 4"/>
          <p:cNvSpPr>
            <a:spLocks noGrp="1"/>
          </p:cNvSpPr>
          <p:nvPr>
            <p:ph type="ftr" sz="quarter" idx="11"/>
          </p:nvPr>
        </p:nvSpPr>
        <p:spPr/>
        <p:txBody>
          <a:bodyPr/>
          <a:p>
            <a:endParaRPr lang="en-US"/>
          </a:p>
        </p:txBody>
      </p:sp>
      <p:sp>
        <p:nvSpPr>
          <p:cNvPr id="1048642" name="Slide Number Placeholder 5"/>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6" name=""/>
        <p:cNvGrpSpPr/>
        <p:nvPr/>
      </p:nvGrpSpPr>
      <p:grpSpPr>
        <a:xfrm>
          <a:off x="0" y="0"/>
          <a:ext cx="0" cy="0"/>
          <a:chOff x="0" y="0"/>
          <a:chExt cx="0" cy="0"/>
        </a:xfrm>
      </p:grpSpPr>
      <p:sp>
        <p:nvSpPr>
          <p:cNvPr id="1048627" name="Vertical Title 1"/>
          <p:cNvSpPr>
            <a:spLocks noGrp="1"/>
          </p:cNvSpPr>
          <p:nvPr>
            <p:ph type="title" orient="vert"/>
          </p:nvPr>
        </p:nvSpPr>
        <p:spPr>
          <a:xfrm>
            <a:off x="8839200" y="274639"/>
            <a:ext cx="2743200" cy="5851525"/>
          </a:xfrm>
        </p:spPr>
        <p:txBody>
          <a:bodyPr vert="eaVert"/>
          <a:p>
            <a:r>
              <a:rPr lang="en-US"/>
              <a:t>Click to edit Master title style</a:t>
            </a:r>
            <a:endParaRPr dirty="0" lang="en-US"/>
          </a:p>
        </p:txBody>
      </p:sp>
      <p:sp>
        <p:nvSpPr>
          <p:cNvPr id="1048628" name="Vertical Text Placeholder 2"/>
          <p:cNvSpPr>
            <a:spLocks noGrp="1"/>
          </p:cNvSpPr>
          <p:nvPr>
            <p:ph type="body" orient="vert" idx="1"/>
          </p:nvPr>
        </p:nvSpPr>
        <p:spPr>
          <a:xfrm>
            <a:off x="609600" y="274639"/>
            <a:ext cx="8026400" cy="585152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9" name="Date Placeholder 3"/>
          <p:cNvSpPr>
            <a:spLocks noGrp="1"/>
          </p:cNvSpPr>
          <p:nvPr>
            <p:ph type="dt" sz="half" idx="10"/>
          </p:nvPr>
        </p:nvSpPr>
        <p:spPr/>
        <p:txBody>
          <a:bodyPr/>
          <a:p>
            <a:fld id="{D855EF01-5BE0-6142-822C-C2E3F9DB903F}" type="datetimeFigureOut">
              <a:rPr lang="en-US" smtClean="0"/>
              <a:t>4/27/2021</a:t>
            </a:fld>
            <a:endParaRPr lang="en-US"/>
          </a:p>
        </p:txBody>
      </p:sp>
      <p:sp>
        <p:nvSpPr>
          <p:cNvPr id="1048630" name="Footer Placeholder 4"/>
          <p:cNvSpPr>
            <a:spLocks noGrp="1"/>
          </p:cNvSpPr>
          <p:nvPr>
            <p:ph type="ftr" sz="quarter" idx="11"/>
          </p:nvPr>
        </p:nvSpPr>
        <p:spPr/>
        <p:txBody>
          <a:bodyPr/>
          <a:p>
            <a:endParaRPr lang="en-US"/>
          </a:p>
        </p:txBody>
      </p:sp>
      <p:sp>
        <p:nvSpPr>
          <p:cNvPr id="1048631" name="Slide Number Placeholder 5"/>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5" name=""/>
        <p:cNvGrpSpPr/>
        <p:nvPr/>
      </p:nvGrpSpPr>
      <p:grpSpPr>
        <a:xfrm>
          <a:off x="0" y="0"/>
          <a:ext cx="0" cy="0"/>
          <a:chOff x="0" y="0"/>
          <a:chExt cx="0" cy="0"/>
        </a:xfrm>
      </p:grpSpPr>
      <p:sp>
        <p:nvSpPr>
          <p:cNvPr id="1048591" name="Title 1"/>
          <p:cNvSpPr>
            <a:spLocks noGrp="1"/>
          </p:cNvSpPr>
          <p:nvPr>
            <p:ph type="title"/>
          </p:nvPr>
        </p:nvSpPr>
        <p:spPr/>
        <p:txBody>
          <a:bodyPr/>
          <a:p>
            <a:r>
              <a:rPr lang="en-US"/>
              <a:t>Click to edit Master title style</a:t>
            </a:r>
            <a:endParaRPr dirty="0" lang="en-US"/>
          </a:p>
        </p:txBody>
      </p:sp>
      <p:sp>
        <p:nvSpPr>
          <p:cNvPr id="1048592" name="Content Placeholder 2"/>
          <p:cNvSpPr>
            <a:spLocks noGrp="1"/>
          </p:cNvSpPr>
          <p:nvPr>
            <p:ph idx="1"/>
          </p:nvPr>
        </p:nvSpPr>
        <p:spPr/>
        <p:txBody>
          <a:bodyPr/>
          <a:lstStyle>
            <a:lvl9pPr>
              <a:buFont typeface="Arial" pitchFamily="34" charset="0"/>
              <a:buChar cha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93" name="Date Placeholder 3"/>
          <p:cNvSpPr>
            <a:spLocks noGrp="1"/>
          </p:cNvSpPr>
          <p:nvPr>
            <p:ph type="dt" sz="half" idx="10"/>
          </p:nvPr>
        </p:nvSpPr>
        <p:spPr/>
        <p:txBody>
          <a:bodyPr/>
          <a:p>
            <a:fld id="{D855EF01-5BE0-6142-822C-C2E3F9DB903F}" type="datetimeFigureOut">
              <a:rPr lang="en-US" smtClean="0"/>
              <a:t>4/27/2021</a:t>
            </a:fld>
            <a:endParaRPr lang="en-US"/>
          </a:p>
        </p:txBody>
      </p:sp>
      <p:sp>
        <p:nvSpPr>
          <p:cNvPr id="1048594" name="Footer Placeholder 4"/>
          <p:cNvSpPr>
            <a:spLocks noGrp="1"/>
          </p:cNvSpPr>
          <p:nvPr>
            <p:ph type="ftr" sz="quarter" idx="11"/>
          </p:nvPr>
        </p:nvSpPr>
        <p:spPr/>
        <p:txBody>
          <a:bodyPr/>
          <a:p>
            <a:endParaRPr lang="en-US"/>
          </a:p>
        </p:txBody>
      </p:sp>
      <p:sp>
        <p:nvSpPr>
          <p:cNvPr id="1048595" name="Slide Number Placeholder 5"/>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9" name=""/>
        <p:cNvGrpSpPr/>
        <p:nvPr/>
      </p:nvGrpSpPr>
      <p:grpSpPr>
        <a:xfrm>
          <a:off x="0" y="0"/>
          <a:ext cx="0" cy="0"/>
          <a:chOff x="0" y="0"/>
          <a:chExt cx="0" cy="0"/>
        </a:xfrm>
      </p:grpSpPr>
      <p:sp>
        <p:nvSpPr>
          <p:cNvPr id="1048643" name="Title 1"/>
          <p:cNvSpPr>
            <a:spLocks noGrp="1"/>
          </p:cNvSpPr>
          <p:nvPr>
            <p:ph type="title"/>
          </p:nvPr>
        </p:nvSpPr>
        <p:spPr>
          <a:xfrm>
            <a:off x="963084" y="1371601"/>
            <a:ext cx="10363200" cy="2505075"/>
          </a:xfrm>
        </p:spPr>
        <p:txBody>
          <a:bodyPr anchor="b"/>
          <a:lstStyle>
            <a:lvl1pPr algn="ctr" defTabSz="914400" eaLnBrk="1" hangingPunct="1" latinLnBrk="0" rtl="0">
              <a:lnSpc>
                <a:spcPct val="100000"/>
              </a:lnSpc>
              <a:spcBef>
                <a:spcPct val="0"/>
              </a:spcBef>
              <a:buNone/>
              <a:defRPr dirty="0" sz="4800" kern="1200" lang="en-US" smtClean="0">
                <a:solidFill>
                  <a:schemeClr val="tx2"/>
                </a:solidFill>
                <a:effectLst>
                  <a:outerShdw algn="t" blurRad="63500" dir="5400000" dist="38100" rotWithShape="0">
                    <a:prstClr val="black">
                      <a:alpha val="25000"/>
                    </a:prstClr>
                  </a:outerShdw>
                </a:effectLst>
                <a:latin typeface="+mn-lt"/>
                <a:ea typeface="+mj-ea"/>
                <a:cs typeface="+mj-cs"/>
              </a:defRPr>
            </a:lvl1pPr>
          </a:lstStyle>
          <a:p>
            <a:r>
              <a:rPr lang="en-US"/>
              <a:t>Click to edit Master title style</a:t>
            </a:r>
            <a:endParaRPr dirty="0" lang="en-US"/>
          </a:p>
        </p:txBody>
      </p:sp>
      <p:sp>
        <p:nvSpPr>
          <p:cNvPr id="1048644" name="Text Placeholder 2"/>
          <p:cNvSpPr>
            <a:spLocks noGrp="1"/>
          </p:cNvSpPr>
          <p:nvPr>
            <p:ph type="body" idx="1"/>
          </p:nvPr>
        </p:nvSpPr>
        <p:spPr>
          <a:xfrm>
            <a:off x="963084" y="4068764"/>
            <a:ext cx="10363200" cy="1131887"/>
          </a:xfrm>
        </p:spPr>
        <p:txBody>
          <a:bodyPr anchor="t"/>
          <a:lstStyle>
            <a:lvl1pPr algn="ct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45" name="Date Placeholder 3"/>
          <p:cNvSpPr>
            <a:spLocks noGrp="1"/>
          </p:cNvSpPr>
          <p:nvPr>
            <p:ph type="dt" sz="half" idx="10"/>
          </p:nvPr>
        </p:nvSpPr>
        <p:spPr/>
        <p:txBody>
          <a:bodyPr/>
          <a:p>
            <a:fld id="{D855EF01-5BE0-6142-822C-C2E3F9DB903F}" type="datetimeFigureOut">
              <a:rPr lang="en-US" smtClean="0"/>
              <a:t>4/27/2021</a:t>
            </a:fld>
            <a:endParaRPr lang="en-US"/>
          </a:p>
        </p:txBody>
      </p:sp>
      <p:sp>
        <p:nvSpPr>
          <p:cNvPr id="1048646" name="Footer Placeholder 4"/>
          <p:cNvSpPr>
            <a:spLocks noGrp="1"/>
          </p:cNvSpPr>
          <p:nvPr>
            <p:ph type="ftr" sz="quarter" idx="11"/>
          </p:nvPr>
        </p:nvSpPr>
        <p:spPr/>
        <p:txBody>
          <a:bodyPr/>
          <a:p>
            <a:endParaRPr lang="en-US"/>
          </a:p>
        </p:txBody>
      </p:sp>
      <p:sp>
        <p:nvSpPr>
          <p:cNvPr id="1048647" name="Slide Number Placeholder 5"/>
          <p:cNvSpPr>
            <a:spLocks noGrp="1"/>
          </p:cNvSpPr>
          <p:nvPr>
            <p:ph type="sldNum" sz="quarter" idx="12"/>
          </p:nvPr>
        </p:nvSpPr>
        <p:spPr/>
        <p:txBody>
          <a:bodyPr/>
          <a:p>
            <a:fld id="{D51254A3-2BBA-514C-BA01-D654719A99F3}" type="slidenum">
              <a:rPr lang="en-US" smtClean="0"/>
              <a:t>‹#›</a:t>
            </a:fld>
            <a:endParaRPr lang="en-US"/>
          </a:p>
        </p:txBody>
      </p:sp>
      <p:sp>
        <p:nvSpPr>
          <p:cNvPr id="1048648" name="Oval 6"/>
          <p:cNvSpPr/>
          <p:nvPr/>
        </p:nvSpPr>
        <p:spPr>
          <a:xfrm>
            <a:off x="5994400" y="3924300"/>
            <a:ext cx="113029" cy="84772"/>
          </a:xfrm>
          <a:prstGeom prst="ellipse"/>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49" name="Oval 7"/>
          <p:cNvSpPr/>
          <p:nvPr/>
        </p:nvSpPr>
        <p:spPr>
          <a:xfrm>
            <a:off x="6261100" y="3924300"/>
            <a:ext cx="113029" cy="84772"/>
          </a:xfrm>
          <a:prstGeom prst="ellipse"/>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0" name="Oval 8"/>
          <p:cNvSpPr/>
          <p:nvPr/>
        </p:nvSpPr>
        <p:spPr>
          <a:xfrm>
            <a:off x="5728971" y="3924300"/>
            <a:ext cx="113029" cy="84772"/>
          </a:xfrm>
          <a:prstGeom prst="ellipse"/>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0" name=""/>
        <p:cNvGrpSpPr/>
        <p:nvPr/>
      </p:nvGrpSpPr>
      <p:grpSpPr>
        <a:xfrm>
          <a:off x="0" y="0"/>
          <a:ext cx="0" cy="0"/>
          <a:chOff x="0" y="0"/>
          <a:chExt cx="0" cy="0"/>
        </a:xfrm>
      </p:grpSpPr>
      <p:sp>
        <p:nvSpPr>
          <p:cNvPr id="1048651" name="Title 1"/>
          <p:cNvSpPr>
            <a:spLocks noGrp="1"/>
          </p:cNvSpPr>
          <p:nvPr>
            <p:ph type="title"/>
          </p:nvPr>
        </p:nvSpPr>
        <p:spPr/>
        <p:txBody>
          <a:bodyPr/>
          <a:p>
            <a:r>
              <a:rPr lang="en-US"/>
              <a:t>Click to edit Master title style</a:t>
            </a:r>
          </a:p>
        </p:txBody>
      </p:sp>
      <p:sp>
        <p:nvSpPr>
          <p:cNvPr id="1048652"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53" name="Date Placeholder 4"/>
          <p:cNvSpPr>
            <a:spLocks noGrp="1"/>
          </p:cNvSpPr>
          <p:nvPr>
            <p:ph type="dt" sz="half" idx="10"/>
          </p:nvPr>
        </p:nvSpPr>
        <p:spPr/>
        <p:txBody>
          <a:bodyPr/>
          <a:p>
            <a:fld id="{D855EF01-5BE0-6142-822C-C2E3F9DB903F}" type="datetimeFigureOut">
              <a:rPr lang="en-US" smtClean="0"/>
              <a:t>4/27/2021</a:t>
            </a:fld>
            <a:endParaRPr lang="en-US"/>
          </a:p>
        </p:txBody>
      </p:sp>
      <p:sp>
        <p:nvSpPr>
          <p:cNvPr id="1048654" name="Footer Placeholder 5"/>
          <p:cNvSpPr>
            <a:spLocks noGrp="1"/>
          </p:cNvSpPr>
          <p:nvPr>
            <p:ph type="ftr" sz="quarter" idx="11"/>
          </p:nvPr>
        </p:nvSpPr>
        <p:spPr/>
        <p:txBody>
          <a:bodyPr/>
          <a:p>
            <a:endParaRPr lang="en-US"/>
          </a:p>
        </p:txBody>
      </p:sp>
      <p:sp>
        <p:nvSpPr>
          <p:cNvPr id="1048655" name="Slide Number Placeholder 6"/>
          <p:cNvSpPr>
            <a:spLocks noGrp="1"/>
          </p:cNvSpPr>
          <p:nvPr>
            <p:ph type="sldNum" sz="quarter" idx="12"/>
          </p:nvPr>
        </p:nvSpPr>
        <p:spPr/>
        <p:txBody>
          <a:bodyPr/>
          <a:p>
            <a:fld id="{D51254A3-2BBA-514C-BA01-D654719A99F3}" type="slidenum">
              <a:rPr lang="en-US" smtClean="0"/>
              <a:t>‹#›</a:t>
            </a:fld>
            <a:endParaRPr lang="en-US"/>
          </a:p>
        </p:txBody>
      </p:sp>
      <p:sp>
        <p:nvSpPr>
          <p:cNvPr id="1048656" name="Content Placeholder 8"/>
          <p:cNvSpPr>
            <a:spLocks noGrp="1"/>
          </p:cNvSpPr>
          <p:nvPr>
            <p:ph sz="quarter" idx="13"/>
          </p:nvPr>
        </p:nvSpPr>
        <p:spPr>
          <a:xfrm>
            <a:off x="487680" y="1600200"/>
            <a:ext cx="5388864" cy="4526280"/>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1" name=""/>
        <p:cNvGrpSpPr/>
        <p:nvPr/>
      </p:nvGrpSpPr>
      <p:grpSpPr>
        <a:xfrm>
          <a:off x="0" y="0"/>
          <a:ext cx="0" cy="0"/>
          <a:chOff x="0" y="0"/>
          <a:chExt cx="0" cy="0"/>
        </a:xfrm>
      </p:grpSpPr>
      <p:sp>
        <p:nvSpPr>
          <p:cNvPr id="1048657" name="Title 1"/>
          <p:cNvSpPr>
            <a:spLocks noGrp="1"/>
          </p:cNvSpPr>
          <p:nvPr>
            <p:ph type="title"/>
          </p:nvPr>
        </p:nvSpPr>
        <p:spPr/>
        <p:txBody>
          <a:bodyPr/>
          <a:p>
            <a:r>
              <a:rPr lang="en-US"/>
              <a:t>Click to edit Master title style</a:t>
            </a:r>
          </a:p>
        </p:txBody>
      </p:sp>
      <p:sp>
        <p:nvSpPr>
          <p:cNvPr id="1048658" name="Text Placeholder 2"/>
          <p:cNvSpPr>
            <a:spLocks noGrp="1"/>
          </p:cNvSpPr>
          <p:nvPr>
            <p:ph type="body" idx="1"/>
          </p:nvPr>
        </p:nvSpPr>
        <p:spPr>
          <a:xfrm>
            <a:off x="609600" y="1600200"/>
            <a:ext cx="5386917" cy="609600"/>
          </a:xfrm>
        </p:spPr>
        <p:txBody>
          <a:bodyPr anchor="b">
            <a:noAutofit/>
          </a:bodyPr>
          <a:lstStyle>
            <a:lvl1pPr algn="ct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59" name="Text Placeholder 4"/>
          <p:cNvSpPr>
            <a:spLocks noGrp="1"/>
          </p:cNvSpPr>
          <p:nvPr>
            <p:ph type="body" sz="quarter" idx="3"/>
          </p:nvPr>
        </p:nvSpPr>
        <p:spPr>
          <a:xfrm>
            <a:off x="6197601" y="1600200"/>
            <a:ext cx="5389033" cy="609600"/>
          </a:xfrm>
        </p:spPr>
        <p:txBody>
          <a:bodyPr anchor="b">
            <a:noAutofit/>
          </a:bodyPr>
          <a:lstStyle>
            <a:lvl1pPr algn="ct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0" name="Date Placeholder 6"/>
          <p:cNvSpPr>
            <a:spLocks noGrp="1"/>
          </p:cNvSpPr>
          <p:nvPr>
            <p:ph type="dt" sz="half" idx="10"/>
          </p:nvPr>
        </p:nvSpPr>
        <p:spPr/>
        <p:txBody>
          <a:bodyPr/>
          <a:p>
            <a:fld id="{D855EF01-5BE0-6142-822C-C2E3F9DB903F}" type="datetimeFigureOut">
              <a:rPr lang="en-US" smtClean="0"/>
              <a:t>4/27/2021</a:t>
            </a:fld>
            <a:endParaRPr lang="en-US"/>
          </a:p>
        </p:txBody>
      </p:sp>
      <p:sp>
        <p:nvSpPr>
          <p:cNvPr id="1048661" name="Footer Placeholder 7"/>
          <p:cNvSpPr>
            <a:spLocks noGrp="1"/>
          </p:cNvSpPr>
          <p:nvPr>
            <p:ph type="ftr" sz="quarter" idx="11"/>
          </p:nvPr>
        </p:nvSpPr>
        <p:spPr/>
        <p:txBody>
          <a:bodyPr/>
          <a:p>
            <a:endParaRPr lang="en-US"/>
          </a:p>
        </p:txBody>
      </p:sp>
      <p:sp>
        <p:nvSpPr>
          <p:cNvPr id="1048662" name="Slide Number Placeholder 8"/>
          <p:cNvSpPr>
            <a:spLocks noGrp="1"/>
          </p:cNvSpPr>
          <p:nvPr>
            <p:ph type="sldNum" sz="quarter" idx="12"/>
          </p:nvPr>
        </p:nvSpPr>
        <p:spPr/>
        <p:txBody>
          <a:bodyPr/>
          <a:p>
            <a:fld id="{D51254A3-2BBA-514C-BA01-D654719A99F3}" type="slidenum">
              <a:rPr lang="en-US" smtClean="0"/>
              <a:t>‹#›</a:t>
            </a:fld>
            <a:endParaRPr lang="en-US"/>
          </a:p>
        </p:txBody>
      </p:sp>
      <p:sp>
        <p:nvSpPr>
          <p:cNvPr id="1048663" name="Content Placeholder 10"/>
          <p:cNvSpPr>
            <a:spLocks noGrp="1"/>
          </p:cNvSpPr>
          <p:nvPr>
            <p:ph sz="quarter" idx="13"/>
          </p:nvPr>
        </p:nvSpPr>
        <p:spPr>
          <a:xfrm>
            <a:off x="609600" y="2212848"/>
            <a:ext cx="5388864" cy="3913632"/>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64" name="Content Placeholder 12"/>
          <p:cNvSpPr>
            <a:spLocks noGrp="1"/>
          </p:cNvSpPr>
          <p:nvPr>
            <p:ph sz="quarter" idx="14"/>
          </p:nvPr>
        </p:nvSpPr>
        <p:spPr>
          <a:xfrm>
            <a:off x="6230112" y="2212849"/>
            <a:ext cx="5388864" cy="391318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5" name=""/>
        <p:cNvGrpSpPr/>
        <p:nvPr/>
      </p:nvGrpSpPr>
      <p:grpSpPr>
        <a:xfrm>
          <a:off x="0" y="0"/>
          <a:ext cx="0" cy="0"/>
          <a:chOff x="0" y="0"/>
          <a:chExt cx="0" cy="0"/>
        </a:xfrm>
      </p:grpSpPr>
      <p:sp>
        <p:nvSpPr>
          <p:cNvPr id="1048623" name="Title 1"/>
          <p:cNvSpPr>
            <a:spLocks noGrp="1"/>
          </p:cNvSpPr>
          <p:nvPr>
            <p:ph type="title"/>
          </p:nvPr>
        </p:nvSpPr>
        <p:spPr/>
        <p:txBody>
          <a:bodyPr/>
          <a:p>
            <a:r>
              <a:rPr lang="en-US"/>
              <a:t>Click to edit Master title style</a:t>
            </a:r>
            <a:endParaRPr dirty="0" lang="en-US"/>
          </a:p>
        </p:txBody>
      </p:sp>
      <p:sp>
        <p:nvSpPr>
          <p:cNvPr id="1048624" name="Date Placeholder 2"/>
          <p:cNvSpPr>
            <a:spLocks noGrp="1"/>
          </p:cNvSpPr>
          <p:nvPr>
            <p:ph type="dt" sz="half" idx="10"/>
          </p:nvPr>
        </p:nvSpPr>
        <p:spPr/>
        <p:txBody>
          <a:bodyPr/>
          <a:p>
            <a:fld id="{D855EF01-5BE0-6142-822C-C2E3F9DB903F}" type="datetimeFigureOut">
              <a:rPr lang="en-US" smtClean="0"/>
              <a:t>4/27/2021</a:t>
            </a:fld>
            <a:endParaRPr lang="en-US"/>
          </a:p>
        </p:txBody>
      </p:sp>
      <p:sp>
        <p:nvSpPr>
          <p:cNvPr id="1048625" name="Footer Placeholder 3"/>
          <p:cNvSpPr>
            <a:spLocks noGrp="1"/>
          </p:cNvSpPr>
          <p:nvPr>
            <p:ph type="ftr" sz="quarter" idx="11"/>
          </p:nvPr>
        </p:nvSpPr>
        <p:spPr/>
        <p:txBody>
          <a:bodyPr/>
          <a:p>
            <a:endParaRPr lang="en-US"/>
          </a:p>
        </p:txBody>
      </p:sp>
      <p:sp>
        <p:nvSpPr>
          <p:cNvPr id="1048626" name="Slide Number Placeholder 4"/>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2" name=""/>
        <p:cNvGrpSpPr/>
        <p:nvPr/>
      </p:nvGrpSpPr>
      <p:grpSpPr>
        <a:xfrm>
          <a:off x="0" y="0"/>
          <a:ext cx="0" cy="0"/>
          <a:chOff x="0" y="0"/>
          <a:chExt cx="0" cy="0"/>
        </a:xfrm>
      </p:grpSpPr>
      <p:sp>
        <p:nvSpPr>
          <p:cNvPr id="1048665" name="Date Placeholder 1"/>
          <p:cNvSpPr>
            <a:spLocks noGrp="1"/>
          </p:cNvSpPr>
          <p:nvPr>
            <p:ph type="dt" sz="half" idx="10"/>
          </p:nvPr>
        </p:nvSpPr>
        <p:spPr/>
        <p:txBody>
          <a:bodyPr/>
          <a:p>
            <a:fld id="{D855EF01-5BE0-6142-822C-C2E3F9DB903F}" type="datetimeFigureOut">
              <a:rPr lang="en-US" smtClean="0"/>
              <a:t>4/27/2021</a:t>
            </a:fld>
            <a:endParaRPr lang="en-US"/>
          </a:p>
        </p:txBody>
      </p:sp>
      <p:sp>
        <p:nvSpPr>
          <p:cNvPr id="1048666" name="Footer Placeholder 2"/>
          <p:cNvSpPr>
            <a:spLocks noGrp="1"/>
          </p:cNvSpPr>
          <p:nvPr>
            <p:ph type="ftr" sz="quarter" idx="11"/>
          </p:nvPr>
        </p:nvSpPr>
        <p:spPr/>
        <p:txBody>
          <a:bodyPr/>
          <a:p>
            <a:endParaRPr lang="en-US"/>
          </a:p>
        </p:txBody>
      </p:sp>
      <p:sp>
        <p:nvSpPr>
          <p:cNvPr id="1048667" name="Slide Number Placeholder 3"/>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3" name=""/>
        <p:cNvGrpSpPr/>
        <p:nvPr/>
      </p:nvGrpSpPr>
      <p:grpSpPr>
        <a:xfrm>
          <a:off x="0" y="0"/>
          <a:ext cx="0" cy="0"/>
          <a:chOff x="0" y="0"/>
          <a:chExt cx="0" cy="0"/>
        </a:xfrm>
      </p:grpSpPr>
      <p:sp>
        <p:nvSpPr>
          <p:cNvPr id="1048668" name="Title 1"/>
          <p:cNvSpPr>
            <a:spLocks noGrp="1"/>
          </p:cNvSpPr>
          <p:nvPr>
            <p:ph type="title"/>
          </p:nvPr>
        </p:nvSpPr>
        <p:spPr>
          <a:xfrm>
            <a:off x="7876117" y="266700"/>
            <a:ext cx="4011084" cy="2095500"/>
          </a:xfrm>
        </p:spPr>
        <p:txBody>
          <a:bodyPr anchor="b"/>
          <a:lstStyle>
            <a:lvl1pPr algn="ctr">
              <a:lnSpc>
                <a:spcPct val="100000"/>
              </a:lnSpc>
              <a:defRPr b="0" sz="2800">
                <a:effectLst>
                  <a:outerShdw algn="t" blurRad="50800" dir="5400000" dist="25400" rotWithShape="0">
                    <a:prstClr val="black">
                      <a:alpha val="25000"/>
                    </a:prstClr>
                  </a:outerShdw>
                </a:effectLst>
              </a:defRPr>
            </a:lvl1pPr>
          </a:lstStyle>
          <a:p>
            <a:r>
              <a:rPr lang="en-US"/>
              <a:t>Click to edit Master title style</a:t>
            </a:r>
            <a:endParaRPr dirty="0" lang="en-US"/>
          </a:p>
        </p:txBody>
      </p:sp>
      <p:sp>
        <p:nvSpPr>
          <p:cNvPr id="1048669"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70" name="Text Placeholder 3"/>
          <p:cNvSpPr>
            <a:spLocks noGrp="1"/>
          </p:cNvSpPr>
          <p:nvPr>
            <p:ph type="body" sz="half" idx="2"/>
          </p:nvPr>
        </p:nvSpPr>
        <p:spPr>
          <a:xfrm>
            <a:off x="7876117" y="2438401"/>
            <a:ext cx="4011084" cy="3687763"/>
          </a:xfrm>
        </p:spPr>
        <p:txBody>
          <a:bodyPr>
            <a:normAutofit/>
          </a:bodyPr>
          <a:lstStyle>
            <a:lvl1pPr algn="ctr" indent="0" marL="0">
              <a:lnSpc>
                <a:spcPct val="125000"/>
              </a:lnSpc>
              <a:buNone/>
              <a:defRPr sz="16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71" name="Date Placeholder 4"/>
          <p:cNvSpPr>
            <a:spLocks noGrp="1"/>
          </p:cNvSpPr>
          <p:nvPr>
            <p:ph type="dt" sz="half" idx="10"/>
          </p:nvPr>
        </p:nvSpPr>
        <p:spPr/>
        <p:txBody>
          <a:bodyPr/>
          <a:p>
            <a:fld id="{D855EF01-5BE0-6142-822C-C2E3F9DB903F}" type="datetimeFigureOut">
              <a:rPr lang="en-US" smtClean="0"/>
              <a:t>4/27/2021</a:t>
            </a:fld>
            <a:endParaRPr lang="en-US"/>
          </a:p>
        </p:txBody>
      </p:sp>
      <p:sp>
        <p:nvSpPr>
          <p:cNvPr id="1048672" name="Footer Placeholder 5"/>
          <p:cNvSpPr>
            <a:spLocks noGrp="1"/>
          </p:cNvSpPr>
          <p:nvPr>
            <p:ph type="ftr" sz="quarter" idx="11"/>
          </p:nvPr>
        </p:nvSpPr>
        <p:spPr/>
        <p:txBody>
          <a:bodyPr/>
          <a:p>
            <a:endParaRPr lang="en-US"/>
          </a:p>
        </p:txBody>
      </p:sp>
      <p:sp>
        <p:nvSpPr>
          <p:cNvPr id="1048673" name="Slide Number Placeholder 6"/>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7" name=""/>
        <p:cNvGrpSpPr/>
        <p:nvPr/>
      </p:nvGrpSpPr>
      <p:grpSpPr>
        <a:xfrm>
          <a:off x="0" y="0"/>
          <a:ext cx="0" cy="0"/>
          <a:chOff x="0" y="0"/>
          <a:chExt cx="0" cy="0"/>
        </a:xfrm>
      </p:grpSpPr>
      <p:sp>
        <p:nvSpPr>
          <p:cNvPr id="1048632" name="Title 1"/>
          <p:cNvSpPr>
            <a:spLocks noGrp="1"/>
          </p:cNvSpPr>
          <p:nvPr>
            <p:ph type="title"/>
          </p:nvPr>
        </p:nvSpPr>
        <p:spPr>
          <a:xfrm>
            <a:off x="2239435" y="228600"/>
            <a:ext cx="7615765" cy="895350"/>
          </a:xfrm>
        </p:spPr>
        <p:txBody>
          <a:bodyPr anchor="b"/>
          <a:lstStyle>
            <a:lvl1pPr algn="ctr">
              <a:lnSpc>
                <a:spcPct val="100000"/>
              </a:lnSpc>
              <a:defRPr b="0" sz="2800"/>
            </a:lvl1pPr>
          </a:lstStyle>
          <a:p>
            <a:r>
              <a:rPr lang="en-US"/>
              <a:t>Click to edit Master title style</a:t>
            </a:r>
            <a:endParaRPr dirty="0" lang="en-US"/>
          </a:p>
        </p:txBody>
      </p:sp>
      <p:sp>
        <p:nvSpPr>
          <p:cNvPr id="1048633" name="Picture Placeholder 2"/>
          <p:cNvSpPr>
            <a:spLocks noGrp="1"/>
          </p:cNvSpPr>
          <p:nvPr>
            <p:ph type="pic" idx="1"/>
          </p:nvPr>
        </p:nvSpPr>
        <p:spPr>
          <a:xfrm>
            <a:off x="2010835" y="1143000"/>
            <a:ext cx="8072965" cy="4541044"/>
          </a:xfrm>
          <a:ln w="76200">
            <a:solidFill>
              <a:schemeClr val="bg1"/>
            </a:solidFill>
          </a:ln>
          <a:effectLst>
            <a:outerShdw algn="ctr" blurRad="88900" dir="5400000" dist="50800" rotWithShape="0">
              <a:srgbClr val="000000">
                <a:alpha val="25000"/>
              </a:srgbClr>
            </a:outerShdw>
          </a:effectLst>
        </p:spPr>
        <p:txBody>
          <a:bodyPr anchor="t"/>
          <a:lstStyle>
            <a:lvl1pPr algn="ct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634" name="Text Placeholder 3"/>
          <p:cNvSpPr>
            <a:spLocks noGrp="1"/>
          </p:cNvSpPr>
          <p:nvPr>
            <p:ph type="body" sz="half" idx="2"/>
          </p:nvPr>
        </p:nvSpPr>
        <p:spPr>
          <a:xfrm>
            <a:off x="2239435" y="5810250"/>
            <a:ext cx="7615765" cy="533400"/>
          </a:xfrm>
        </p:spPr>
        <p:txBody>
          <a:bodyPr>
            <a:normAutofit/>
          </a:bodyPr>
          <a:lstStyle>
            <a:lvl1pPr algn="ctr" indent="0" marL="0">
              <a:buNone/>
              <a:defRPr sz="16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35" name="Date Placeholder 4"/>
          <p:cNvSpPr>
            <a:spLocks noGrp="1"/>
          </p:cNvSpPr>
          <p:nvPr>
            <p:ph type="dt" sz="half" idx="10"/>
          </p:nvPr>
        </p:nvSpPr>
        <p:spPr/>
        <p:txBody>
          <a:bodyPr/>
          <a:p>
            <a:fld id="{D855EF01-5BE0-6142-822C-C2E3F9DB903F}" type="datetimeFigureOut">
              <a:rPr lang="en-US" smtClean="0"/>
              <a:t>4/27/2021</a:t>
            </a:fld>
            <a:endParaRPr lang="en-US"/>
          </a:p>
        </p:txBody>
      </p:sp>
      <p:sp>
        <p:nvSpPr>
          <p:cNvPr id="1048636" name="Footer Placeholder 5"/>
          <p:cNvSpPr>
            <a:spLocks noGrp="1"/>
          </p:cNvSpPr>
          <p:nvPr>
            <p:ph type="ftr" sz="quarter" idx="11"/>
          </p:nvPr>
        </p:nvSpPr>
        <p:spPr/>
        <p:txBody>
          <a:bodyPr/>
          <a:p>
            <a:endParaRPr lang="en-US"/>
          </a:p>
        </p:txBody>
      </p:sp>
      <p:sp>
        <p:nvSpPr>
          <p:cNvPr id="1048637" name="Slide Number Placeholder 6"/>
          <p:cNvSpPr>
            <a:spLocks noGrp="1"/>
          </p:cNvSpPr>
          <p:nvPr>
            <p:ph type="sldNum" sz="quarter" idx="12"/>
          </p:nvPr>
        </p:nvSpPr>
        <p:spPr/>
        <p:txBody>
          <a:bodyPr/>
          <a:p>
            <a:fld id="{D51254A3-2BBA-514C-BA01-D654719A99F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609600" y="0"/>
            <a:ext cx="10972800" cy="1600200"/>
          </a:xfrm>
          <a:prstGeom prst="rect"/>
        </p:spPr>
        <p:txBody>
          <a:bodyPr anchor="b" bIns="45720" lIns="91440" rIns="91440" rtlCol="0" tIns="45720" vert="horz">
            <a:noAutofit/>
          </a:bodyPr>
          <a:p>
            <a:r>
              <a:rPr lang="en-US"/>
              <a:t>Click to edit Master title style</a:t>
            </a:r>
            <a:endParaRPr dirty="0" lang="en-US"/>
          </a:p>
        </p:txBody>
      </p:sp>
      <p:sp>
        <p:nvSpPr>
          <p:cNvPr id="1048577" name="Text Placeholder 2"/>
          <p:cNvSpPr>
            <a:spLocks noGrp="1"/>
          </p:cNvSpPr>
          <p:nvPr>
            <p:ph type="body" idx="1"/>
          </p:nvPr>
        </p:nvSpPr>
        <p:spPr>
          <a:xfrm>
            <a:off x="609600" y="1600201"/>
            <a:ext cx="10972800" cy="452596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8" name="Date Placeholder 3"/>
          <p:cNvSpPr>
            <a:spLocks noGrp="1"/>
          </p:cNvSpPr>
          <p:nvPr>
            <p:ph type="dt" sz="half" idx="2"/>
          </p:nvPr>
        </p:nvSpPr>
        <p:spPr>
          <a:xfrm>
            <a:off x="8484463" y="6356351"/>
            <a:ext cx="2781300" cy="365125"/>
          </a:xfrm>
          <a:prstGeom prst="rect"/>
        </p:spPr>
        <p:txBody>
          <a:bodyPr anchor="ctr" bIns="45720" lIns="91440" rIns="45720" rtlCol="0" tIns="45720" vert="horz"/>
          <a:lstStyle>
            <a:lvl1pPr algn="r">
              <a:defRPr sz="1200">
                <a:solidFill>
                  <a:schemeClr val="tx1">
                    <a:lumMod val="65000"/>
                    <a:lumOff val="35000"/>
                  </a:schemeClr>
                </a:solidFill>
                <a:latin typeface="Century Gothic" pitchFamily="34" charset="0"/>
              </a:defRPr>
            </a:lvl1pPr>
          </a:lstStyle>
          <a:p>
            <a:fld id="{D855EF01-5BE0-6142-822C-C2E3F9DB903F}" type="datetimeFigureOut">
              <a:rPr lang="en-US" smtClean="0"/>
              <a:t>4/27/2021</a:t>
            </a:fld>
            <a:endParaRPr lang="en-US"/>
          </a:p>
        </p:txBody>
      </p:sp>
      <p:sp>
        <p:nvSpPr>
          <p:cNvPr id="1048579" name="Footer Placeholder 4"/>
          <p:cNvSpPr>
            <a:spLocks noGrp="1"/>
          </p:cNvSpPr>
          <p:nvPr>
            <p:ph type="ftr" sz="quarter" idx="3"/>
          </p:nvPr>
        </p:nvSpPr>
        <p:spPr>
          <a:xfrm>
            <a:off x="878887" y="6356351"/>
            <a:ext cx="3797300" cy="365125"/>
          </a:xfrm>
          <a:prstGeom prst="rect"/>
        </p:spPr>
        <p:txBody>
          <a:bodyPr anchor="ctr" bIns="45720" lIns="45720" rIns="91440" rtlCol="0" tIns="45720" vert="horz"/>
          <a:lstStyle>
            <a:lvl1pPr algn="l">
              <a:defRPr sz="1200">
                <a:solidFill>
                  <a:schemeClr val="tx1">
                    <a:lumMod val="65000"/>
                    <a:lumOff val="35000"/>
                  </a:schemeClr>
                </a:solidFill>
                <a:latin typeface="Century Gothic" pitchFamily="34" charset="0"/>
              </a:defRPr>
            </a:lvl1pPr>
          </a:lstStyle>
          <a:p>
            <a:endParaRPr lang="en-US"/>
          </a:p>
        </p:txBody>
      </p:sp>
      <p:sp>
        <p:nvSpPr>
          <p:cNvPr id="1048580" name="Slide Number Placeholder 5"/>
          <p:cNvSpPr>
            <a:spLocks noGrp="1"/>
          </p:cNvSpPr>
          <p:nvPr>
            <p:ph type="sldNum" sz="quarter" idx="4"/>
          </p:nvPr>
        </p:nvSpPr>
        <p:spPr>
          <a:xfrm>
            <a:off x="11391038" y="6356351"/>
            <a:ext cx="749300" cy="365125"/>
          </a:xfrm>
          <a:prstGeom prst="rect"/>
        </p:spPr>
        <p:txBody>
          <a:bodyPr anchor="ctr" bIns="45720" lIns="27432" rIns="45720" rtlCol="0" tIns="45720" vert="horz"/>
          <a:lstStyle>
            <a:lvl1pPr algn="l">
              <a:defRPr sz="1200">
                <a:solidFill>
                  <a:schemeClr val="tx1">
                    <a:lumMod val="65000"/>
                    <a:lumOff val="35000"/>
                  </a:schemeClr>
                </a:solidFill>
                <a:latin typeface="Century Gothic" pitchFamily="34" charset="0"/>
              </a:defRPr>
            </a:lvl1pPr>
          </a:lstStyle>
          <a:p>
            <a:fld id="{D51254A3-2BBA-514C-BA01-D654719A99F3}" type="slidenum">
              <a:rPr lang="en-US" smtClean="0"/>
              <a:t>‹#›</a:t>
            </a:fld>
            <a:endParaRPr lang="en-US"/>
          </a:p>
        </p:txBody>
      </p:sp>
      <p:sp>
        <p:nvSpPr>
          <p:cNvPr id="1048581" name="Oval 6"/>
          <p:cNvSpPr/>
          <p:nvPr/>
        </p:nvSpPr>
        <p:spPr>
          <a:xfrm>
            <a:off x="11277014" y="6499384"/>
            <a:ext cx="113029" cy="84772"/>
          </a:xfrm>
          <a:prstGeom prst="ellipse"/>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hangingPunct="1" latinLnBrk="0" marL="0" rtl="0"/>
            <a:endParaRPr sz="1800" kern="1200" lang="en-US">
              <a:solidFill>
                <a:schemeClr val="lt1"/>
              </a:solidFill>
              <a:latin typeface="+mn-lt"/>
              <a:ea typeface="+mn-ea"/>
              <a:cs typeface="+mn-cs"/>
            </a:endParaRPr>
          </a:p>
        </p:txBody>
      </p:sp>
      <p:sp>
        <p:nvSpPr>
          <p:cNvPr id="1048582" name="Oval 7"/>
          <p:cNvSpPr/>
          <p:nvPr/>
        </p:nvSpPr>
        <p:spPr>
          <a:xfrm>
            <a:off x="758826" y="6499384"/>
            <a:ext cx="113029" cy="84772"/>
          </a:xfrm>
          <a:prstGeom prst="ellipse"/>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Tree>
  </p:cSld>
  <p:clrMap accent1="accent1" accent2="accent2" accent3="accent3" accent4="accent4" accent5="accent5" accent6="accent6" bg1="lt1" bg2="lt2" tx1="dk1" tx2="dk2"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eaLnBrk="1" hangingPunct="1" latinLnBrk="0" rtl="0">
        <a:lnSpc>
          <a:spcPts val="5800"/>
        </a:lnSpc>
        <a:spcBef>
          <a:spcPct val="0"/>
        </a:spcBef>
        <a:buNone/>
        <a:defRPr sz="5400" kern="1200">
          <a:solidFill>
            <a:schemeClr val="tx2"/>
          </a:solidFill>
          <a:effectLst>
            <a:outerShdw algn="t" blurRad="63500" dir="5400000" dist="38100" rotWithShape="0">
              <a:prstClr val="black">
                <a:alpha val="25000"/>
              </a:prstClr>
            </a:outerShdw>
          </a:effectLst>
          <a:latin typeface="+mn-lt"/>
          <a:ea typeface="+mj-ea"/>
          <a:cs typeface="+mj-cs"/>
        </a:defRPr>
      </a:lvl1pPr>
    </p:titleStyle>
    <p:bodyStyle>
      <a:lvl1pPr algn="l" defTabSz="914400" eaLnBrk="1" hangingPunct="1" indent="-342900" latinLnBrk="0" marL="342900" rtl="0">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algn="l" defTabSz="914400" eaLnBrk="1" hangingPunct="1" indent="-285750" latinLnBrk="0" marL="742950" rtl="0">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algn="l" defTabSz="914400" eaLnBrk="1" hangingPunct="1" indent="-228600" latinLnBrk="0" marL="1143000" rtl="0">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algn="l" defTabSz="914400" eaLnBrk="1" hangingPunct="1" indent="-228600" latinLnBrk="0" marL="1600200" rtl="0">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algn="l" defTabSz="914400" eaLnBrk="1" hangingPunct="1" indent="-228600" latinLnBrk="0" marL="2057400" rtl="0">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algn="l" defTabSz="914400" eaLnBrk="1" hangingPunct="1" indent="-228600" latinLnBrk="0" marL="2514600" rtl="0">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algn="l" defTabSz="914400" eaLnBrk="1" hangingPunct="1" indent="-228600" latinLnBrk="0" marL="2971800" rtl="0">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algn="l" defTabSz="914400" eaLnBrk="1" hangingPunct="1" indent="-228600" latinLnBrk="0" marL="3429000" rtl="0">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algn="l" defTabSz="914400" eaLnBrk="1" hangingPunct="1" indent="-228600" latinLnBrk="0" marL="3886200" rtl="0">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8" name="TextBox 1"/>
          <p:cNvSpPr txBox="1"/>
          <p:nvPr/>
        </p:nvSpPr>
        <p:spPr>
          <a:xfrm>
            <a:off x="1240632" y="371237"/>
            <a:ext cx="11103768" cy="1691640"/>
          </a:xfrm>
          <a:prstGeom prst="rect"/>
          <a:noFill/>
        </p:spPr>
        <p:txBody>
          <a:bodyPr rtlCol="0" wrap="square">
            <a:spAutoFit/>
          </a:bodyPr>
          <a:p>
            <a:pPr algn="l"/>
            <a:r>
              <a:rPr altLang="zh-CN" b="1" dirty="0" sz="5400" lang="en-US"/>
              <a:t>Fa</a:t>
            </a:r>
            <a:r>
              <a:rPr altLang="zh-CN" b="1" dirty="0" sz="5400" lang="en-US"/>
              <a:t>c</a:t>
            </a:r>
            <a:r>
              <a:rPr altLang="zh-CN" b="1" dirty="0" sz="5400" lang="en-US"/>
              <a:t>ulty of management studies</a:t>
            </a:r>
            <a:endParaRPr b="1" dirty="0" sz="5400" lang="en-US"/>
          </a:p>
          <a:p>
            <a:pPr algn="l"/>
            <a:r>
              <a:rPr altLang="zh-CN" b="1" dirty="0" sz="5400" lang="en-US"/>
              <a:t> </a:t>
            </a:r>
            <a:endParaRPr b="1" dirty="0" sz="5400" lang="en-US"/>
          </a:p>
        </p:txBody>
      </p:sp>
      <p:sp>
        <p:nvSpPr>
          <p:cNvPr id="1048589" name="TextBox 2"/>
          <p:cNvSpPr txBox="1"/>
          <p:nvPr/>
        </p:nvSpPr>
        <p:spPr>
          <a:xfrm>
            <a:off x="2522004" y="3004101"/>
            <a:ext cx="7276493" cy="3291840"/>
          </a:xfrm>
          <a:prstGeom prst="rect"/>
          <a:noFill/>
        </p:spPr>
        <p:txBody>
          <a:bodyPr rtlCol="0" wrap="square">
            <a:spAutoFit/>
          </a:bodyPr>
          <a:p>
            <a:pPr algn="ctr"/>
            <a:r>
              <a:rPr altLang="zh-CN" b="1" dirty="0" sz="3600" lang="en-US"/>
              <a:t>ECOM III SEM</a:t>
            </a:r>
          </a:p>
          <a:p>
            <a:pPr algn="ctr"/>
            <a:r>
              <a:rPr altLang="zh-CN" dirty="0" sz="3600" lang="en-US"/>
              <a:t>Managing E-channel</a:t>
            </a:r>
          </a:p>
          <a:p>
            <a:pPr algn="ctr"/>
            <a:r>
              <a:rPr altLang="zh-CN" b="1" dirty="0" sz="3600" lang="en-US"/>
              <a:t>U</a:t>
            </a:r>
            <a:r>
              <a:rPr altLang="zh-CN" b="1" dirty="0" sz="3600" lang="en-US"/>
              <a:t>n</a:t>
            </a:r>
            <a:r>
              <a:rPr altLang="zh-CN" b="1" dirty="0" sz="3600" lang="en-US"/>
              <a:t>i</a:t>
            </a:r>
            <a:r>
              <a:rPr altLang="zh-CN" b="1" dirty="0" sz="3600" lang="en-US"/>
              <a:t>t</a:t>
            </a:r>
            <a:r>
              <a:rPr altLang="zh-CN" b="1" dirty="0" sz="3600" lang="en-US"/>
              <a:t> </a:t>
            </a:r>
            <a:r>
              <a:rPr altLang="zh-CN" b="1" dirty="0" sz="3600" lang="en-US"/>
              <a:t>-</a:t>
            </a:r>
            <a:r>
              <a:rPr altLang="zh-CN" b="1" dirty="0" sz="3600" lang="en-US"/>
              <a:t> </a:t>
            </a:r>
            <a:r>
              <a:rPr altLang="zh-CN" b="1" dirty="0" sz="3600" lang="en-US"/>
              <a:t>3</a:t>
            </a:r>
            <a:r>
              <a:rPr altLang="zh-CN" b="1" dirty="0" sz="3600" lang="en-US"/>
              <a:t> </a:t>
            </a:r>
            <a:endParaRPr altLang="en-US" lang="zh-CN"/>
          </a:p>
          <a:p>
            <a:pPr algn="ctr"/>
            <a:endParaRPr b="1" dirty="0" sz="3600" lang="en-US"/>
          </a:p>
          <a:p>
            <a:pPr algn="ctr"/>
            <a:endParaRPr altLang="zh-CN" b="1" dirty="0" sz="3600" lang="en-US"/>
          </a:p>
          <a:p>
            <a:pPr algn="ctr"/>
            <a:r>
              <a:rPr altLang="zh-CN" b="1" dirty="0" sz="3600" lang="en-US"/>
              <a:t>Topic</a:t>
            </a:r>
            <a:r>
              <a:rPr altLang="zh-CN" dirty="0" sz="3600" lang="en-US"/>
              <a:t> –</a:t>
            </a:r>
            <a:r>
              <a:rPr altLang="en-US" dirty="0" sz="3600" lang="zh-CN"/>
              <a:t> </a:t>
            </a:r>
            <a:r>
              <a:rPr altLang="zh-CN" dirty="0" sz="3600" lang="en-US"/>
              <a:t>Digital marketing strategy </a:t>
            </a:r>
            <a:endParaRPr dirty="0" sz="3600" lang="en-US"/>
          </a:p>
        </p:txBody>
      </p:sp>
      <p:sp>
        <p:nvSpPr>
          <p:cNvPr id="1048590" name="TextBox 5"/>
          <p:cNvSpPr txBox="1"/>
          <p:nvPr/>
        </p:nvSpPr>
        <p:spPr>
          <a:xfrm>
            <a:off x="3886200" y="4827656"/>
            <a:ext cx="5556647" cy="1285241"/>
          </a:xfrm>
          <a:prstGeom prst="rect"/>
          <a:noFill/>
        </p:spPr>
        <p:txBody>
          <a:bodyPr rtlCol="0" wrap="square">
            <a:spAutoFit/>
          </a:bodyPr>
          <a:p>
            <a:pPr algn="ctr"/>
            <a:r>
              <a:rPr altLang="zh-CN" b="1" dirty="0" sz="4000" lang="en-US"/>
              <a:t>By:- </a:t>
            </a:r>
            <a:r>
              <a:rPr altLang="zh-CN" dirty="0" sz="4000" lang="en-US"/>
              <a:t>Mrs. Tanuja</a:t>
            </a:r>
            <a:r>
              <a:rPr altLang="zh-CN" dirty="0" sz="4000" lang="en-US"/>
              <a:t> </a:t>
            </a:r>
            <a:endParaRPr b="1" dirty="0" sz="4000" lang="en-US"/>
          </a:p>
          <a:p>
            <a:pPr algn="ctr"/>
            <a:endParaRPr b="1" dirty="0" sz="400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pic>
        <p:nvPicPr>
          <p:cNvPr id="2097155" name="Picture 4"/>
          <p:cNvPicPr>
            <a:picLocks noChangeAspect="1"/>
          </p:cNvPicPr>
          <p:nvPr/>
        </p:nvPicPr>
        <p:blipFill>
          <a:blip xmlns:r="http://schemas.openxmlformats.org/officeDocument/2006/relationships" r:embed="rId1"/>
          <a:stretch>
            <a:fillRect/>
          </a:stretch>
        </p:blipFill>
        <p:spPr>
          <a:xfrm>
            <a:off x="2032000" y="888999"/>
            <a:ext cx="8128000" cy="5080000"/>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96" name="TextBox 3"/>
          <p:cNvSpPr txBox="1"/>
          <p:nvPr/>
        </p:nvSpPr>
        <p:spPr>
          <a:xfrm>
            <a:off x="478632" y="538162"/>
            <a:ext cx="5117306" cy="523220"/>
          </a:xfrm>
          <a:prstGeom prst="rect"/>
          <a:noFill/>
        </p:spPr>
        <p:txBody>
          <a:bodyPr rtlCol="0" wrap="square">
            <a:spAutoFit/>
          </a:bodyPr>
          <a:p>
            <a:pPr algn="l" indent="-457200" marL="457200">
              <a:buFont typeface="Arial" panose="020B0604020202020204" pitchFamily="34" charset="0"/>
              <a:buChar char="•"/>
            </a:pPr>
            <a:r>
              <a:rPr altLang="zh-CN" b="1" sz="2800" lang="en-US" u="sng"/>
              <a:t>What is digital marketing -</a:t>
            </a:r>
            <a:endParaRPr b="1" sz="2800" lang="en-US" u="sng"/>
          </a:p>
        </p:txBody>
      </p:sp>
      <p:sp>
        <p:nvSpPr>
          <p:cNvPr id="1048597" name="TextBox 6"/>
          <p:cNvSpPr txBox="1"/>
          <p:nvPr/>
        </p:nvSpPr>
        <p:spPr>
          <a:xfrm>
            <a:off x="288131" y="4536877"/>
            <a:ext cx="5712619" cy="523220"/>
          </a:xfrm>
          <a:prstGeom prst="rect"/>
          <a:noFill/>
        </p:spPr>
        <p:txBody>
          <a:bodyPr rtlCol="0" wrap="square">
            <a:spAutoFit/>
          </a:bodyPr>
          <a:p>
            <a:pPr algn="l" indent="-457200" marL="457200">
              <a:buFont typeface="Arial" panose="020B0604020202020204" pitchFamily="34" charset="0"/>
              <a:buChar char="•"/>
            </a:pPr>
            <a:r>
              <a:rPr altLang="zh-CN" b="1" sz="2800" lang="en-US" u="sng"/>
              <a:t>Digital marketing strategy -</a:t>
            </a:r>
            <a:endParaRPr b="1" sz="2800" lang="en-US" u="sng"/>
          </a:p>
        </p:txBody>
      </p:sp>
      <p:sp>
        <p:nvSpPr>
          <p:cNvPr id="1048598" name="TextBox 7"/>
          <p:cNvSpPr txBox="1"/>
          <p:nvPr/>
        </p:nvSpPr>
        <p:spPr>
          <a:xfrm>
            <a:off x="545305" y="1214080"/>
            <a:ext cx="7074695" cy="2936241"/>
          </a:xfrm>
          <a:prstGeom prst="rect"/>
          <a:noFill/>
        </p:spPr>
        <p:txBody>
          <a:bodyPr wrap="square">
            <a:spAutoFit/>
          </a:bodyPr>
          <a:p>
            <a:pPr algn="just" fontAlgn="base"/>
            <a:r>
              <a:rPr b="0" dirty="0" sz="2400" i="0" lang="en-US">
                <a:solidFill>
                  <a:srgbClr val="666666"/>
                </a:solidFill>
                <a:effectLst/>
                <a:latin typeface="lato"/>
              </a:rPr>
              <a:t>Digital marketing is the marketing of products or services using digital technologies via the internet, social media, mobile phones, or any other digital medium.</a:t>
            </a:r>
          </a:p>
          <a:p>
            <a:pPr algn="just" fontAlgn="base"/>
            <a:r>
              <a:rPr b="0" dirty="0" sz="2400" i="0" lang="en-US">
                <a:solidFill>
                  <a:srgbClr val="666666"/>
                </a:solidFill>
                <a:effectLst/>
                <a:latin typeface="lato"/>
              </a:rPr>
              <a:t>It is also an umbrella term that encompasses different marketing strategies such as Social Media Marketing, Search Engine Optimization, and Email Marketing</a:t>
            </a:r>
          </a:p>
        </p:txBody>
      </p:sp>
      <p:sp>
        <p:nvSpPr>
          <p:cNvPr id="1048599" name="TextBox 8"/>
          <p:cNvSpPr txBox="1"/>
          <p:nvPr/>
        </p:nvSpPr>
        <p:spPr>
          <a:xfrm>
            <a:off x="372666" y="5060097"/>
            <a:ext cx="11256168" cy="1513840"/>
          </a:xfrm>
          <a:prstGeom prst="rect"/>
          <a:noFill/>
        </p:spPr>
        <p:txBody>
          <a:bodyPr wrap="square">
            <a:spAutoFit/>
          </a:bodyPr>
          <a:p>
            <a:pPr algn="just"/>
            <a:r>
              <a:rPr b="0" dirty="0" sz="2400" i="0" lang="en-US">
                <a:solidFill>
                  <a:srgbClr val="6E7B81"/>
                </a:solidFill>
                <a:effectLst/>
                <a:latin typeface="Inter-Regular"/>
              </a:rPr>
              <a:t> </a:t>
            </a:r>
            <a:r>
              <a:rPr dirty="0" sz="2400" lang="en-US">
                <a:solidFill>
                  <a:srgbClr val="6E7B81"/>
                </a:solidFill>
                <a:latin typeface="Inter-Regular"/>
              </a:rPr>
              <a:t>A digital marketing strategy describes a series of actions that use online marketing channels to achieve various goals. Channels can include owned, paid, and earned media. A digital marketing action plan allows you to build and launch your online marketing strategy with success.</a:t>
            </a:r>
            <a:endParaRPr dirty="0" sz="2400" lang="en-US"/>
          </a:p>
        </p:txBody>
      </p:sp>
      <p:pic>
        <p:nvPicPr>
          <p:cNvPr id="2097152" name="Picture 9"/>
          <p:cNvPicPr>
            <a:picLocks noChangeAspect="1"/>
          </p:cNvPicPr>
          <p:nvPr/>
        </p:nvPicPr>
        <p:blipFill>
          <a:blip xmlns:r="http://schemas.openxmlformats.org/officeDocument/2006/relationships" r:embed="rId1" cstate="print"/>
          <a:stretch>
            <a:fillRect/>
          </a:stretch>
        </p:blipFill>
        <p:spPr>
          <a:xfrm>
            <a:off x="7772400" y="1905506"/>
            <a:ext cx="4419600" cy="3046988"/>
          </a:xfrm>
          <a:prstGeom prst="rec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600" name="TextBox 2"/>
          <p:cNvSpPr txBox="1"/>
          <p:nvPr/>
        </p:nvSpPr>
        <p:spPr>
          <a:xfrm>
            <a:off x="323851" y="371475"/>
            <a:ext cx="8629650" cy="523220"/>
          </a:xfrm>
          <a:prstGeom prst="rect"/>
          <a:noFill/>
        </p:spPr>
        <p:txBody>
          <a:bodyPr rtlCol="0" wrap="square">
            <a:spAutoFit/>
          </a:bodyPr>
          <a:p>
            <a:pPr algn="l" indent="-457200" marL="457200">
              <a:buFont typeface="Arial" panose="020B0604020202020204" pitchFamily="34" charset="0"/>
              <a:buChar char="•"/>
            </a:pPr>
            <a:r>
              <a:rPr altLang="zh-CN" b="1" sz="2800" lang="en-US" u="sng"/>
              <a:t>Different types of digital marketing strategy -</a:t>
            </a:r>
            <a:endParaRPr b="1" sz="2800" lang="en-US" u="sng"/>
          </a:p>
        </p:txBody>
      </p:sp>
      <p:sp>
        <p:nvSpPr>
          <p:cNvPr id="1048601" name="TextBox 8"/>
          <p:cNvSpPr txBox="1"/>
          <p:nvPr/>
        </p:nvSpPr>
        <p:spPr>
          <a:xfrm>
            <a:off x="190500" y="1056026"/>
            <a:ext cx="12001500" cy="1869441"/>
          </a:xfrm>
          <a:prstGeom prst="rect"/>
          <a:noFill/>
        </p:spPr>
        <p:txBody>
          <a:bodyPr wrap="square">
            <a:spAutoFit/>
          </a:bodyPr>
          <a:p>
            <a:pPr algn="l"/>
            <a:r>
              <a:rPr b="1" dirty="0" sz="2400" i="0" lang="en-US">
                <a:solidFill>
                  <a:srgbClr val="3D5151"/>
                </a:solidFill>
                <a:effectLst/>
                <a:latin typeface="inherit"/>
              </a:rPr>
              <a:t>1. Social Media Marketing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In these days, social media is considered as a powerful marketing tool. The companies can easily able to achieve their monthly target with the help of social media for marketing. You have to post the right content about your products or services on social media for reaching the right audience.</a:t>
            </a:r>
          </a:p>
        </p:txBody>
      </p:sp>
      <p:sp>
        <p:nvSpPr>
          <p:cNvPr id="1048602" name="TextBox 10"/>
          <p:cNvSpPr txBox="1"/>
          <p:nvPr/>
        </p:nvSpPr>
        <p:spPr>
          <a:xfrm>
            <a:off x="95250" y="3156349"/>
            <a:ext cx="12001499" cy="1869441"/>
          </a:xfrm>
          <a:prstGeom prst="rect"/>
          <a:noFill/>
        </p:spPr>
        <p:txBody>
          <a:bodyPr wrap="square">
            <a:spAutoFit/>
          </a:bodyPr>
          <a:p>
            <a:pPr algn="l"/>
            <a:r>
              <a:rPr b="1" dirty="0" sz="2400" i="0" lang="en-US">
                <a:solidFill>
                  <a:srgbClr val="3D5151"/>
                </a:solidFill>
                <a:effectLst/>
                <a:latin typeface="inherit"/>
              </a:rPr>
              <a:t>2. Email Marketing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In the marketing world, emails are an effective way that will deliver a higher Return on Investment (ROI) to businesses. In today’s digital world, the email is four times higher than the other marketing strategies. Those strategies include social media, paid search, and direct marketing.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603" name="TextBox 4"/>
          <p:cNvSpPr txBox="1"/>
          <p:nvPr/>
        </p:nvSpPr>
        <p:spPr>
          <a:xfrm>
            <a:off x="404814" y="566678"/>
            <a:ext cx="11703842" cy="2402840"/>
          </a:xfrm>
          <a:prstGeom prst="rect"/>
          <a:noFill/>
        </p:spPr>
        <p:txBody>
          <a:bodyPr wrap="square">
            <a:spAutoFit/>
          </a:bodyPr>
          <a:p>
            <a:pPr algn="l"/>
            <a:r>
              <a:rPr b="1" dirty="0" sz="2400" i="0" lang="en-US">
                <a:solidFill>
                  <a:srgbClr val="3D5151"/>
                </a:solidFill>
                <a:effectLst/>
                <a:latin typeface="inherit"/>
              </a:rPr>
              <a:t>3. Influencer Marketing:</a:t>
            </a:r>
            <a:endParaRPr b="0" dirty="0" sz="2400" i="0" lang="en-US">
              <a:solidFill>
                <a:srgbClr val="3D5151"/>
              </a:solidFill>
              <a:effectLst/>
              <a:latin typeface="inherit"/>
            </a:endParaRPr>
          </a:p>
          <a:p>
            <a:pPr algn="just"/>
            <a:r>
              <a:rPr b="0" dirty="0" sz="2400" i="0" lang="en-US">
                <a:solidFill>
                  <a:srgbClr val="3A3A3A"/>
                </a:solidFill>
                <a:effectLst/>
                <a:latin typeface="Open Sans"/>
              </a:rPr>
              <a:t>Influencer marketing plays an important role in today’s marketing trend. The influence of marketing mainly concentrates on attracting people to buy a service or products. In simple words – Influencer marketing act as the face of your services. </a:t>
            </a:r>
            <a:br>
              <a:rPr b="0" dirty="0" sz="2400" i="0" lang="en-US">
                <a:solidFill>
                  <a:srgbClr val="3A3A3A"/>
                </a:solidFill>
                <a:effectLst/>
                <a:latin typeface="Open Sans"/>
              </a:rPr>
            </a:br>
            <a:endParaRPr b="0" dirty="0" sz="2400" i="0" lang="en-US">
              <a:solidFill>
                <a:srgbClr val="3A3A3A"/>
              </a:solidFill>
              <a:effectLst/>
              <a:latin typeface="Open Sans"/>
            </a:endParaRPr>
          </a:p>
          <a:p>
            <a:br>
              <a:rPr dirty="0" lang="en-US"/>
            </a:br>
            <a:endParaRPr dirty="0" lang="en-US"/>
          </a:p>
        </p:txBody>
      </p:sp>
      <p:pic>
        <p:nvPicPr>
          <p:cNvPr id="2097153" name="Picture 6"/>
          <p:cNvPicPr>
            <a:picLocks noChangeAspect="1"/>
          </p:cNvPicPr>
          <p:nvPr/>
        </p:nvPicPr>
        <p:blipFill>
          <a:blip xmlns:r="http://schemas.openxmlformats.org/officeDocument/2006/relationships" r:embed="rId1"/>
          <a:stretch>
            <a:fillRect/>
          </a:stretch>
        </p:blipFill>
        <p:spPr>
          <a:xfrm>
            <a:off x="404814" y="2142886"/>
            <a:ext cx="6355557" cy="1833563"/>
          </a:xfrm>
          <a:prstGeom prst="rect"/>
        </p:spPr>
      </p:pic>
      <p:sp>
        <p:nvSpPr>
          <p:cNvPr id="1048604" name="TextBox 7"/>
          <p:cNvSpPr txBox="1"/>
          <p:nvPr/>
        </p:nvSpPr>
        <p:spPr>
          <a:xfrm>
            <a:off x="160734" y="3976449"/>
            <a:ext cx="12031265" cy="2580641"/>
          </a:xfrm>
          <a:prstGeom prst="rect"/>
          <a:noFill/>
        </p:spPr>
        <p:txBody>
          <a:bodyPr wrap="square">
            <a:spAutoFit/>
          </a:bodyPr>
          <a:p>
            <a:pPr algn="l"/>
            <a:r>
              <a:rPr b="1" dirty="0" sz="2400" i="0" lang="en-US">
                <a:solidFill>
                  <a:srgbClr val="3D5151"/>
                </a:solidFill>
                <a:effectLst/>
                <a:latin typeface="inherit"/>
              </a:rPr>
              <a:t>4. Pay Per Click Performance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A search engine advertising method can be used in the pay per click marketing (PPC) to bring a lot of visitors to your website. Pay per Click is considered as the powerful marketing tool, for engendering the sales-ready leads. PPC just needs money for making your time and work at the top position of the search engine results. It can effectively create the bids and ads for generating a favorable Return on Investment (ROI).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05" name="TextBox 3"/>
          <p:cNvSpPr txBox="1"/>
          <p:nvPr/>
        </p:nvSpPr>
        <p:spPr>
          <a:xfrm>
            <a:off x="167877" y="114370"/>
            <a:ext cx="5593556" cy="461665"/>
          </a:xfrm>
          <a:prstGeom prst="rect"/>
          <a:noFill/>
        </p:spPr>
        <p:txBody>
          <a:bodyPr rtlCol="0" wrap="square">
            <a:spAutoFit/>
          </a:bodyPr>
          <a:p>
            <a:pPr algn="l"/>
            <a:r>
              <a:rPr altLang="zh-CN" b="1" sz="2400" lang="en-US">
                <a:solidFill>
                  <a:schemeClr val="tx1">
                    <a:lumMod val="75000"/>
                    <a:lumOff val="25000"/>
                  </a:schemeClr>
                </a:solidFill>
              </a:rPr>
              <a:t>5.</a:t>
            </a:r>
            <a:r>
              <a:rPr altLang="en-US" b="1" sz="2400" lang="zh-CN">
                <a:solidFill>
                  <a:schemeClr val="tx1">
                    <a:lumMod val="75000"/>
                    <a:lumOff val="25000"/>
                  </a:schemeClr>
                </a:solidFill>
              </a:rPr>
              <a:t>  </a:t>
            </a:r>
            <a:r>
              <a:rPr altLang="zh-CN" b="1" sz="2400" lang="en-US">
                <a:solidFill>
                  <a:schemeClr val="tx1">
                    <a:lumMod val="75000"/>
                    <a:lumOff val="25000"/>
                  </a:schemeClr>
                </a:solidFill>
              </a:rPr>
              <a:t>Mobile marketing -</a:t>
            </a:r>
            <a:endParaRPr b="1" sz="2400" lang="en-US">
              <a:solidFill>
                <a:schemeClr val="tx1">
                  <a:lumMod val="75000"/>
                  <a:lumOff val="25000"/>
                </a:schemeClr>
              </a:solidFill>
            </a:endParaRPr>
          </a:p>
        </p:txBody>
      </p:sp>
      <p:sp>
        <p:nvSpPr>
          <p:cNvPr id="1048606" name="TextBox 5"/>
          <p:cNvSpPr txBox="1"/>
          <p:nvPr/>
        </p:nvSpPr>
        <p:spPr>
          <a:xfrm>
            <a:off x="-344091" y="564563"/>
            <a:ext cx="11856244" cy="1513840"/>
          </a:xfrm>
          <a:prstGeom prst="rect"/>
          <a:noFill/>
        </p:spPr>
        <p:txBody>
          <a:bodyPr wrap="square">
            <a:spAutoFit/>
          </a:bodyPr>
          <a:p>
            <a:pPr algn="just" lvl="1"/>
            <a:r>
              <a:rPr sz="2400" lang="en-US"/>
              <a:t>Mobile marketing is the art of marketing your business to appeal to mobile device users. something that spans across all forms of digital marketing. Businesses all over the world are shifting more of their advertising budget into mobile because consumers spend more time on their mobile devices more than any other device.</a:t>
            </a:r>
          </a:p>
        </p:txBody>
      </p:sp>
      <p:sp>
        <p:nvSpPr>
          <p:cNvPr id="1048607" name="TextBox 6"/>
          <p:cNvSpPr txBox="1"/>
          <p:nvPr/>
        </p:nvSpPr>
        <p:spPr>
          <a:xfrm>
            <a:off x="67792" y="2143704"/>
            <a:ext cx="5736431" cy="461665"/>
          </a:xfrm>
          <a:prstGeom prst="rect"/>
          <a:noFill/>
        </p:spPr>
        <p:txBody>
          <a:bodyPr rtlCol="0" wrap="square">
            <a:spAutoFit/>
          </a:bodyPr>
          <a:p>
            <a:pPr algn="l"/>
            <a:r>
              <a:rPr altLang="zh-CN" b="1" sz="2400" lang="en-US">
                <a:solidFill>
                  <a:schemeClr val="tx1">
                    <a:lumMod val="75000"/>
                    <a:lumOff val="25000"/>
                  </a:schemeClr>
                </a:solidFill>
              </a:rPr>
              <a:t>6.</a:t>
            </a:r>
            <a:r>
              <a:rPr altLang="en-US" b="1" sz="2400" lang="zh-CN">
                <a:solidFill>
                  <a:schemeClr val="tx1">
                    <a:lumMod val="75000"/>
                    <a:lumOff val="25000"/>
                  </a:schemeClr>
                </a:solidFill>
              </a:rPr>
              <a:t>  </a:t>
            </a:r>
            <a:r>
              <a:rPr altLang="zh-CN" b="1" sz="2400" lang="en-US">
                <a:solidFill>
                  <a:schemeClr val="tx1">
                    <a:lumMod val="75000"/>
                    <a:lumOff val="25000"/>
                  </a:schemeClr>
                </a:solidFill>
              </a:rPr>
              <a:t>Radio marketing -</a:t>
            </a:r>
            <a:endParaRPr b="1" sz="2400" lang="en-US">
              <a:solidFill>
                <a:schemeClr val="tx1">
                  <a:lumMod val="75000"/>
                  <a:lumOff val="25000"/>
                </a:schemeClr>
              </a:solidFill>
            </a:endParaRPr>
          </a:p>
        </p:txBody>
      </p:sp>
      <p:sp>
        <p:nvSpPr>
          <p:cNvPr id="1048608" name="TextBox 8"/>
          <p:cNvSpPr txBox="1"/>
          <p:nvPr/>
        </p:nvSpPr>
        <p:spPr>
          <a:xfrm>
            <a:off x="0" y="2638277"/>
            <a:ext cx="11856245" cy="1513839"/>
          </a:xfrm>
          <a:prstGeom prst="rect"/>
          <a:noFill/>
        </p:spPr>
        <p:txBody>
          <a:bodyPr wrap="square">
            <a:spAutoFit/>
          </a:bodyPr>
          <a:p>
            <a:pPr algn="just"/>
            <a:r>
              <a:rPr sz="2400" lang="en-US"/>
              <a:t>Whilst radio used to be solely based on radio waves, it’s now all digital. Which means, radio advertising now falls into the field of digital marketing. Radio ads are a great way to get your business or brand heard, and it’s never been easier to do with digital advertising.</a:t>
            </a:r>
          </a:p>
        </p:txBody>
      </p:sp>
      <p:sp>
        <p:nvSpPr>
          <p:cNvPr id="1048609" name="TextBox 9"/>
          <p:cNvSpPr txBox="1"/>
          <p:nvPr/>
        </p:nvSpPr>
        <p:spPr>
          <a:xfrm>
            <a:off x="108347" y="3884331"/>
            <a:ext cx="5736431" cy="461665"/>
          </a:xfrm>
          <a:prstGeom prst="rect"/>
          <a:noFill/>
        </p:spPr>
        <p:txBody>
          <a:bodyPr rtlCol="0" wrap="square">
            <a:spAutoFit/>
          </a:bodyPr>
          <a:p>
            <a:pPr algn="l"/>
            <a:r>
              <a:rPr altLang="zh-CN" b="1" sz="2400" lang="en-US">
                <a:solidFill>
                  <a:schemeClr val="tx1">
                    <a:lumMod val="75000"/>
                    <a:lumOff val="25000"/>
                  </a:schemeClr>
                </a:solidFill>
              </a:rPr>
              <a:t>7.</a:t>
            </a:r>
            <a:r>
              <a:rPr altLang="en-US" b="1" sz="2400" lang="zh-CN">
                <a:solidFill>
                  <a:schemeClr val="tx1">
                    <a:lumMod val="75000"/>
                    <a:lumOff val="25000"/>
                  </a:schemeClr>
                </a:solidFill>
              </a:rPr>
              <a:t>  </a:t>
            </a:r>
            <a:r>
              <a:rPr altLang="zh-CN" b="1" sz="2400" lang="en-US">
                <a:solidFill>
                  <a:schemeClr val="tx1">
                    <a:lumMod val="75000"/>
                    <a:lumOff val="25000"/>
                  </a:schemeClr>
                </a:solidFill>
              </a:rPr>
              <a:t>Television marketing -</a:t>
            </a:r>
            <a:endParaRPr b="1" sz="2400" lang="en-US">
              <a:solidFill>
                <a:schemeClr val="tx1">
                  <a:lumMod val="75000"/>
                  <a:lumOff val="25000"/>
                </a:schemeClr>
              </a:solidFill>
            </a:endParaRPr>
          </a:p>
        </p:txBody>
      </p:sp>
      <p:sp>
        <p:nvSpPr>
          <p:cNvPr id="1048610" name="TextBox 11"/>
          <p:cNvSpPr txBox="1"/>
          <p:nvPr/>
        </p:nvSpPr>
        <p:spPr>
          <a:xfrm>
            <a:off x="-883444" y="4444249"/>
            <a:ext cx="12907566" cy="1869440"/>
          </a:xfrm>
          <a:prstGeom prst="rect"/>
          <a:noFill/>
        </p:spPr>
        <p:txBody>
          <a:bodyPr wrap="square">
            <a:spAutoFit/>
          </a:bodyPr>
          <a:p>
            <a:pPr algn="just" lvl="2"/>
            <a:r>
              <a:rPr sz="2400" lang="en-US"/>
              <a:t>Radio isn’t the only thing to move over to digital. There are loads of options for those that want to advertise on television without paying expensive ad slot costs on prime time TV. While Television Advertising remains as a major component of the overall marketing mix, it is essential to adapt your strategy based on your audience’s demographic and where they consume video content.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11" name="TextBox 4"/>
          <p:cNvSpPr txBox="1"/>
          <p:nvPr/>
        </p:nvSpPr>
        <p:spPr>
          <a:xfrm>
            <a:off x="333376" y="408713"/>
            <a:ext cx="11858624" cy="1513840"/>
          </a:xfrm>
          <a:prstGeom prst="rect"/>
          <a:noFill/>
        </p:spPr>
        <p:txBody>
          <a:bodyPr wrap="square">
            <a:spAutoFit/>
          </a:bodyPr>
          <a:p>
            <a:pPr algn="l"/>
            <a:r>
              <a:rPr altLang="zh-CN" b="1" dirty="0" sz="2400" lang="en-US">
                <a:solidFill>
                  <a:srgbClr val="3D5151"/>
                </a:solidFill>
                <a:latin typeface="inherit"/>
              </a:rPr>
              <a:t>8</a:t>
            </a:r>
            <a:r>
              <a:rPr b="1" sz="2400" i="0" lang="en-US">
                <a:solidFill>
                  <a:srgbClr val="3D5151"/>
                </a:solidFill>
                <a:effectLst/>
                <a:latin typeface="inherit"/>
              </a:rPr>
              <a:t>. </a:t>
            </a:r>
            <a:r>
              <a:rPr b="1" dirty="0" sz="2400" i="0" lang="en-US">
                <a:solidFill>
                  <a:srgbClr val="3D5151"/>
                </a:solidFill>
                <a:effectLst/>
                <a:latin typeface="inherit"/>
              </a:rPr>
              <a:t>Content Marketing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 </a:t>
            </a:r>
            <a:r>
              <a:rPr dirty="0" sz="2400" lang="en-US">
                <a:solidFill>
                  <a:srgbClr val="3A3A3A"/>
                </a:solidFill>
                <a:latin typeface="Open Sans"/>
              </a:rPr>
              <a:t>The content on your website should be engaging and interesting.  Content marketing uses creative and original content for the purpose of generating brand awareness, traffic growth, lead generation and targeting customers.</a:t>
            </a:r>
            <a:endParaRPr b="0" dirty="0" sz="2400" i="0" lang="en-US">
              <a:solidFill>
                <a:srgbClr val="3A3A3A"/>
              </a:solidFill>
              <a:effectLst/>
              <a:latin typeface="Open Sans"/>
            </a:endParaRPr>
          </a:p>
        </p:txBody>
      </p:sp>
      <p:sp>
        <p:nvSpPr>
          <p:cNvPr id="1048612" name="TextBox 6"/>
          <p:cNvSpPr txBox="1"/>
          <p:nvPr/>
        </p:nvSpPr>
        <p:spPr>
          <a:xfrm>
            <a:off x="281285" y="2286000"/>
            <a:ext cx="11910715" cy="2580641"/>
          </a:xfrm>
          <a:prstGeom prst="rect"/>
          <a:noFill/>
        </p:spPr>
        <p:txBody>
          <a:bodyPr wrap="square">
            <a:spAutoFit/>
          </a:bodyPr>
          <a:p>
            <a:pPr algn="l"/>
            <a:r>
              <a:rPr altLang="zh-CN" b="1" dirty="0" sz="2400" lang="en-US">
                <a:solidFill>
                  <a:srgbClr val="3D5151"/>
                </a:solidFill>
                <a:latin typeface="inherit"/>
              </a:rPr>
              <a:t>9</a:t>
            </a:r>
            <a:r>
              <a:rPr b="1" sz="2400" i="0" lang="en-US">
                <a:solidFill>
                  <a:srgbClr val="3D5151"/>
                </a:solidFill>
                <a:effectLst/>
                <a:latin typeface="inherit"/>
              </a:rPr>
              <a:t>. </a:t>
            </a:r>
            <a:r>
              <a:rPr b="1" dirty="0" sz="2400" i="0" lang="en-US">
                <a:solidFill>
                  <a:srgbClr val="3D5151"/>
                </a:solidFill>
                <a:effectLst/>
                <a:latin typeface="inherit"/>
              </a:rPr>
              <a:t>Search Engine Optimization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 </a:t>
            </a:r>
            <a:r>
              <a:rPr dirty="0" sz="2400" lang="en-US">
                <a:solidFill>
                  <a:srgbClr val="3A3A3A"/>
                </a:solidFill>
                <a:latin typeface="Open Sans"/>
              </a:rPr>
              <a:t>SEO can help to drive traffic to your website.  SEO is defined as the process of optimizing your website to ‘rank’ higher in search engine results pages, therefore increasing the amount of organic (or free) traffic that your website receives.</a:t>
            </a:r>
            <a:br>
              <a:rPr b="0" dirty="0" sz="2400" i="0" lang="en-US">
                <a:solidFill>
                  <a:srgbClr val="3A3A3A"/>
                </a:solidFill>
                <a:effectLst/>
                <a:latin typeface="Open Sans"/>
              </a:rPr>
            </a:br>
            <a:endParaRPr b="0" dirty="0" sz="2400" i="0" lang="en-US">
              <a:solidFill>
                <a:srgbClr val="3A3A3A"/>
              </a:solidFill>
              <a:effectLst/>
              <a:latin typeface="Open Sans"/>
            </a:endParaRPr>
          </a:p>
          <a:p>
            <a:br>
              <a:rPr dirty="0" sz="2400" lang="en-US"/>
            </a:br>
            <a:endParaRPr dirty="0" sz="2400" lang="en-US"/>
          </a:p>
        </p:txBody>
      </p:sp>
      <p:sp>
        <p:nvSpPr>
          <p:cNvPr id="1048613" name="TextBox 8"/>
          <p:cNvSpPr txBox="1"/>
          <p:nvPr/>
        </p:nvSpPr>
        <p:spPr>
          <a:xfrm>
            <a:off x="281285" y="4344798"/>
            <a:ext cx="11629429" cy="1158240"/>
          </a:xfrm>
          <a:prstGeom prst="rect"/>
          <a:noFill/>
        </p:spPr>
        <p:txBody>
          <a:bodyPr wrap="square">
            <a:spAutoFit/>
          </a:bodyPr>
          <a:p>
            <a:pPr algn="l"/>
            <a:r>
              <a:rPr altLang="zh-CN" b="1" sz="2400" lang="en-US">
                <a:solidFill>
                  <a:srgbClr val="3D5151"/>
                </a:solidFill>
                <a:latin typeface="inherit"/>
              </a:rPr>
              <a:t>10</a:t>
            </a:r>
            <a:r>
              <a:rPr b="1" sz="2400" i="0" lang="en-US">
                <a:solidFill>
                  <a:srgbClr val="3D5151"/>
                </a:solidFill>
                <a:effectLst/>
                <a:latin typeface="inherit"/>
              </a:rPr>
              <a:t>. </a:t>
            </a:r>
            <a:r>
              <a:rPr b="1" dirty="0" sz="2400" i="0" lang="en-US">
                <a:solidFill>
                  <a:srgbClr val="3D5151"/>
                </a:solidFill>
                <a:effectLst/>
                <a:latin typeface="inherit"/>
              </a:rPr>
              <a:t>Retargeting / Remarketing Ads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The Retargeting is nothing but marketing, which is used to display the relevant ads for those who have visited </a:t>
            </a:r>
            <a:r>
              <a:rPr altLang="zh-CN" dirty="0" sz="2400" lang="en-US">
                <a:solidFill>
                  <a:srgbClr val="3A3A3A"/>
                </a:solidFill>
                <a:latin typeface="Open Sans"/>
              </a:rPr>
              <a:t>the </a:t>
            </a:r>
            <a:r>
              <a:rPr b="0" dirty="0" sz="2400" i="0" lang="en-US">
                <a:solidFill>
                  <a:srgbClr val="3A3A3A"/>
                </a:solidFill>
                <a:effectLst/>
                <a:latin typeface="Open Sans"/>
              </a:rPr>
              <a:t>website early or interacted with </a:t>
            </a:r>
            <a:r>
              <a:rPr altLang="zh-CN" dirty="0" sz="2400" lang="en-US">
                <a:solidFill>
                  <a:srgbClr val="3A3A3A"/>
                </a:solidFill>
                <a:latin typeface="Open Sans"/>
              </a:rPr>
              <a:t>the</a:t>
            </a:r>
            <a:r>
              <a:rPr b="0" dirty="0" sz="2400" i="0" lang="en-US">
                <a:solidFill>
                  <a:srgbClr val="3A3A3A"/>
                </a:solidFill>
                <a:effectLst/>
                <a:latin typeface="Open Sans"/>
              </a:rPr>
              <a:t> posts on social.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14" name="TextBox 7"/>
          <p:cNvSpPr txBox="1"/>
          <p:nvPr/>
        </p:nvSpPr>
        <p:spPr>
          <a:xfrm>
            <a:off x="101203" y="428148"/>
            <a:ext cx="11739563" cy="1938992"/>
          </a:xfrm>
          <a:prstGeom prst="rect"/>
          <a:noFill/>
        </p:spPr>
        <p:txBody>
          <a:bodyPr wrap="square">
            <a:spAutoFit/>
          </a:bodyPr>
          <a:p>
            <a:pPr algn="l"/>
            <a:r>
              <a:rPr altLang="zh-CN" b="1" sz="2400" lang="en-US">
                <a:solidFill>
                  <a:srgbClr val="3D5151"/>
                </a:solidFill>
                <a:latin typeface="inherit"/>
              </a:rPr>
              <a:t>11</a:t>
            </a:r>
            <a:r>
              <a:rPr b="1" sz="2400" i="0" lang="en-US">
                <a:solidFill>
                  <a:srgbClr val="3D5151"/>
                </a:solidFill>
                <a:effectLst/>
                <a:latin typeface="inherit"/>
              </a:rPr>
              <a:t>. </a:t>
            </a:r>
            <a:r>
              <a:rPr b="1" dirty="0" sz="2400" i="0" lang="en-US">
                <a:solidFill>
                  <a:srgbClr val="3D5151"/>
                </a:solidFill>
                <a:effectLst/>
                <a:latin typeface="inherit"/>
              </a:rPr>
              <a:t>Affiliate Marketing Strategy:</a:t>
            </a:r>
            <a:endParaRPr b="0" dirty="0" sz="2400" i="0" lang="en-US">
              <a:solidFill>
                <a:srgbClr val="3D5151"/>
              </a:solidFill>
              <a:effectLst/>
              <a:latin typeface="inherit"/>
            </a:endParaRPr>
          </a:p>
          <a:p>
            <a:pPr algn="just"/>
            <a:r>
              <a:rPr b="0" dirty="0" sz="2400" i="0" lang="en-US">
                <a:solidFill>
                  <a:srgbClr val="3A3A3A"/>
                </a:solidFill>
                <a:effectLst/>
                <a:latin typeface="Open Sans"/>
              </a:rPr>
              <a:t>In general, affiliate marketing can be treated as a sibling of influencer marketing. It also concentrates on bringing the customers to buy the products or services. Affiliate marketing is considered as a great way to earn more </a:t>
            </a:r>
            <a:r>
              <a:rPr b="0" sz="2400" i="0" lang="en-US" err="1">
                <a:solidFill>
                  <a:srgbClr val="3A3A3A"/>
                </a:solidFill>
                <a:effectLst/>
                <a:latin typeface="Open Sans"/>
              </a:rPr>
              <a:t>profit</a:t>
            </a:r>
            <a:r>
              <a:rPr sz="2400" lang="en-US">
                <a:solidFill>
                  <a:srgbClr val="3A3A3A"/>
                </a:solidFill>
                <a:latin typeface="Open Sans"/>
              </a:rPr>
              <a:t>.</a:t>
            </a:r>
            <a:r>
              <a:rPr altLang="en-US" sz="2400" lang="zh-CN">
                <a:solidFill>
                  <a:srgbClr val="3A3A3A"/>
                </a:solidFill>
                <a:latin typeface="Open Sans"/>
              </a:rPr>
              <a:t> </a:t>
            </a:r>
            <a:r>
              <a:rPr sz="2400" lang="en-US">
                <a:solidFill>
                  <a:srgbClr val="3A3A3A"/>
                </a:solidFill>
                <a:latin typeface="Open Sans"/>
              </a:rPr>
              <a:t>It </a:t>
            </a:r>
            <a:r>
              <a:rPr dirty="0" sz="2400" lang="en-US">
                <a:solidFill>
                  <a:srgbClr val="3A3A3A"/>
                </a:solidFill>
                <a:latin typeface="Open Sans"/>
              </a:rPr>
              <a:t>is the process of earning a commission by promoting other people’s (or company’s) products.</a:t>
            </a:r>
            <a:endParaRPr b="0" dirty="0" sz="2400" i="0" lang="en-US">
              <a:solidFill>
                <a:srgbClr val="3A3A3A"/>
              </a:solidFill>
              <a:effectLst/>
              <a:latin typeface="Open Sans"/>
            </a:endParaRPr>
          </a:p>
        </p:txBody>
      </p:sp>
      <p:sp>
        <p:nvSpPr>
          <p:cNvPr id="1048615" name="TextBox 9"/>
          <p:cNvSpPr txBox="1"/>
          <p:nvPr/>
        </p:nvSpPr>
        <p:spPr>
          <a:xfrm>
            <a:off x="101203" y="3048000"/>
            <a:ext cx="11023997" cy="1938992"/>
          </a:xfrm>
          <a:prstGeom prst="rect"/>
          <a:noFill/>
        </p:spPr>
        <p:txBody>
          <a:bodyPr wrap="square">
            <a:spAutoFit/>
          </a:bodyPr>
          <a:p>
            <a:pPr algn="l"/>
            <a:r>
              <a:rPr altLang="zh-CN" b="1" sz="2400" lang="en-US">
                <a:solidFill>
                  <a:srgbClr val="3D5151"/>
                </a:solidFill>
                <a:latin typeface="inherit"/>
              </a:rPr>
              <a:t>12</a:t>
            </a:r>
            <a:r>
              <a:rPr b="1" sz="2400" i="0" lang="en-US">
                <a:solidFill>
                  <a:srgbClr val="3D5151"/>
                </a:solidFill>
                <a:effectLst/>
                <a:latin typeface="inherit"/>
              </a:rPr>
              <a:t>. </a:t>
            </a:r>
            <a:r>
              <a:rPr b="1" dirty="0" sz="2400" i="0" lang="en-US">
                <a:solidFill>
                  <a:srgbClr val="3D5151"/>
                </a:solidFill>
                <a:effectLst/>
                <a:latin typeface="inherit"/>
              </a:rPr>
              <a:t>Viral Marketing Strategy:</a:t>
            </a:r>
          </a:p>
          <a:p>
            <a:pPr algn="just"/>
            <a:r>
              <a:rPr dirty="0" sz="2400" lang="en-US">
                <a:solidFill>
                  <a:srgbClr val="3D5151"/>
                </a:solidFill>
                <a:latin typeface="inherit"/>
              </a:rPr>
              <a:t>Viral marketing or viral advertising is a business strategy that uses existing social networks to promote a product. Its name refers to how consumers spread information about a product with other people, much in the same way that a virus spreads from one person to another.</a:t>
            </a:r>
            <a:endParaRPr b="0" dirty="0" sz="2400" i="0" lang="en-US">
              <a:solidFill>
                <a:srgbClr val="3D5151"/>
              </a:solidFill>
              <a:effectLst/>
              <a:latin typeface="inheri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16" name="TextBox 3"/>
          <p:cNvSpPr txBox="1"/>
          <p:nvPr/>
        </p:nvSpPr>
        <p:spPr>
          <a:xfrm>
            <a:off x="109536" y="585788"/>
            <a:ext cx="8196263" cy="523220"/>
          </a:xfrm>
          <a:prstGeom prst="rect"/>
          <a:noFill/>
        </p:spPr>
        <p:txBody>
          <a:bodyPr rtlCol="0" wrap="square">
            <a:spAutoFit/>
          </a:bodyPr>
          <a:p>
            <a:pPr algn="l" indent="-457200" marL="457200">
              <a:buFont typeface="Arial" panose="020B0604020202020204" pitchFamily="34" charset="0"/>
              <a:buChar char="•"/>
            </a:pPr>
            <a:r>
              <a:rPr altLang="zh-CN" b="1" dirty="0" sz="2800" lang="en-US" u="sng"/>
              <a:t>How to create digital marketing strategy -</a:t>
            </a:r>
            <a:endParaRPr b="1" dirty="0" sz="2800" lang="en-US" u="sng"/>
          </a:p>
        </p:txBody>
      </p:sp>
      <p:sp>
        <p:nvSpPr>
          <p:cNvPr id="1048617" name="TextBox 6"/>
          <p:cNvSpPr txBox="1"/>
          <p:nvPr/>
        </p:nvSpPr>
        <p:spPr>
          <a:xfrm>
            <a:off x="347662" y="1264442"/>
            <a:ext cx="10106026" cy="3970318"/>
          </a:xfrm>
          <a:prstGeom prst="rect"/>
          <a:noFill/>
        </p:spPr>
        <p:txBody>
          <a:bodyPr rtlCol="0" wrap="square">
            <a:spAutoFit/>
          </a:bodyPr>
          <a:p>
            <a:pPr algn="l" indent="-457200" marL="457200">
              <a:buFont typeface="+mj-lt"/>
              <a:buAutoNum type="arabicPeriod"/>
            </a:pPr>
            <a:r>
              <a:rPr altLang="zh-CN" dirty="0" sz="2800" lang="en-US"/>
              <a:t>Define the brand</a:t>
            </a:r>
          </a:p>
          <a:p>
            <a:pPr algn="l" indent="-457200" marL="457200">
              <a:buFont typeface="+mj-lt"/>
              <a:buAutoNum type="arabicPeriod"/>
            </a:pPr>
            <a:r>
              <a:rPr altLang="zh-CN" dirty="0" sz="2800" lang="en-US"/>
              <a:t>Developing customer personas </a:t>
            </a:r>
          </a:p>
          <a:p>
            <a:pPr algn="l" indent="-457200" marL="457200">
              <a:buFont typeface="+mj-lt"/>
              <a:buAutoNum type="arabicPeriod"/>
            </a:pPr>
            <a:r>
              <a:rPr altLang="zh-CN" dirty="0" sz="2800" lang="en-US"/>
              <a:t>Defining S. M.</a:t>
            </a:r>
            <a:r>
              <a:rPr altLang="en-US" dirty="0" sz="2800" lang="zh-CN"/>
              <a:t> </a:t>
            </a:r>
            <a:r>
              <a:rPr altLang="zh-CN" dirty="0" sz="2800" lang="en-US"/>
              <a:t>A. R. T (Specific, Measurable, Achievable, Relevant,</a:t>
            </a:r>
            <a:r>
              <a:rPr altLang="en-US" dirty="0" sz="2800" lang="zh-CN"/>
              <a:t> </a:t>
            </a:r>
            <a:r>
              <a:rPr altLang="zh-CN" dirty="0" sz="2800" lang="en-US"/>
              <a:t>Time-bound goals) </a:t>
            </a:r>
          </a:p>
          <a:p>
            <a:pPr algn="l" indent="-457200" marL="457200">
              <a:buFont typeface="+mj-lt"/>
              <a:buAutoNum type="arabicPeriod"/>
            </a:pPr>
            <a:r>
              <a:rPr altLang="zh-CN" dirty="0" sz="2800" lang="en-US"/>
              <a:t>Identify target markets </a:t>
            </a:r>
          </a:p>
          <a:p>
            <a:pPr algn="l" indent="-457200" marL="457200">
              <a:buFont typeface="+mj-lt"/>
              <a:buAutoNum type="arabicPeriod"/>
            </a:pPr>
            <a:r>
              <a:rPr altLang="zh-CN" dirty="0" sz="2800" lang="en-US"/>
              <a:t>Performing competitive analysis </a:t>
            </a:r>
          </a:p>
          <a:p>
            <a:pPr algn="l" indent="-457200" marL="457200">
              <a:buFont typeface="+mj-lt"/>
              <a:buAutoNum type="arabicPeriod"/>
            </a:pPr>
            <a:r>
              <a:rPr altLang="zh-CN" dirty="0" sz="2800" lang="en-US"/>
              <a:t>Managing and allocating resources appropriately to</a:t>
            </a:r>
            <a:r>
              <a:rPr altLang="en-US" dirty="0" sz="2800" lang="zh-CN"/>
              <a:t> </a:t>
            </a:r>
            <a:r>
              <a:rPr altLang="zh-CN" dirty="0" sz="2800" lang="en-US"/>
              <a:t>achieve objectives</a:t>
            </a:r>
          </a:p>
          <a:p>
            <a:pPr algn="l" indent="-457200" marL="457200">
              <a:buFont typeface="+mj-lt"/>
              <a:buAutoNum type="arabicPeriod"/>
            </a:pPr>
            <a:r>
              <a:rPr altLang="zh-CN" dirty="0" sz="2800" lang="en-US"/>
              <a:t>Reviewing and </a:t>
            </a:r>
            <a:r>
              <a:rPr altLang="zh-CN" dirty="0" sz="2800" lang="en-US" err="1"/>
              <a:t>optimising</a:t>
            </a:r>
            <a:r>
              <a:rPr altLang="zh-CN" dirty="0" sz="2800" lang="en-US"/>
              <a:t> campaign</a:t>
            </a:r>
            <a:r>
              <a:rPr altLang="en-US" dirty="0" sz="2800" lang="zh-CN"/>
              <a:t> </a:t>
            </a:r>
            <a:r>
              <a:rPr altLang="zh-CN" dirty="0" sz="2800" lang="en-US"/>
              <a:t>performance </a:t>
            </a:r>
            <a:endParaRPr dirty="0" sz="280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18" name="TextBox 3"/>
          <p:cNvSpPr txBox="1"/>
          <p:nvPr/>
        </p:nvSpPr>
        <p:spPr>
          <a:xfrm>
            <a:off x="240506" y="335755"/>
            <a:ext cx="8141494" cy="523220"/>
          </a:xfrm>
          <a:prstGeom prst="rect"/>
          <a:noFill/>
        </p:spPr>
        <p:txBody>
          <a:bodyPr rtlCol="0" wrap="square">
            <a:spAutoFit/>
          </a:bodyPr>
          <a:p>
            <a:pPr algn="l" indent="-457200" marL="457200">
              <a:buFont typeface="Arial" panose="020B0604020202020204" pitchFamily="34" charset="0"/>
              <a:buChar char="•"/>
            </a:pPr>
            <a:r>
              <a:rPr altLang="zh-CN" b="1" dirty="0" sz="2800" lang="en-US" u="sng"/>
              <a:t>Benefits</a:t>
            </a:r>
            <a:r>
              <a:rPr altLang="en-US" b="1" dirty="0" sz="2800" lang="zh-CN" u="sng"/>
              <a:t> </a:t>
            </a:r>
            <a:r>
              <a:rPr altLang="zh-CN" b="1" dirty="0" sz="2800" lang="en-US" u="sng"/>
              <a:t>of digital marketing strategy -</a:t>
            </a:r>
            <a:endParaRPr b="1" dirty="0" sz="2800" lang="en-US" u="sng"/>
          </a:p>
        </p:txBody>
      </p:sp>
      <p:sp>
        <p:nvSpPr>
          <p:cNvPr id="1048619" name="TextBox 4"/>
          <p:cNvSpPr txBox="1"/>
          <p:nvPr/>
        </p:nvSpPr>
        <p:spPr>
          <a:xfrm>
            <a:off x="470296" y="940144"/>
            <a:ext cx="6096000" cy="461665"/>
          </a:xfrm>
          <a:prstGeom prst="rect"/>
          <a:noFill/>
        </p:spPr>
        <p:txBody>
          <a:bodyPr wrap="square">
            <a:spAutoFit/>
          </a:bodyPr>
          <a:p>
            <a:pPr algn="l"/>
            <a:r>
              <a:rPr b="1" dirty="0" sz="2400" i="0" lang="en-US">
                <a:solidFill>
                  <a:srgbClr val="374046"/>
                </a:solidFill>
                <a:effectLst/>
                <a:latin typeface="Inter-Medium"/>
              </a:rPr>
              <a:t>1. Increasing website traffic</a:t>
            </a:r>
          </a:p>
        </p:txBody>
      </p:sp>
      <p:sp>
        <p:nvSpPr>
          <p:cNvPr id="1048620" name="TextBox 5"/>
          <p:cNvSpPr txBox="1"/>
          <p:nvPr/>
        </p:nvSpPr>
        <p:spPr>
          <a:xfrm>
            <a:off x="470296" y="1437129"/>
            <a:ext cx="6625828" cy="461665"/>
          </a:xfrm>
          <a:prstGeom prst="rect"/>
          <a:noFill/>
        </p:spPr>
        <p:txBody>
          <a:bodyPr wrap="square">
            <a:spAutoFit/>
          </a:bodyPr>
          <a:p>
            <a:pPr algn="l"/>
            <a:r>
              <a:rPr b="1" sz="2400" i="0" lang="en-US">
                <a:solidFill>
                  <a:srgbClr val="374046"/>
                </a:solidFill>
                <a:effectLst/>
                <a:latin typeface="Inter-Medium"/>
              </a:rPr>
              <a:t>2.</a:t>
            </a:r>
            <a:r>
              <a:rPr b="1" i="0" lang="en-US">
                <a:solidFill>
                  <a:srgbClr val="374046"/>
                </a:solidFill>
                <a:effectLst/>
                <a:latin typeface="Inter-Medium"/>
              </a:rPr>
              <a:t> </a:t>
            </a:r>
            <a:r>
              <a:rPr b="1" sz="2400" i="0" lang="en-US">
                <a:solidFill>
                  <a:srgbClr val="374046"/>
                </a:solidFill>
                <a:effectLst/>
                <a:latin typeface="Inter-Medium"/>
              </a:rPr>
              <a:t>Driving storefront traffic</a:t>
            </a:r>
          </a:p>
        </p:txBody>
      </p:sp>
      <p:sp>
        <p:nvSpPr>
          <p:cNvPr id="1048621" name="TextBox 7"/>
          <p:cNvSpPr txBox="1"/>
          <p:nvPr/>
        </p:nvSpPr>
        <p:spPr>
          <a:xfrm>
            <a:off x="470296" y="1898794"/>
            <a:ext cx="6096000" cy="461665"/>
          </a:xfrm>
          <a:prstGeom prst="rect"/>
          <a:noFill/>
        </p:spPr>
        <p:txBody>
          <a:bodyPr wrap="square">
            <a:spAutoFit/>
          </a:bodyPr>
          <a:p>
            <a:pPr algn="l"/>
            <a:r>
              <a:rPr b="1" sz="2400" i="0" lang="en-US">
                <a:solidFill>
                  <a:srgbClr val="374046"/>
                </a:solidFill>
                <a:effectLst/>
                <a:latin typeface="Inter-Medium"/>
              </a:rPr>
              <a:t>3. Boosting brand awareness</a:t>
            </a:r>
          </a:p>
        </p:txBody>
      </p:sp>
      <p:sp>
        <p:nvSpPr>
          <p:cNvPr id="1048622" name="TextBox 9"/>
          <p:cNvSpPr txBox="1"/>
          <p:nvPr/>
        </p:nvSpPr>
        <p:spPr>
          <a:xfrm>
            <a:off x="470296" y="2360459"/>
            <a:ext cx="6096000" cy="461665"/>
          </a:xfrm>
          <a:prstGeom prst="rect"/>
          <a:noFill/>
        </p:spPr>
        <p:txBody>
          <a:bodyPr wrap="square">
            <a:spAutoFit/>
          </a:bodyPr>
          <a:p>
            <a:pPr algn="l"/>
            <a:r>
              <a:rPr b="1" sz="2400" i="0" lang="en-US">
                <a:solidFill>
                  <a:srgbClr val="374046"/>
                </a:solidFill>
                <a:effectLst/>
                <a:latin typeface="Inter-Medium"/>
              </a:rPr>
              <a:t>4. Raising revenue and conversions</a:t>
            </a:r>
          </a:p>
        </p:txBody>
      </p:sp>
      <p:pic>
        <p:nvPicPr>
          <p:cNvPr id="2097154" name="Picture 11"/>
          <p:cNvPicPr>
            <a:picLocks noChangeAspect="1"/>
          </p:cNvPicPr>
          <p:nvPr/>
        </p:nvPicPr>
        <p:blipFill>
          <a:blip xmlns:r="http://schemas.openxmlformats.org/officeDocument/2006/relationships" r:embed="rId1"/>
          <a:stretch>
            <a:fillRect/>
          </a:stretch>
        </p:blipFill>
        <p:spPr>
          <a:xfrm>
            <a:off x="1258093" y="3566004"/>
            <a:ext cx="8128000" cy="2351852"/>
          </a:xfrm>
          <a:prstGeom prst="rec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lastClr="000000" val="windowText"/>
      </a:dk1>
      <a:lt1>
        <a:sysClr lastClr="FFFFFF" val="window"/>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algn="tl" flip="none" sx="100000" sy="10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mahajanpooja256@gmail.com</dc:creator>
  <cp:lastModifiedBy>LENOVO</cp:lastModifiedBy>
  <dcterms:created xsi:type="dcterms:W3CDTF">2020-10-06T21:49:59Z</dcterms:created>
  <dcterms:modified xsi:type="dcterms:W3CDTF">2021-04-28T03:20:39Z</dcterms:modified>
</cp:coreProperties>
</file>