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32" r:id="rId1"/>
  </p:sldMasterIdLst>
  <p:notesMasterIdLst>
    <p:notesMasterId r:id="rId2"/>
  </p:notesMasterIdLst>
  <p:sldIdLst>
    <p:sldId id="372" r:id="rId3"/>
    <p:sldId id="373" r:id="rId4"/>
    <p:sldId id="374" r:id="rId5"/>
    <p:sldId id="375" r:id="rId6"/>
    <p:sldId id="376" r:id="rId7"/>
    <p:sldId id="377" r:id="rId8"/>
    <p:sldId id="378" r:id="rId9"/>
    <p:sldId id="379" r:id="rId10"/>
    <p:sldId id="380" r:id="rId11"/>
    <p:sldId id="381" r:id="rId12"/>
    <p:sldId id="382" r:id="rId13"/>
    <p:sldId id="383" r:id="rId14"/>
    <p:sldId id="384" r:id="rId15"/>
    <p:sldId id="385" r:id="rId16"/>
    <p:sldId id="386" r:id="rId17"/>
    <p:sldId id="387" r:id="rId18"/>
    <p:sldId id="388" r:id="rId19"/>
    <p:sldId id="389" r:id="rId20"/>
    <p:sldId id="390" r:id="rId21"/>
    <p:sldId id="391" r:id="rId22"/>
    <p:sldId id="392" r:id="rId23"/>
    <p:sldId id="393" r:id="rId24"/>
  </p:sldIdLst>
  <p:sldSz type="screen16x9" cy="6858000" cx="12192000"/>
  <p:notesSz cx="12192000" cy="6858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82" d="100"/>
          <a:sy n="82" d="100"/>
        </p:scale>
        <p:origin x="691"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tableStyles" Target="tableStyle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9" name=""/>
        <p:cNvGrpSpPr/>
        <p:nvPr/>
      </p:nvGrpSpPr>
      <p:grpSpPr>
        <a:xfrm>
          <a:off x="0" y="0"/>
          <a:ext cx="0" cy="0"/>
          <a:chOff x="0" y="0"/>
          <a:chExt cx="0" cy="0"/>
        </a:xfrm>
      </p:grpSpPr>
      <p:sp>
        <p:nvSpPr>
          <p:cNvPr id="104868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8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9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9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9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3" name=""/>
        <p:cNvGrpSpPr/>
        <p:nvPr/>
      </p:nvGrpSpPr>
      <p:grpSpPr>
        <a:xfrm>
          <a:off x="0" y="0"/>
          <a:ext cx="0" cy="0"/>
          <a:chOff x="0" y="0"/>
          <a:chExt cx="0" cy="0"/>
        </a:xfrm>
      </p:grpSpPr>
      <p:sp>
        <p:nvSpPr>
          <p:cNvPr id="1048582" name="Rectangle 9"/>
          <p:cNvSpPr/>
          <p:nvPr/>
        </p:nvSpPr>
        <p:spPr>
          <a:xfrm>
            <a:off x="0" y="0"/>
            <a:ext cx="12192000" cy="2933700"/>
          </a:xfrm>
          <a:prstGeom prst="rect"/>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cxnSp>
        <p:nvCxnSpPr>
          <p:cNvPr id="3145729" name="Straight Connector 17"/>
          <p:cNvCxnSpPr>
            <a:cxnSpLocks/>
          </p:cNvCxnSpPr>
          <p:nvPr/>
        </p:nvCxnSpPr>
        <p:spPr>
          <a:xfrm>
            <a:off x="0" y="2925286"/>
            <a:ext cx="12192000" cy="1588"/>
          </a:xfrm>
          <a:prstGeom prst="line"/>
          <a:ln w="12700"/>
        </p:spPr>
        <p:style>
          <a:lnRef idx="1">
            <a:schemeClr val="accent1"/>
          </a:lnRef>
          <a:fillRef idx="0">
            <a:schemeClr val="accent1"/>
          </a:fillRef>
          <a:effectRef idx="0">
            <a:schemeClr val="accent1"/>
          </a:effectRef>
          <a:fontRef idx="minor">
            <a:schemeClr val="tx1"/>
          </a:fontRef>
        </p:style>
      </p:cxnSp>
      <p:sp>
        <p:nvSpPr>
          <p:cNvPr id="1048583" name="Rectangle 12"/>
          <p:cNvSpPr/>
          <p:nvPr/>
        </p:nvSpPr>
        <p:spPr>
          <a:xfrm>
            <a:off x="3352800" y="2362200"/>
            <a:ext cx="5486400" cy="1127760"/>
          </a:xfrm>
          <a:prstGeom prst="rect"/>
          <a:solidFill>
            <a:schemeClr val="tx1"/>
          </a:solidFill>
          <a:ln w="76200" cmpd="thinThick">
            <a:solidFill>
              <a:schemeClr val="tx1"/>
            </a:solidFill>
            <a:miter lim="800000"/>
          </a:ln>
        </p:spPr>
        <p:txBody>
          <a:bodyPr anchor="ctr" anchorCtr="0" bIns="45720" lIns="91440" rIns="91440" rtlCol="0" tIns="45720" vert="horz">
            <a:normAutofit/>
          </a:bodyPr>
          <a:p>
            <a:pPr algn="ctr" defTabSz="914400" eaLnBrk="1" hangingPunct="1" latinLnBrk="0" rtl="0">
              <a:spcBef>
                <a:spcPts val="400"/>
              </a:spcBef>
              <a:buNone/>
            </a:pPr>
            <a:endParaRPr baseline="0" b="1" cap="all" sz="1800" kern="1200" lang="en-US" spc="0">
              <a:solidFill>
                <a:schemeClr val="bg1"/>
              </a:solidFill>
              <a:latin typeface="+mj-lt"/>
              <a:ea typeface="+mj-ea"/>
              <a:cs typeface="Tunga" pitchFamily="2"/>
            </a:endParaRPr>
          </a:p>
        </p:txBody>
      </p:sp>
      <p:sp>
        <p:nvSpPr>
          <p:cNvPr id="1048584" name="Subtitle 2"/>
          <p:cNvSpPr>
            <a:spLocks noGrp="1"/>
          </p:cNvSpPr>
          <p:nvPr>
            <p:ph type="subTitle" idx="1"/>
          </p:nvPr>
        </p:nvSpPr>
        <p:spPr>
          <a:xfrm>
            <a:off x="3420534" y="3045461"/>
            <a:ext cx="5350933" cy="428625"/>
          </a:xfrm>
        </p:spPr>
        <p:txBody>
          <a:bodyPr anchor="t" tIns="0">
            <a:noAutofit/>
          </a:bodyPr>
          <a:lstStyle>
            <a:lvl1pPr algn="ctr" indent="0" marL="0">
              <a:buNone/>
              <a:defRPr baseline="0" b="0" cap="none" sz="1600" i="0" spc="0">
                <a:solidFill>
                  <a:schemeClr val="bg1">
                    <a:lumMod val="75000"/>
                    <a:lumOff val="2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585" name="Title 11"/>
          <p:cNvSpPr>
            <a:spLocks noGrp="1"/>
          </p:cNvSpPr>
          <p:nvPr>
            <p:ph type="title"/>
          </p:nvPr>
        </p:nvSpPr>
        <p:spPr>
          <a:xfrm>
            <a:off x="3420534" y="2397760"/>
            <a:ext cx="5350933" cy="599440"/>
          </a:xfrm>
          <a:noFill/>
          <a:ln>
            <a:noFill/>
          </a:ln>
        </p:spPr>
        <p:txBody>
          <a:bodyPr anchor="b" bIns="0"/>
          <a:lstStyle>
            <a:lvl1pPr>
              <a:defRPr>
                <a:effectLst>
                  <a:glow rad="88900">
                    <a:schemeClr val="tx1">
                      <a:alpha val="60000"/>
                    </a:schemeClr>
                  </a:glow>
                </a:effectLst>
              </a:defRPr>
            </a:lvl1pPr>
          </a:lstStyle>
          <a:p>
            <a:r>
              <a:rPr lang="en-US"/>
              <a:t>Click to edit Master title style</a:t>
            </a:r>
            <a:endParaRPr dirty="0" lang="en-US"/>
          </a:p>
        </p:txBody>
      </p:sp>
      <p:sp>
        <p:nvSpPr>
          <p:cNvPr id="1048586" name="Date Placeholder 10"/>
          <p:cNvSpPr>
            <a:spLocks noGrp="1"/>
          </p:cNvSpPr>
          <p:nvPr>
            <p:ph type="dt" sz="half" idx="10"/>
          </p:nvPr>
        </p:nvSpPr>
        <p:spPr bwMode="black"/>
        <p:txBody>
          <a:bodyPr/>
          <a:p>
            <a:fld id="{1D8BD707-D9CF-40AE-B4C6-C98DA3205C09}" type="datetimeFigureOut">
              <a:rPr lang="en-US" smtClean="0"/>
              <a:t>4/27/2021</a:t>
            </a:fld>
            <a:endParaRPr lang="en-US"/>
          </a:p>
        </p:txBody>
      </p:sp>
      <p:sp>
        <p:nvSpPr>
          <p:cNvPr id="1048587" name="Slide Number Placeholder 16"/>
          <p:cNvSpPr>
            <a:spLocks noGrp="1"/>
          </p:cNvSpPr>
          <p:nvPr>
            <p:ph type="sldNum" sz="quarter" idx="11"/>
          </p:nvPr>
        </p:nvSpPr>
        <p:spPr/>
        <p:txBody>
          <a:bodyPr/>
          <a:p>
            <a:fld id="{B6F15528-21DE-4FAA-801E-634DDDAF4B2B}" type="slidenum">
              <a:rPr lang="en-US" smtClean="0"/>
              <a:t>‹#›</a:t>
            </a:fld>
            <a:endParaRPr lang="en-US"/>
          </a:p>
        </p:txBody>
      </p:sp>
      <p:sp>
        <p:nvSpPr>
          <p:cNvPr id="1048588" name="Footer Placeholder 18"/>
          <p:cNvSpPr>
            <a:spLocks noGrp="1"/>
          </p:cNvSpPr>
          <p:nvPr>
            <p:ph type="ftr" sz="quarter" idx="12"/>
          </p:nvPr>
        </p:nvSpPr>
        <p:spPr/>
        <p:txBody>
          <a:bodyPr/>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3" name=""/>
        <p:cNvGrpSpPr/>
        <p:nvPr/>
      </p:nvGrpSpPr>
      <p:grpSpPr>
        <a:xfrm>
          <a:off x="0" y="0"/>
          <a:ext cx="0" cy="0"/>
          <a:chOff x="0" y="0"/>
          <a:chExt cx="0" cy="0"/>
        </a:xfrm>
      </p:grpSpPr>
      <p:sp>
        <p:nvSpPr>
          <p:cNvPr id="1048656" name="Title 1"/>
          <p:cNvSpPr>
            <a:spLocks noGrp="1"/>
          </p:cNvSpPr>
          <p:nvPr>
            <p:ph type="title"/>
          </p:nvPr>
        </p:nvSpPr>
        <p:spPr/>
        <p:txBody>
          <a:bodyPr/>
          <a:p>
            <a:r>
              <a:rPr lang="en-US"/>
              <a:t>Click to edit Master title style</a:t>
            </a:r>
          </a:p>
        </p:txBody>
      </p:sp>
      <p:sp>
        <p:nvSpPr>
          <p:cNvPr id="1048657"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8" name="Date Placeholder 3"/>
          <p:cNvSpPr>
            <a:spLocks noGrp="1"/>
          </p:cNvSpPr>
          <p:nvPr>
            <p:ph type="dt" sz="half" idx="10"/>
          </p:nvPr>
        </p:nvSpPr>
        <p:spPr/>
        <p:txBody>
          <a:bodyPr/>
          <a:p>
            <a:fld id="{1D8BD707-D9CF-40AE-B4C6-C98DA3205C09}" type="datetimeFigureOut">
              <a:rPr lang="en-US" smtClean="0"/>
              <a:t>4/27/2021</a:t>
            </a:fld>
            <a:endParaRPr lang="en-US"/>
          </a:p>
        </p:txBody>
      </p:sp>
      <p:sp>
        <p:nvSpPr>
          <p:cNvPr id="1048659" name="Footer Placeholder 4"/>
          <p:cNvSpPr>
            <a:spLocks noGrp="1"/>
          </p:cNvSpPr>
          <p:nvPr>
            <p:ph type="ftr" sz="quarter" idx="11"/>
          </p:nvPr>
        </p:nvSpPr>
        <p:spPr/>
        <p:txBody>
          <a:bodyPr/>
          <a:p>
            <a:endParaRPr lang="en-US"/>
          </a:p>
        </p:txBody>
      </p:sp>
      <p:sp>
        <p:nvSpPr>
          <p:cNvPr id="1048660"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61" name=""/>
        <p:cNvGrpSpPr/>
        <p:nvPr/>
      </p:nvGrpSpPr>
      <p:grpSpPr>
        <a:xfrm>
          <a:off x="0" y="0"/>
          <a:ext cx="0" cy="0"/>
          <a:chOff x="0" y="0"/>
          <a:chExt cx="0" cy="0"/>
        </a:xfrm>
      </p:grpSpPr>
      <p:cxnSp>
        <p:nvCxnSpPr>
          <p:cNvPr id="3145730" name="Straight Connector 8"/>
          <p:cNvCxnSpPr>
            <a:cxnSpLocks/>
          </p:cNvCxnSpPr>
          <p:nvPr/>
        </p:nvCxnSpPr>
        <p:spPr>
          <a:xfrm rot="5400000">
            <a:off x="6832600" y="3428736"/>
            <a:ext cx="6858000" cy="2117"/>
          </a:xfrm>
          <a:prstGeom prst="line"/>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48644" name="Rectangle 6"/>
          <p:cNvSpPr/>
          <p:nvPr/>
        </p:nvSpPr>
        <p:spPr bwMode="hidden">
          <a:xfrm>
            <a:off x="0" y="1"/>
            <a:ext cx="10261600" cy="6858000"/>
          </a:xfrm>
          <a:prstGeom prst="rect"/>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45" name="Vertical Text Placeholder 2"/>
          <p:cNvSpPr>
            <a:spLocks noGrp="1"/>
          </p:cNvSpPr>
          <p:nvPr>
            <p:ph type="body" orient="vert" idx="1"/>
          </p:nvPr>
        </p:nvSpPr>
        <p:spPr>
          <a:xfrm>
            <a:off x="609600" y="914401"/>
            <a:ext cx="8839200" cy="5029200"/>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6" name="Date Placeholder 3"/>
          <p:cNvSpPr>
            <a:spLocks noGrp="1"/>
          </p:cNvSpPr>
          <p:nvPr>
            <p:ph type="dt" sz="half" idx="10"/>
          </p:nvPr>
        </p:nvSpPr>
        <p:spPr/>
        <p:txBody>
          <a:bodyPr/>
          <a:p>
            <a:fld id="{1D8BD707-D9CF-40AE-B4C6-C98DA3205C09}" type="datetimeFigureOut">
              <a:rPr lang="en-US" smtClean="0"/>
              <a:t>4/27/2021</a:t>
            </a:fld>
            <a:endParaRPr lang="en-US"/>
          </a:p>
        </p:txBody>
      </p:sp>
      <p:sp>
        <p:nvSpPr>
          <p:cNvPr id="1048647" name="Footer Placeholder 4"/>
          <p:cNvSpPr>
            <a:spLocks noGrp="1"/>
          </p:cNvSpPr>
          <p:nvPr>
            <p:ph type="ftr" sz="quarter" idx="11"/>
          </p:nvPr>
        </p:nvSpPr>
        <p:spPr/>
        <p:txBody>
          <a:bodyPr/>
          <a:p>
            <a:endParaRPr lang="en-US"/>
          </a:p>
        </p:txBody>
      </p:sp>
      <p:sp>
        <p:nvSpPr>
          <p:cNvPr id="1048648" name="Slide Number Placeholder 5"/>
          <p:cNvSpPr>
            <a:spLocks noGrp="1"/>
          </p:cNvSpPr>
          <p:nvPr>
            <p:ph type="sldNum" sz="quarter" idx="12"/>
          </p:nvPr>
        </p:nvSpPr>
        <p:spPr/>
        <p:txBody>
          <a:bodyPr/>
          <a:p>
            <a:fld id="{B6F15528-21DE-4FAA-801E-634DDDAF4B2B}" type="slidenum">
              <a:rPr lang="en-US" smtClean="0"/>
              <a:t>‹#›</a:t>
            </a:fld>
            <a:endParaRPr lang="en-US"/>
          </a:p>
        </p:txBody>
      </p:sp>
      <p:sp>
        <p:nvSpPr>
          <p:cNvPr id="1048649" name="Vertical Title 1"/>
          <p:cNvSpPr>
            <a:spLocks noGrp="1"/>
          </p:cNvSpPr>
          <p:nvPr>
            <p:ph type="title" orient="vert"/>
          </p:nvPr>
        </p:nvSpPr>
        <p:spPr>
          <a:xfrm>
            <a:off x="9652000" y="914401"/>
            <a:ext cx="1235973" cy="5029200"/>
          </a:xfrm>
        </p:spPr>
        <p:txBody>
          <a:bodyPr vert="eaVert"/>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1" name=""/>
        <p:cNvGrpSpPr/>
        <p:nvPr/>
      </p:nvGrpSpPr>
      <p:grpSpPr>
        <a:xfrm>
          <a:off x="0" y="0"/>
          <a:ext cx="0" cy="0"/>
          <a:chOff x="0" y="0"/>
          <a:chExt cx="0" cy="0"/>
        </a:xfrm>
      </p:grpSpPr>
      <p:sp>
        <p:nvSpPr>
          <p:cNvPr id="1048603" name="Content Placeholder 30"/>
          <p:cNvSpPr>
            <a:spLocks noGrp="1"/>
          </p:cNvSpPr>
          <p:nvPr>
            <p:ph sz="quarter" idx="13"/>
          </p:nvPr>
        </p:nvSpPr>
        <p:spPr>
          <a:xfrm>
            <a:off x="609600" y="2020824"/>
            <a:ext cx="10972800" cy="4075176"/>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04" name="Title 8"/>
          <p:cNvSpPr>
            <a:spLocks noGrp="1"/>
          </p:cNvSpPr>
          <p:nvPr>
            <p:ph type="title"/>
          </p:nvPr>
        </p:nvSpPr>
        <p:spPr/>
        <p:txBody>
          <a:bodyPr/>
          <a:p>
            <a:r>
              <a:rPr lang="en-US"/>
              <a:t>Click to edit Master title style</a:t>
            </a:r>
          </a:p>
        </p:txBody>
      </p:sp>
      <p:sp>
        <p:nvSpPr>
          <p:cNvPr id="1048605" name="Date Placeholder 10"/>
          <p:cNvSpPr>
            <a:spLocks noGrp="1"/>
          </p:cNvSpPr>
          <p:nvPr>
            <p:ph type="dt" sz="half" idx="14"/>
          </p:nvPr>
        </p:nvSpPr>
        <p:spPr/>
        <p:txBody>
          <a:bodyPr/>
          <a:p>
            <a:fld id="{1D8BD707-D9CF-40AE-B4C6-C98DA3205C09}" type="datetimeFigureOut">
              <a:rPr lang="en-US" smtClean="0"/>
              <a:t>4/27/2021</a:t>
            </a:fld>
            <a:endParaRPr lang="en-US"/>
          </a:p>
        </p:txBody>
      </p:sp>
      <p:sp>
        <p:nvSpPr>
          <p:cNvPr id="1048606" name="Slide Number Placeholder 11"/>
          <p:cNvSpPr>
            <a:spLocks noGrp="1"/>
          </p:cNvSpPr>
          <p:nvPr>
            <p:ph type="sldNum" sz="quarter" idx="15"/>
          </p:nvPr>
        </p:nvSpPr>
        <p:spPr/>
        <p:txBody>
          <a:bodyPr/>
          <a:p>
            <a:fld id="{B6F15528-21DE-4FAA-801E-634DDDAF4B2B}" type="slidenum">
              <a:rPr lang="en-US" smtClean="0"/>
              <a:t>‹#›</a:t>
            </a:fld>
            <a:endParaRPr lang="en-US"/>
          </a:p>
        </p:txBody>
      </p:sp>
      <p:sp>
        <p:nvSpPr>
          <p:cNvPr id="1048607" name="Footer Placeholder 12"/>
          <p:cNvSpPr>
            <a:spLocks noGrp="1"/>
          </p:cNvSpPr>
          <p:nvPr>
            <p:ph type="ftr" sz="quarter" idx="16"/>
          </p:nvPr>
        </p:nvSpPr>
        <p:spPr/>
        <p:txBody>
          <a:bodyPr/>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bg>
      <p:bgRef idx="1002">
        <a:schemeClr val="bg1"/>
      </p:bgRef>
    </p:bg>
    <p:spTree>
      <p:nvGrpSpPr>
        <p:cNvPr id="64" name=""/>
        <p:cNvGrpSpPr/>
        <p:nvPr/>
      </p:nvGrpSpPr>
      <p:grpSpPr>
        <a:xfrm>
          <a:off x="0" y="0"/>
          <a:ext cx="0" cy="0"/>
          <a:chOff x="0" y="0"/>
          <a:chExt cx="0" cy="0"/>
        </a:xfrm>
      </p:grpSpPr>
      <p:sp>
        <p:nvSpPr>
          <p:cNvPr id="1048661" name="Rectangle 7"/>
          <p:cNvSpPr/>
          <p:nvPr/>
        </p:nvSpPr>
        <p:spPr>
          <a:xfrm>
            <a:off x="0" y="3922776"/>
            <a:ext cx="12192000" cy="2935224"/>
          </a:xfrm>
          <a:prstGeom prst="rect"/>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cxnSp>
        <p:nvCxnSpPr>
          <p:cNvPr id="3145731" name="Straight Connector 10"/>
          <p:cNvCxnSpPr>
            <a:cxnSpLocks/>
          </p:cNvCxnSpPr>
          <p:nvPr/>
        </p:nvCxnSpPr>
        <p:spPr>
          <a:xfrm>
            <a:off x="0" y="3921760"/>
            <a:ext cx="12192000" cy="1588"/>
          </a:xfrm>
          <a:prstGeom prst="line"/>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48662" name="Rectangle 11"/>
          <p:cNvSpPr/>
          <p:nvPr/>
        </p:nvSpPr>
        <p:spPr>
          <a:xfrm>
            <a:off x="3352800" y="3368040"/>
            <a:ext cx="5486400" cy="1127760"/>
          </a:xfrm>
          <a:prstGeom prst="rect"/>
          <a:solidFill>
            <a:schemeClr val="tx1"/>
          </a:solidFill>
          <a:ln w="76200" cmpd="thinThick">
            <a:solidFill>
              <a:schemeClr val="tx1"/>
            </a:solidFill>
            <a:miter lim="800000"/>
          </a:ln>
        </p:spPr>
        <p:txBody>
          <a:bodyPr anchor="ctr" anchorCtr="0" bIns="45720" lIns="91440" rIns="91440" rtlCol="0" tIns="45720" vert="horz">
            <a:normAutofit/>
          </a:bodyPr>
          <a:p>
            <a:pPr algn="ctr" defTabSz="914400" eaLnBrk="1" hangingPunct="1" latinLnBrk="0" rtl="0">
              <a:spcBef>
                <a:spcPts val="400"/>
              </a:spcBef>
              <a:buNone/>
            </a:pPr>
            <a:endParaRPr baseline="0" b="1" cap="all" sz="1800" kern="1200" lang="en-US" spc="0">
              <a:solidFill>
                <a:schemeClr val="bg1"/>
              </a:solidFill>
              <a:latin typeface="+mj-lt"/>
              <a:ea typeface="+mj-ea"/>
              <a:cs typeface="Tunga" pitchFamily="2"/>
            </a:endParaRPr>
          </a:p>
        </p:txBody>
      </p:sp>
      <p:sp>
        <p:nvSpPr>
          <p:cNvPr id="1048663" name="Title Placeholder 1"/>
          <p:cNvSpPr>
            <a:spLocks noGrp="1"/>
          </p:cNvSpPr>
          <p:nvPr>
            <p:ph type="title"/>
          </p:nvPr>
        </p:nvSpPr>
        <p:spPr bwMode="black">
          <a:xfrm>
            <a:off x="3372070" y="3367247"/>
            <a:ext cx="5447863" cy="706821"/>
          </a:xfrm>
          <a:prstGeom prst="rect"/>
          <a:noFill/>
          <a:ln w="98425" cmpd="thinThick">
            <a:noFill/>
            <a:miter lim="800000"/>
          </a:ln>
        </p:spPr>
        <p:txBody>
          <a:bodyPr anchor="b" anchorCtr="0" bIns="0" lIns="91440" rIns="91440" rtlCol="0" tIns="45720" vert="horz">
            <a:normAutofit/>
          </a:bodyPr>
          <a:lstStyle>
            <a:lvl1pPr>
              <a:defRPr baseline="0" b="1" cap="all" dirty="0" sz="1800" i="0" kern="1200" kumimoji="0" lang="en-US" noProof="0" normalizeH="0" spc="0" strike="noStrike" u="none" smtClean="0">
                <a:ln>
                  <a:noFill/>
                </a:ln>
                <a:solidFill>
                  <a:schemeClr val="bg1"/>
                </a:solidFill>
                <a:effectLst/>
                <a:uLnTx/>
                <a:uFillTx/>
                <a:latin typeface="+mj-lt"/>
                <a:ea typeface="+mj-ea"/>
                <a:cs typeface="Tunga" pitchFamily="2"/>
              </a:defRPr>
            </a:lvl1pPr>
          </a:lstStyle>
          <a:p>
            <a:r>
              <a:rPr lang="en-US"/>
              <a:t>Click to edit Master title style</a:t>
            </a:r>
            <a:endParaRPr dirty="0" lang="en-US"/>
          </a:p>
        </p:txBody>
      </p:sp>
      <p:sp>
        <p:nvSpPr>
          <p:cNvPr id="1048664" name="Subtitle 2"/>
          <p:cNvSpPr>
            <a:spLocks noGrp="1"/>
          </p:cNvSpPr>
          <p:nvPr>
            <p:ph type="subTitle" idx="1"/>
          </p:nvPr>
        </p:nvSpPr>
        <p:spPr bwMode="black">
          <a:xfrm>
            <a:off x="3358057" y="4084577"/>
            <a:ext cx="5475889" cy="397094"/>
          </a:xfrm>
        </p:spPr>
        <p:txBody>
          <a:bodyPr anchor="t" anchorCtr="0" tIns="0">
            <a:normAutofit/>
          </a:bodyPr>
          <a:lstStyle>
            <a:lvl1pPr algn="ctr" indent="0" marL="0">
              <a:buNone/>
              <a:defRPr baseline="0" b="0" cap="none" dirty="0" sz="1600" i="0" kern="1200" kumimoji="0" lang="en-US" noProof="0" normalizeH="0" spc="0" strike="noStrike" u="none">
                <a:ln>
                  <a:noFill/>
                </a:ln>
                <a:solidFill>
                  <a:schemeClr val="bg1"/>
                </a:solidFill>
                <a:effectLst/>
                <a:uLnTx/>
                <a:uFillTx/>
                <a:latin typeface="+mn-lt"/>
                <a:ea typeface="+mn-ea"/>
                <a:cs typeface="Tahoma" pitchFamily="34" charset="0"/>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a:t>Click to edit Master subtitle style</a:t>
            </a:r>
            <a:endParaRPr dirty="0" lang="en-US"/>
          </a:p>
        </p:txBody>
      </p:sp>
      <p:sp>
        <p:nvSpPr>
          <p:cNvPr id="1048665" name="Date Placeholder 12"/>
          <p:cNvSpPr>
            <a:spLocks noGrp="1"/>
          </p:cNvSpPr>
          <p:nvPr>
            <p:ph type="dt" sz="half" idx="10"/>
          </p:nvPr>
        </p:nvSpPr>
        <p:spPr/>
        <p:txBody>
          <a:bodyPr/>
          <a:p>
            <a:fld id="{1D8BD707-D9CF-40AE-B4C6-C98DA3205C09}" type="datetimeFigureOut">
              <a:rPr lang="en-US" smtClean="0"/>
              <a:t>4/27/2021</a:t>
            </a:fld>
            <a:endParaRPr lang="en-US"/>
          </a:p>
        </p:txBody>
      </p:sp>
      <p:sp>
        <p:nvSpPr>
          <p:cNvPr id="1048666" name="Slide Number Placeholder 13"/>
          <p:cNvSpPr>
            <a:spLocks noGrp="1"/>
          </p:cNvSpPr>
          <p:nvPr>
            <p:ph type="sldNum" sz="quarter" idx="11"/>
          </p:nvPr>
        </p:nvSpPr>
        <p:spPr/>
        <p:txBody>
          <a:bodyPr/>
          <a:p>
            <a:fld id="{B6F15528-21DE-4FAA-801E-634DDDAF4B2B}" type="slidenum">
              <a:rPr lang="en-US" smtClean="0"/>
              <a:t>‹#›</a:t>
            </a:fld>
            <a:endParaRPr lang="en-US"/>
          </a:p>
        </p:txBody>
      </p:sp>
      <p:sp>
        <p:nvSpPr>
          <p:cNvPr id="1048667" name="Footer Placeholder 14"/>
          <p:cNvSpPr>
            <a:spLocks noGrp="1"/>
          </p:cNvSpPr>
          <p:nvPr>
            <p:ph type="ftr" sz="quarter" idx="12"/>
          </p:nvPr>
        </p:nvSpPr>
        <p:spPr/>
        <p:txBody>
          <a:bodyPr/>
          <a:p>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5" name=""/>
        <p:cNvGrpSpPr/>
        <p:nvPr/>
      </p:nvGrpSpPr>
      <p:grpSpPr>
        <a:xfrm>
          <a:off x="0" y="0"/>
          <a:ext cx="0" cy="0"/>
          <a:chOff x="0" y="0"/>
          <a:chExt cx="0" cy="0"/>
        </a:xfrm>
      </p:grpSpPr>
      <p:sp>
        <p:nvSpPr>
          <p:cNvPr id="1048668" name="Content Placeholder 30"/>
          <p:cNvSpPr>
            <a:spLocks noGrp="1"/>
          </p:cNvSpPr>
          <p:nvPr>
            <p:ph sz="quarter" idx="13"/>
          </p:nvPr>
        </p:nvSpPr>
        <p:spPr>
          <a:xfrm>
            <a:off x="609601" y="2020824"/>
            <a:ext cx="5364480" cy="4005072"/>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69" name="Content Placeholder 30"/>
          <p:cNvSpPr>
            <a:spLocks noGrp="1"/>
          </p:cNvSpPr>
          <p:nvPr>
            <p:ph sz="quarter" idx="14"/>
          </p:nvPr>
        </p:nvSpPr>
        <p:spPr>
          <a:xfrm>
            <a:off x="6217920" y="2020824"/>
            <a:ext cx="5364480" cy="4005072"/>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70" name="Date Placeholder 8"/>
          <p:cNvSpPr>
            <a:spLocks noGrp="1"/>
          </p:cNvSpPr>
          <p:nvPr>
            <p:ph type="dt" sz="half" idx="15"/>
          </p:nvPr>
        </p:nvSpPr>
        <p:spPr/>
        <p:txBody>
          <a:bodyPr/>
          <a:p>
            <a:fld id="{1D8BD707-D9CF-40AE-B4C6-C98DA3205C09}" type="datetimeFigureOut">
              <a:rPr lang="en-US" smtClean="0"/>
              <a:t>4/27/2021</a:t>
            </a:fld>
            <a:endParaRPr lang="en-US"/>
          </a:p>
        </p:txBody>
      </p:sp>
      <p:sp>
        <p:nvSpPr>
          <p:cNvPr id="1048671" name="Slide Number Placeholder 11"/>
          <p:cNvSpPr>
            <a:spLocks noGrp="1"/>
          </p:cNvSpPr>
          <p:nvPr>
            <p:ph type="sldNum" sz="quarter" idx="16"/>
          </p:nvPr>
        </p:nvSpPr>
        <p:spPr/>
        <p:txBody>
          <a:bodyPr/>
          <a:p>
            <a:fld id="{B6F15528-21DE-4FAA-801E-634DDDAF4B2B}" type="slidenum">
              <a:rPr lang="en-US" smtClean="0"/>
              <a:t>‹#›</a:t>
            </a:fld>
            <a:endParaRPr lang="en-US"/>
          </a:p>
        </p:txBody>
      </p:sp>
      <p:sp>
        <p:nvSpPr>
          <p:cNvPr id="1048672" name="Footer Placeholder 12"/>
          <p:cNvSpPr>
            <a:spLocks noGrp="1"/>
          </p:cNvSpPr>
          <p:nvPr>
            <p:ph type="ftr" sz="quarter" idx="17"/>
          </p:nvPr>
        </p:nvSpPr>
        <p:spPr/>
        <p:txBody>
          <a:bodyPr/>
          <a:p>
            <a:endParaRPr lang="en-US"/>
          </a:p>
        </p:txBody>
      </p:sp>
      <p:sp>
        <p:nvSpPr>
          <p:cNvPr id="1048673" name="Title 15"/>
          <p:cNvSpPr>
            <a:spLocks noGrp="1"/>
          </p:cNvSpPr>
          <p:nvPr>
            <p:ph type="title"/>
          </p:nvPr>
        </p:nvSpPr>
        <p:spPr/>
        <p:txBody>
          <a:bodyPr/>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6" name=""/>
        <p:cNvGrpSpPr/>
        <p:nvPr/>
      </p:nvGrpSpPr>
      <p:grpSpPr>
        <a:xfrm>
          <a:off x="0" y="0"/>
          <a:ext cx="0" cy="0"/>
          <a:chOff x="0" y="0"/>
          <a:chExt cx="0" cy="0"/>
        </a:xfrm>
      </p:grpSpPr>
      <p:sp>
        <p:nvSpPr>
          <p:cNvPr id="1048674" name="Content Placeholder 30"/>
          <p:cNvSpPr>
            <a:spLocks noGrp="1"/>
          </p:cNvSpPr>
          <p:nvPr>
            <p:ph sz="quarter" idx="13"/>
          </p:nvPr>
        </p:nvSpPr>
        <p:spPr>
          <a:xfrm>
            <a:off x="609601" y="2819400"/>
            <a:ext cx="5364480" cy="3209544"/>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75" name="Content Placeholder 30"/>
          <p:cNvSpPr>
            <a:spLocks noGrp="1"/>
          </p:cNvSpPr>
          <p:nvPr>
            <p:ph sz="quarter" idx="14"/>
          </p:nvPr>
        </p:nvSpPr>
        <p:spPr>
          <a:xfrm>
            <a:off x="6217920" y="2816352"/>
            <a:ext cx="5364480" cy="3209544"/>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76" name="Text Placeholder 3"/>
          <p:cNvSpPr>
            <a:spLocks noGrp="1"/>
          </p:cNvSpPr>
          <p:nvPr>
            <p:ph type="body" sz="half" idx="2"/>
          </p:nvPr>
        </p:nvSpPr>
        <p:spPr>
          <a:xfrm>
            <a:off x="609600" y="2020824"/>
            <a:ext cx="5364480" cy="704088"/>
          </a:xfrm>
          <a:noFill/>
          <a:ln w="98425" cmpd="thinThick">
            <a:noFill/>
            <a:miter lim="800000"/>
          </a:ln>
        </p:spPr>
        <p:txBody>
          <a:bodyPr anchor="ctr" anchorCtr="0" bIns="45720" lIns="91440" rIns="91440" rtlCol="0" tIns="45720" vert="horz">
            <a:normAutofit/>
          </a:bodyPr>
          <a:lstStyle>
            <a:lvl1pPr algn="ctr" defTabSz="914400" eaLnBrk="1" hangingPunct="1" indent="0" latinLnBrk="0" marL="0" rtl="0">
              <a:spcBef>
                <a:spcPts val="400"/>
              </a:spcBef>
              <a:buNone/>
              <a:defRPr baseline="0" b="1" cap="none" sz="1800" kern="1200" lang="en-US" spc="200" smtClean="0">
                <a:solidFill>
                  <a:schemeClr val="tx1"/>
                </a:solidFill>
                <a:latin typeface="+mj-lt"/>
                <a:ea typeface="+mj-ea"/>
                <a:cs typeface="Tunga" pitchFamily="2"/>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77" name="Text Placeholder 3"/>
          <p:cNvSpPr>
            <a:spLocks noGrp="1"/>
          </p:cNvSpPr>
          <p:nvPr>
            <p:ph type="body" sz="half" idx="15"/>
          </p:nvPr>
        </p:nvSpPr>
        <p:spPr>
          <a:xfrm>
            <a:off x="6217920" y="2020824"/>
            <a:ext cx="5364480" cy="704088"/>
          </a:xfrm>
          <a:noFill/>
          <a:ln w="98425" cmpd="thinThick">
            <a:noFill/>
            <a:miter lim="800000"/>
          </a:ln>
        </p:spPr>
        <p:txBody>
          <a:bodyPr anchor="ctr" anchorCtr="0" bIns="45720" lIns="91440" rIns="91440" rtlCol="0" tIns="45720" vert="horz">
            <a:normAutofit/>
          </a:bodyPr>
          <a:lstStyle>
            <a:lvl1pPr algn="ctr" defTabSz="914400" eaLnBrk="1" hangingPunct="1" indent="0" latinLnBrk="0" marL="0" rtl="0">
              <a:spcBef>
                <a:spcPts val="400"/>
              </a:spcBef>
              <a:buNone/>
              <a:defRPr baseline="0" b="1" cap="none" dirty="0" sz="1800" i="0" kern="1200" lang="en-US" spc="200" smtClean="0">
                <a:solidFill>
                  <a:schemeClr val="tx1"/>
                </a:solidFill>
                <a:latin typeface="+mj-lt"/>
                <a:ea typeface="+mj-ea"/>
                <a:cs typeface="Tunga" pitchFamily="2"/>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914400" eaLnBrk="1" hangingPunct="1" indent="0" latinLnBrk="0" lvl="0" marL="0" rtl="0">
              <a:lnSpc>
                <a:spcPct val="110000"/>
              </a:lnSpc>
              <a:spcBef>
                <a:spcPts val="400"/>
              </a:spcBef>
              <a:spcAft>
                <a:spcPts val="0"/>
              </a:spcAft>
              <a:buClr>
                <a:schemeClr val="accent1"/>
              </a:buClr>
              <a:buFontTx/>
              <a:buNone/>
            </a:pPr>
            <a:r>
              <a:rPr lang="en-US"/>
              <a:t>Click to edit Master text styles</a:t>
            </a:r>
          </a:p>
        </p:txBody>
      </p:sp>
      <p:sp>
        <p:nvSpPr>
          <p:cNvPr id="1048678" name="Date Placeholder 10"/>
          <p:cNvSpPr>
            <a:spLocks noGrp="1"/>
          </p:cNvSpPr>
          <p:nvPr>
            <p:ph type="dt" sz="half" idx="16"/>
          </p:nvPr>
        </p:nvSpPr>
        <p:spPr/>
        <p:txBody>
          <a:bodyPr/>
          <a:p>
            <a:fld id="{1D8BD707-D9CF-40AE-B4C6-C98DA3205C09}" type="datetimeFigureOut">
              <a:rPr lang="en-US" smtClean="0"/>
              <a:t>4/27/2021</a:t>
            </a:fld>
            <a:endParaRPr lang="en-US"/>
          </a:p>
        </p:txBody>
      </p:sp>
      <p:sp>
        <p:nvSpPr>
          <p:cNvPr id="1048679" name="Slide Number Placeholder 11"/>
          <p:cNvSpPr>
            <a:spLocks noGrp="1"/>
          </p:cNvSpPr>
          <p:nvPr>
            <p:ph type="sldNum" sz="quarter" idx="17"/>
          </p:nvPr>
        </p:nvSpPr>
        <p:spPr/>
        <p:txBody>
          <a:bodyPr/>
          <a:p>
            <a:fld id="{B6F15528-21DE-4FAA-801E-634DDDAF4B2B}" type="slidenum">
              <a:rPr lang="en-US" smtClean="0"/>
              <a:t>‹#›</a:t>
            </a:fld>
            <a:endParaRPr lang="en-US"/>
          </a:p>
        </p:txBody>
      </p:sp>
      <p:sp>
        <p:nvSpPr>
          <p:cNvPr id="1048680" name="Footer Placeholder 12"/>
          <p:cNvSpPr>
            <a:spLocks noGrp="1"/>
          </p:cNvSpPr>
          <p:nvPr>
            <p:ph type="ftr" sz="quarter" idx="18"/>
          </p:nvPr>
        </p:nvSpPr>
        <p:spPr/>
        <p:txBody>
          <a:bodyPr/>
          <a:p>
            <a:endParaRPr lang="en-US"/>
          </a:p>
        </p:txBody>
      </p:sp>
      <p:sp>
        <p:nvSpPr>
          <p:cNvPr id="1048681" name="Title 17"/>
          <p:cNvSpPr>
            <a:spLocks noGrp="1"/>
          </p:cNvSpPr>
          <p:nvPr>
            <p:ph type="title"/>
          </p:nvPr>
        </p:nvSpPr>
        <p:spPr/>
        <p:txBody>
          <a:bodyPr/>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7" name=""/>
        <p:cNvGrpSpPr/>
        <p:nvPr/>
      </p:nvGrpSpPr>
      <p:grpSpPr>
        <a:xfrm>
          <a:off x="0" y="0"/>
          <a:ext cx="0" cy="0"/>
          <a:chOff x="0" y="0"/>
          <a:chExt cx="0" cy="0"/>
        </a:xfrm>
      </p:grpSpPr>
      <p:sp>
        <p:nvSpPr>
          <p:cNvPr id="1048592" name="Title 8"/>
          <p:cNvSpPr>
            <a:spLocks noGrp="1"/>
          </p:cNvSpPr>
          <p:nvPr>
            <p:ph type="title"/>
          </p:nvPr>
        </p:nvSpPr>
        <p:spPr/>
        <p:txBody>
          <a:bodyPr/>
          <a:p>
            <a:r>
              <a:rPr lang="en-US"/>
              <a:t>Click to edit Master title style</a:t>
            </a:r>
          </a:p>
        </p:txBody>
      </p:sp>
      <p:sp>
        <p:nvSpPr>
          <p:cNvPr id="1048593" name="Date Placeholder 14"/>
          <p:cNvSpPr>
            <a:spLocks noGrp="1"/>
          </p:cNvSpPr>
          <p:nvPr>
            <p:ph type="dt" sz="half" idx="10"/>
          </p:nvPr>
        </p:nvSpPr>
        <p:spPr/>
        <p:txBody>
          <a:bodyPr/>
          <a:p>
            <a:fld id="{1D8BD707-D9CF-40AE-B4C6-C98DA3205C09}" type="datetimeFigureOut">
              <a:rPr lang="en-US" smtClean="0"/>
              <a:t>4/27/2021</a:t>
            </a:fld>
            <a:endParaRPr lang="en-US"/>
          </a:p>
        </p:txBody>
      </p:sp>
      <p:sp>
        <p:nvSpPr>
          <p:cNvPr id="1048594" name="Slide Number Placeholder 15"/>
          <p:cNvSpPr>
            <a:spLocks noGrp="1"/>
          </p:cNvSpPr>
          <p:nvPr>
            <p:ph type="sldNum" sz="quarter" idx="11"/>
          </p:nvPr>
        </p:nvSpPr>
        <p:spPr/>
        <p:txBody>
          <a:bodyPr/>
          <a:p>
            <a:fld id="{B6F15528-21DE-4FAA-801E-634DDDAF4B2B}" type="slidenum">
              <a:rPr lang="en-US" smtClean="0"/>
              <a:t>‹#›</a:t>
            </a:fld>
            <a:endParaRPr lang="en-US"/>
          </a:p>
        </p:txBody>
      </p:sp>
      <p:sp>
        <p:nvSpPr>
          <p:cNvPr id="1048595" name="Footer Placeholder 16"/>
          <p:cNvSpPr>
            <a:spLocks noGrp="1"/>
          </p:cNvSpPr>
          <p:nvPr>
            <p:ph type="ftr" sz="quarter" idx="12"/>
          </p:nvPr>
        </p:nvSpPr>
        <p:spPr/>
        <p:txBody>
          <a:bodyPr/>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39" name=""/>
        <p:cNvGrpSpPr/>
        <p:nvPr/>
      </p:nvGrpSpPr>
      <p:grpSpPr>
        <a:xfrm>
          <a:off x="0" y="0"/>
          <a:ext cx="0" cy="0"/>
          <a:chOff x="0" y="0"/>
          <a:chExt cx="0" cy="0"/>
        </a:xfrm>
      </p:grpSpPr>
      <p:sp>
        <p:nvSpPr>
          <p:cNvPr id="1048599" name="Date Placeholder 6"/>
          <p:cNvSpPr>
            <a:spLocks noGrp="1"/>
          </p:cNvSpPr>
          <p:nvPr>
            <p:ph type="dt" sz="half" idx="10"/>
          </p:nvPr>
        </p:nvSpPr>
        <p:spPr/>
        <p:txBody>
          <a:bodyPr/>
          <a:p>
            <a:fld id="{1D8BD707-D9CF-40AE-B4C6-C98DA3205C09}" type="datetimeFigureOut">
              <a:rPr lang="en-US" smtClean="0"/>
              <a:t>4/27/2021</a:t>
            </a:fld>
            <a:endParaRPr lang="en-US"/>
          </a:p>
        </p:txBody>
      </p:sp>
      <p:sp>
        <p:nvSpPr>
          <p:cNvPr id="1048600" name="Slide Number Placeholder 7"/>
          <p:cNvSpPr>
            <a:spLocks noGrp="1"/>
          </p:cNvSpPr>
          <p:nvPr>
            <p:ph type="sldNum" sz="quarter" idx="11"/>
          </p:nvPr>
        </p:nvSpPr>
        <p:spPr/>
        <p:txBody>
          <a:bodyPr/>
          <a:p>
            <a:fld id="{B6F15528-21DE-4FAA-801E-634DDDAF4B2B}" type="slidenum">
              <a:rPr lang="en-US" smtClean="0"/>
              <a:t>‹#›</a:t>
            </a:fld>
            <a:endParaRPr lang="en-US"/>
          </a:p>
        </p:txBody>
      </p:sp>
      <p:sp>
        <p:nvSpPr>
          <p:cNvPr id="1048601" name="Footer Placeholder 8"/>
          <p:cNvSpPr>
            <a:spLocks noGrp="1"/>
          </p:cNvSpPr>
          <p:nvPr>
            <p:ph type="ftr" sz="quarter" idx="12"/>
          </p:nvPr>
        </p:nvSpPr>
        <p:spPr/>
        <p:txBody>
          <a:bodyPr/>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7" name=""/>
        <p:cNvGrpSpPr/>
        <p:nvPr/>
      </p:nvGrpSpPr>
      <p:grpSpPr>
        <a:xfrm>
          <a:off x="0" y="0"/>
          <a:ext cx="0" cy="0"/>
          <a:chOff x="0" y="0"/>
          <a:chExt cx="0" cy="0"/>
        </a:xfrm>
      </p:grpSpPr>
      <p:sp>
        <p:nvSpPr>
          <p:cNvPr id="1048682" name="Content Placeholder 30"/>
          <p:cNvSpPr>
            <a:spLocks noGrp="1"/>
          </p:cNvSpPr>
          <p:nvPr>
            <p:ph sz="quarter" idx="14"/>
          </p:nvPr>
        </p:nvSpPr>
        <p:spPr>
          <a:xfrm>
            <a:off x="1981200" y="1914526"/>
            <a:ext cx="8229600" cy="3510915"/>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83" name="Text Placeholder 3"/>
          <p:cNvSpPr>
            <a:spLocks noGrp="1"/>
          </p:cNvSpPr>
          <p:nvPr>
            <p:ph type="body" sz="half" idx="2"/>
          </p:nvPr>
        </p:nvSpPr>
        <p:spPr>
          <a:xfrm>
            <a:off x="2316480" y="5513832"/>
            <a:ext cx="7559040" cy="548640"/>
          </a:xfrm>
        </p:spPr>
        <p:txBody>
          <a:bodyPr anchor="ctr" bIns="45720" lIns="91440" rIns="91440" rtlCol="0" tIns="0" vert="horz">
            <a:normAutofit/>
          </a:bodyPr>
          <a:lstStyle>
            <a:lvl1pPr algn="ctr" defTabSz="914400" eaLnBrk="1" hangingPunct="1" indent="0" latinLnBrk="0" marL="0" rtl="0">
              <a:lnSpc>
                <a:spcPct val="100000"/>
              </a:lnSpc>
              <a:spcBef>
                <a:spcPts val="0"/>
              </a:spcBef>
              <a:buClr>
                <a:schemeClr val="accent1"/>
              </a:buClr>
              <a:buFont typeface="Arial" pitchFamily="34" charset="0"/>
              <a:buNone/>
              <a:defRPr baseline="0" b="0" cap="none" sz="1400" i="0" kern="1200" lang="en-US" spc="0" smtClean="0">
                <a:solidFill>
                  <a:schemeClr val="tx1"/>
                </a:solidFill>
                <a:latin typeface="+mn-lt"/>
                <a:ea typeface="+mn-ea"/>
                <a:cs typeface="Tahoma" pitchFamily="34" charset="0"/>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a:t>Click to edit Master text styles</a:t>
            </a:r>
          </a:p>
        </p:txBody>
      </p:sp>
      <p:sp>
        <p:nvSpPr>
          <p:cNvPr id="1048684" name="Title 12"/>
          <p:cNvSpPr>
            <a:spLocks noGrp="1"/>
          </p:cNvSpPr>
          <p:nvPr>
            <p:ph type="title"/>
          </p:nvPr>
        </p:nvSpPr>
        <p:spPr/>
        <p:txBody>
          <a:bodyPr/>
          <a:p>
            <a:r>
              <a:rPr lang="en-US"/>
              <a:t>Click to edit Master title style</a:t>
            </a:r>
          </a:p>
        </p:txBody>
      </p:sp>
      <p:sp>
        <p:nvSpPr>
          <p:cNvPr id="1048685" name="Date Placeholder 15"/>
          <p:cNvSpPr>
            <a:spLocks noGrp="1"/>
          </p:cNvSpPr>
          <p:nvPr>
            <p:ph type="dt" sz="half" idx="15"/>
          </p:nvPr>
        </p:nvSpPr>
        <p:spPr/>
        <p:txBody>
          <a:bodyPr/>
          <a:p>
            <a:fld id="{1D8BD707-D9CF-40AE-B4C6-C98DA3205C09}" type="datetimeFigureOut">
              <a:rPr lang="en-US" smtClean="0"/>
              <a:t>4/27/2021</a:t>
            </a:fld>
            <a:endParaRPr lang="en-US"/>
          </a:p>
        </p:txBody>
      </p:sp>
      <p:sp>
        <p:nvSpPr>
          <p:cNvPr id="1048686" name="Slide Number Placeholder 18"/>
          <p:cNvSpPr>
            <a:spLocks noGrp="1"/>
          </p:cNvSpPr>
          <p:nvPr>
            <p:ph type="sldNum" sz="quarter" idx="16"/>
          </p:nvPr>
        </p:nvSpPr>
        <p:spPr/>
        <p:txBody>
          <a:bodyPr/>
          <a:p>
            <a:fld id="{B6F15528-21DE-4FAA-801E-634DDDAF4B2B}" type="slidenum">
              <a:rPr lang="en-US" smtClean="0"/>
              <a:t>‹#›</a:t>
            </a:fld>
            <a:endParaRPr lang="en-US"/>
          </a:p>
        </p:txBody>
      </p:sp>
      <p:sp>
        <p:nvSpPr>
          <p:cNvPr id="1048687" name="Footer Placeholder 22"/>
          <p:cNvSpPr>
            <a:spLocks noGrp="1"/>
          </p:cNvSpPr>
          <p:nvPr>
            <p:ph type="ftr" sz="quarter" idx="17"/>
          </p:nvPr>
        </p:nvSpPr>
        <p:spPr/>
        <p:txBody>
          <a:bodyPr/>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2" name=""/>
        <p:cNvGrpSpPr/>
        <p:nvPr/>
      </p:nvGrpSpPr>
      <p:grpSpPr>
        <a:xfrm>
          <a:off x="0" y="0"/>
          <a:ext cx="0" cy="0"/>
          <a:chOff x="0" y="0"/>
          <a:chExt cx="0" cy="0"/>
        </a:xfrm>
      </p:grpSpPr>
      <p:sp>
        <p:nvSpPr>
          <p:cNvPr id="1048650" name="Picture Placeholder 2"/>
          <p:cNvSpPr>
            <a:spLocks noChangeAspect="1" noGrp="1"/>
          </p:cNvSpPr>
          <p:nvPr>
            <p:ph type="pic" idx="1"/>
          </p:nvPr>
        </p:nvSpPr>
        <p:spPr>
          <a:xfrm>
            <a:off x="2469612" y="2026918"/>
            <a:ext cx="7252776" cy="3263750"/>
          </a:xfrm>
          <a:solidFill>
            <a:schemeClr val="tx1"/>
          </a:solidFill>
          <a:ln w="69850" cmpd="dbl">
            <a:solidFill>
              <a:schemeClr val="tx1"/>
            </a:solidFill>
            <a:miter lim="800000"/>
          </a:ln>
        </p:spPr>
        <p:txBody>
          <a:bodyPr anchor="ctr" anchorCtr="0" bIns="45720" lIns="91440" rIns="91440" rtlCol="0" tIns="45720" vert="horz">
            <a:normAutofit/>
          </a:bodyPr>
          <a:lstStyle>
            <a:lvl1pPr algn="ctr" defTabSz="914400" eaLnBrk="1" hangingPunct="1" indent="0" latinLnBrk="0" marL="0" rtl="0">
              <a:spcBef>
                <a:spcPts val="400"/>
              </a:spcBef>
              <a:buNone/>
              <a:defRPr baseline="0" b="0" cap="none" dirty="0" sz="1800" kern="1200" lang="en-US" spc="0">
                <a:solidFill>
                  <a:schemeClr val="bg1"/>
                </a:solidFill>
                <a:latin typeface="+mj-lt"/>
                <a:ea typeface="+mj-ea"/>
                <a:cs typeface="Tunga" pitchFamily="2"/>
              </a:defRPr>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651" name="Text Placeholder 24"/>
          <p:cNvSpPr>
            <a:spLocks noGrp="1"/>
          </p:cNvSpPr>
          <p:nvPr>
            <p:ph type="body" sz="quarter" idx="13"/>
          </p:nvPr>
        </p:nvSpPr>
        <p:spPr>
          <a:xfrm>
            <a:off x="2316480" y="5516880"/>
            <a:ext cx="7559040" cy="548640"/>
          </a:xfrm>
        </p:spPr>
        <p:txBody>
          <a:bodyPr anchor="ctr" anchorCtr="0" bIns="0" lIns="91440" rIns="91440" rtlCol="0" tIns="0" vert="horz">
            <a:normAutofit/>
          </a:bodyPr>
          <a:lstStyle>
            <a:lvl1pPr indent="0" marL="0">
              <a:spcBef>
                <a:spcPts val="0"/>
              </a:spcBef>
              <a:buNone/>
              <a:defRPr baseline="0" b="0" cap="none" sz="1400" i="0" kern="1200" lang="en-US" spc="30" smtClean="0">
                <a:solidFill>
                  <a:schemeClr val="tx2"/>
                </a:solidFill>
                <a:latin typeface="+mn-lt"/>
                <a:ea typeface="+mn-ea"/>
                <a:cs typeface="Tahoma" pitchFamily="34" charset="0"/>
              </a:defRPr>
            </a:lvl1pPr>
            <a:lvl2pPr indent="1588" marL="171450">
              <a:buNone/>
              <a:defRPr>
                <a:solidFill>
                  <a:schemeClr val="bg2"/>
                </a:solidFill>
              </a:defRPr>
            </a:lvl2pPr>
            <a:lvl3pPr indent="6350" marL="344488">
              <a:buNone/>
              <a:defRPr>
                <a:solidFill>
                  <a:schemeClr val="bg2"/>
                </a:solidFill>
              </a:defRPr>
            </a:lvl3pPr>
            <a:lvl4pPr indent="3175" marL="515938">
              <a:buNone/>
              <a:defRPr>
                <a:solidFill>
                  <a:schemeClr val="bg2"/>
                </a:solidFill>
              </a:defRPr>
            </a:lvl4pPr>
            <a:lvl5pPr indent="-1588" marL="688975">
              <a:buNone/>
              <a:defRPr>
                <a:solidFill>
                  <a:schemeClr val="bg2"/>
                </a:solidFill>
              </a:defRPr>
            </a:lvl5pPr>
          </a:lstStyle>
          <a:p>
            <a:pPr algn="ctr" defTabSz="914400" eaLnBrk="1" hangingPunct="1" indent="0" latinLnBrk="0" lvl="0" marL="0" rtl="0">
              <a:spcBef>
                <a:spcPts val="600"/>
              </a:spcBef>
              <a:spcAft>
                <a:spcPts val="0"/>
              </a:spcAft>
              <a:buClr>
                <a:schemeClr val="accent1"/>
              </a:buClr>
              <a:buFont typeface="Arial" pitchFamily="34" charset="0"/>
              <a:buNone/>
            </a:pPr>
            <a:r>
              <a:rPr lang="en-US"/>
              <a:t>Click to edit Master text styles</a:t>
            </a:r>
          </a:p>
        </p:txBody>
      </p:sp>
      <p:sp>
        <p:nvSpPr>
          <p:cNvPr id="1048652" name="Title 11"/>
          <p:cNvSpPr>
            <a:spLocks noGrp="1"/>
          </p:cNvSpPr>
          <p:nvPr>
            <p:ph type="title"/>
          </p:nvPr>
        </p:nvSpPr>
        <p:spPr>
          <a:xfrm>
            <a:off x="3352800" y="975360"/>
            <a:ext cx="5486400" cy="701040"/>
          </a:xfrm>
        </p:spPr>
        <p:txBody>
          <a:bodyPr/>
          <a:p>
            <a:r>
              <a:rPr lang="en-US"/>
              <a:t>Click to edit Master title style</a:t>
            </a:r>
          </a:p>
        </p:txBody>
      </p:sp>
      <p:sp>
        <p:nvSpPr>
          <p:cNvPr id="1048653" name="Date Placeholder 12"/>
          <p:cNvSpPr>
            <a:spLocks noGrp="1"/>
          </p:cNvSpPr>
          <p:nvPr>
            <p:ph type="dt" sz="half" idx="14"/>
          </p:nvPr>
        </p:nvSpPr>
        <p:spPr>
          <a:xfrm>
            <a:off x="3975100" y="273180"/>
            <a:ext cx="4241800" cy="292100"/>
          </a:xfrm>
        </p:spPr>
        <p:txBody>
          <a:bodyPr/>
          <a:p>
            <a:fld id="{1D8BD707-D9CF-40AE-B4C6-C98DA3205C09}" type="datetimeFigureOut">
              <a:rPr lang="en-US" smtClean="0"/>
              <a:t>4/27/2021</a:t>
            </a:fld>
            <a:endParaRPr lang="en-US"/>
          </a:p>
        </p:txBody>
      </p:sp>
      <p:sp>
        <p:nvSpPr>
          <p:cNvPr id="1048654" name="Slide Number Placeholder 13"/>
          <p:cNvSpPr>
            <a:spLocks noGrp="1"/>
          </p:cNvSpPr>
          <p:nvPr>
            <p:ph type="sldNum" sz="quarter" idx="15"/>
          </p:nvPr>
        </p:nvSpPr>
        <p:spPr>
          <a:xfrm>
            <a:off x="5384800" y="6172200"/>
            <a:ext cx="1422400" cy="304800"/>
          </a:xfrm>
        </p:spPr>
        <p:txBody>
          <a:bodyPr/>
          <a:p>
            <a:fld id="{B6F15528-21DE-4FAA-801E-634DDDAF4B2B}" type="slidenum">
              <a:rPr lang="en-US" smtClean="0"/>
              <a:t>‹#›</a:t>
            </a:fld>
            <a:endParaRPr lang="en-US"/>
          </a:p>
        </p:txBody>
      </p:sp>
      <p:sp>
        <p:nvSpPr>
          <p:cNvPr id="1048655" name="Footer Placeholder 14"/>
          <p:cNvSpPr>
            <a:spLocks noGrp="1"/>
          </p:cNvSpPr>
          <p:nvPr>
            <p:ph type="ftr" sz="quarter" idx="16"/>
          </p:nvPr>
        </p:nvSpPr>
        <p:spPr>
          <a:xfrm>
            <a:off x="1930400" y="6486525"/>
            <a:ext cx="8331200" cy="292100"/>
          </a:xfrm>
        </p:spPr>
        <p:txBody>
          <a:bodyPr/>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1" name=""/>
        <p:cNvGrpSpPr/>
        <p:nvPr/>
      </p:nvGrpSpPr>
      <p:grpSpPr>
        <a:xfrm>
          <a:off x="0" y="0"/>
          <a:ext cx="0" cy="0"/>
          <a:chOff x="0" y="0"/>
          <a:chExt cx="0" cy="0"/>
        </a:xfrm>
      </p:grpSpPr>
      <p:sp>
        <p:nvSpPr>
          <p:cNvPr id="1048576" name="Rectangle 7"/>
          <p:cNvSpPr/>
          <p:nvPr/>
        </p:nvSpPr>
        <p:spPr bwMode="hidden">
          <a:xfrm>
            <a:off x="0" y="1335974"/>
            <a:ext cx="12192000" cy="5522027"/>
          </a:xfrm>
          <a:prstGeom prst="rect"/>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577" name="Text Placeholder 2"/>
          <p:cNvSpPr>
            <a:spLocks noGrp="1"/>
          </p:cNvSpPr>
          <p:nvPr>
            <p:ph type="body" idx="1"/>
          </p:nvPr>
        </p:nvSpPr>
        <p:spPr>
          <a:xfrm>
            <a:off x="609600" y="2019301"/>
            <a:ext cx="10972800" cy="4117340"/>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8" name="Date Placeholder 3"/>
          <p:cNvSpPr>
            <a:spLocks noGrp="1"/>
          </p:cNvSpPr>
          <p:nvPr>
            <p:ph type="dt" sz="half" idx="2"/>
          </p:nvPr>
        </p:nvSpPr>
        <p:spPr>
          <a:xfrm>
            <a:off x="3975100" y="273180"/>
            <a:ext cx="4241800" cy="292100"/>
          </a:xfrm>
          <a:prstGeom prst="rect"/>
        </p:spPr>
        <p:txBody>
          <a:bodyPr anchor="ctr" bIns="45720" lIns="91440" rIns="91440" rtlCol="0" tIns="45720" vert="horz">
            <a:noAutofit/>
          </a:bodyPr>
          <a:lstStyle>
            <a:lvl1pPr algn="ctr">
              <a:defRPr baseline="0" b="0" cap="all" sz="1200" spc="300">
                <a:solidFill>
                  <a:schemeClr val="tx1"/>
                </a:solidFill>
              </a:defRPr>
            </a:lvl1pPr>
          </a:lstStyle>
          <a:p>
            <a:fld id="{1D8BD707-D9CF-40AE-B4C6-C98DA3205C09}" type="datetimeFigureOut">
              <a:rPr lang="en-US" smtClean="0"/>
              <a:t>4/27/2021</a:t>
            </a:fld>
            <a:endParaRPr lang="en-US"/>
          </a:p>
        </p:txBody>
      </p:sp>
      <p:sp>
        <p:nvSpPr>
          <p:cNvPr id="1048579" name="Footer Placeholder 4"/>
          <p:cNvSpPr>
            <a:spLocks noGrp="1"/>
          </p:cNvSpPr>
          <p:nvPr>
            <p:ph type="ftr" sz="quarter" idx="3"/>
          </p:nvPr>
        </p:nvSpPr>
        <p:spPr>
          <a:xfrm>
            <a:off x="1930400" y="6486525"/>
            <a:ext cx="8331200" cy="292100"/>
          </a:xfrm>
          <a:prstGeom prst="rect"/>
        </p:spPr>
        <p:txBody>
          <a:bodyPr anchor="ctr" bIns="45720" lIns="91440" rIns="91440" rtlCol="0" tIns="45720" vert="horz">
            <a:normAutofit/>
          </a:bodyPr>
          <a:lstStyle>
            <a:lvl1pPr algn="ctr">
              <a:defRPr baseline="0" b="0" cap="all" sz="1100" spc="300">
                <a:solidFill>
                  <a:schemeClr val="tx1"/>
                </a:solidFill>
              </a:defRPr>
            </a:lvl1pPr>
          </a:lstStyle>
          <a:p>
            <a:endParaRPr lang="en-US"/>
          </a:p>
        </p:txBody>
      </p:sp>
      <p:sp>
        <p:nvSpPr>
          <p:cNvPr id="1048580" name="Slide Number Placeholder 5"/>
          <p:cNvSpPr>
            <a:spLocks noGrp="1"/>
          </p:cNvSpPr>
          <p:nvPr>
            <p:ph type="sldNum" sz="quarter" idx="4"/>
          </p:nvPr>
        </p:nvSpPr>
        <p:spPr>
          <a:xfrm>
            <a:off x="5384800" y="6172200"/>
            <a:ext cx="1422400" cy="304800"/>
          </a:xfrm>
          <a:prstGeom prst="rect"/>
          <a:ln>
            <a:noFill/>
          </a:ln>
        </p:spPr>
        <p:txBody>
          <a:bodyPr anchor="ctr" bIns="0" lIns="0" rIns="0" rtlCol="0" tIns="0" vert="horz">
            <a:normAutofit/>
          </a:bodyPr>
          <a:lstStyle>
            <a:lvl1pPr algn="ctr">
              <a:defRPr b="1" sz="1200">
                <a:solidFill>
                  <a:schemeClr val="tx1"/>
                </a:solidFill>
              </a:defRPr>
            </a:lvl1pPr>
          </a:lstStyle>
          <a:p>
            <a:fld id="{B6F15528-21DE-4FAA-801E-634DDDAF4B2B}" type="slidenum">
              <a:rPr lang="en-US" smtClean="0"/>
              <a:t>‹#›</a:t>
            </a:fld>
            <a:endParaRPr lang="en-US"/>
          </a:p>
        </p:txBody>
      </p:sp>
      <p:cxnSp>
        <p:nvCxnSpPr>
          <p:cNvPr id="3145728" name="Straight Connector 9"/>
          <p:cNvCxnSpPr>
            <a:cxnSpLocks/>
          </p:cNvCxnSpPr>
          <p:nvPr/>
        </p:nvCxnSpPr>
        <p:spPr>
          <a:xfrm>
            <a:off x="0" y="1331436"/>
            <a:ext cx="12192000" cy="1588"/>
          </a:xfrm>
          <a:prstGeom prst="line"/>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1048581" name="Title Placeholder 1"/>
          <p:cNvSpPr>
            <a:spLocks noGrp="1"/>
          </p:cNvSpPr>
          <p:nvPr>
            <p:ph type="title"/>
          </p:nvPr>
        </p:nvSpPr>
        <p:spPr>
          <a:xfrm>
            <a:off x="3352800" y="975360"/>
            <a:ext cx="5486400" cy="701040"/>
          </a:xfrm>
          <a:prstGeom prst="rect"/>
          <a:solidFill>
            <a:schemeClr val="tx1"/>
          </a:solidFill>
          <a:ln w="76200" cmpd="thinThick">
            <a:solidFill>
              <a:schemeClr val="tx1"/>
            </a:solidFill>
            <a:miter lim="800000"/>
          </a:ln>
        </p:spPr>
        <p:txBody>
          <a:bodyPr anchor="ctr" anchorCtr="0" bIns="45720" lIns="91440" rIns="91440" rtlCol="0" tIns="45720" vert="horz">
            <a:normAutofit/>
          </a:bodyPr>
          <a:p>
            <a:r>
              <a:rPr lang="en-US"/>
              <a:t>Click to edit Master title style</a:t>
            </a:r>
            <a:endParaRPr dirty="0" lang="en-US"/>
          </a:p>
        </p:txBody>
      </p:sp>
    </p:spTree>
  </p:cSld>
  <p:clrMap accent1="accent1" accent2="accent2" accent3="accent3" accent4="accent4" accent5="accent5" accent6="accent6" bg1="dk1" bg2="dk2" tx1="lt1" tx2="lt2"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eaLnBrk="1" hangingPunct="1" latinLnBrk="0" rtl="0">
        <a:spcBef>
          <a:spcPts val="400"/>
        </a:spcBef>
        <a:buNone/>
        <a:defRPr baseline="0" b="1" cap="all" sz="1800" kern="1200" spc="0">
          <a:solidFill>
            <a:schemeClr val="bg1">
              <a:lumMod val="75000"/>
              <a:lumOff val="25000"/>
            </a:schemeClr>
          </a:solidFill>
          <a:effectLst/>
          <a:latin typeface="+mj-lt"/>
          <a:ea typeface="+mj-ea"/>
          <a:cs typeface="Tunga" pitchFamily="2"/>
        </a:defRPr>
      </a:lvl1pPr>
    </p:titleStyle>
    <p:bodyStyle>
      <a:lvl1pPr algn="ctr" defTabSz="914400" eaLnBrk="1" hangingPunct="1" indent="0" latinLnBrk="0" marL="0" rtl="0">
        <a:lnSpc>
          <a:spcPct val="100000"/>
        </a:lnSpc>
        <a:spcBef>
          <a:spcPts val="600"/>
        </a:spcBef>
        <a:spcAft>
          <a:spcPts val="0"/>
        </a:spcAft>
        <a:buClr>
          <a:schemeClr val="accent1"/>
        </a:buClr>
        <a:buFontTx/>
        <a:buNone/>
        <a:defRPr baseline="0" b="0" cap="none" sz="2000" i="0" kern="1200" spc="30">
          <a:solidFill>
            <a:schemeClr val="tx1"/>
          </a:solidFill>
          <a:latin typeface="+mn-lt"/>
          <a:ea typeface="+mn-ea"/>
          <a:cs typeface="Tahoma" pitchFamily="34" charset="0"/>
        </a:defRPr>
      </a:lvl1pPr>
      <a:lvl2pPr algn="ctr" defTabSz="914400" eaLnBrk="1" hangingPunct="1" indent="0" latinLnBrk="0" marL="0" rtl="0">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algn="ctr" defTabSz="914400" eaLnBrk="1" hangingPunct="1" indent="0" latinLnBrk="0" marL="0" rtl="0">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algn="ctr" defTabSz="914400" eaLnBrk="1" hangingPunct="1" indent="0" latinLnBrk="0" marL="0" rtl="0">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algn="ctr" defTabSz="914400" eaLnBrk="1" hangingPunct="1" indent="0" latinLnBrk="0" marL="0" rtl="0">
        <a:lnSpc>
          <a:spcPct val="100000"/>
        </a:lnSpc>
        <a:spcBef>
          <a:spcPts val="1200"/>
        </a:spcBef>
        <a:buClr>
          <a:schemeClr val="accent1"/>
        </a:buClr>
        <a:buFontTx/>
        <a:buNone/>
        <a:defRPr baseline="0" sz="1400" kern="1200">
          <a:solidFill>
            <a:schemeClr val="tx1"/>
          </a:solidFill>
          <a:latin typeface="+mn-lt"/>
          <a:ea typeface="+mn-ea"/>
          <a:cs typeface="Tahoma" pitchFamily="34" charset="0"/>
        </a:defRPr>
      </a:lvl5pPr>
      <a:lvl6pPr algn="ctr" defTabSz="914400" eaLnBrk="1" hangingPunct="1" indent="0" latinLnBrk="0" marL="0" rtl="0">
        <a:lnSpc>
          <a:spcPct val="100000"/>
        </a:lnSpc>
        <a:spcBef>
          <a:spcPts val="1200"/>
        </a:spcBef>
        <a:buFont typeface="Arial" pitchFamily="34" charset="0"/>
        <a:buNone/>
        <a:defRPr sz="1400" kern="1200">
          <a:solidFill>
            <a:schemeClr val="tx2"/>
          </a:solidFill>
          <a:latin typeface="+mn-lt"/>
          <a:ea typeface="+mn-ea"/>
          <a:cs typeface="+mn-cs"/>
        </a:defRPr>
      </a:lvl6pPr>
      <a:lvl7pPr algn="ctr" defTabSz="914400" eaLnBrk="1" hangingPunct="1" indent="0" latinLnBrk="0" marL="0" rtl="0">
        <a:lnSpc>
          <a:spcPct val="100000"/>
        </a:lnSpc>
        <a:spcBef>
          <a:spcPts val="1200"/>
        </a:spcBef>
        <a:buFont typeface="Arial" pitchFamily="34" charset="0"/>
        <a:buNone/>
        <a:defRPr sz="1400" kern="1200">
          <a:solidFill>
            <a:schemeClr val="tx1"/>
          </a:solidFill>
          <a:latin typeface="+mn-lt"/>
          <a:ea typeface="+mn-ea"/>
          <a:cs typeface="+mn-cs"/>
        </a:defRPr>
      </a:lvl7pPr>
      <a:lvl8pPr algn="ctr" defTabSz="914400" eaLnBrk="1" hangingPunct="1" indent="0" latinLnBrk="0" marL="0" rtl="0">
        <a:lnSpc>
          <a:spcPct val="100000"/>
        </a:lnSpc>
        <a:spcBef>
          <a:spcPts val="1200"/>
        </a:spcBef>
        <a:buFont typeface="Arial" pitchFamily="34" charset="0"/>
        <a:buNone/>
        <a:defRPr sz="1400" kern="1200">
          <a:solidFill>
            <a:schemeClr val="tx2"/>
          </a:solidFill>
          <a:latin typeface="+mn-lt"/>
          <a:ea typeface="+mn-ea"/>
          <a:cs typeface="+mn-cs"/>
        </a:defRPr>
      </a:lvl8pPr>
      <a:lvl9pPr algn="ctr" defTabSz="914400" eaLnBrk="1" hangingPunct="1" indent="0" latinLnBrk="0" marL="0" rtl="0">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hyperlink" Target="https://www.websitepulse.com/blog/ddos-attack" TargetMode="Externa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hyperlink" Target="https://www.websitepulse.com/services/server-and-network-monitoring"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9" name="Title 1"/>
          <p:cNvSpPr>
            <a:spLocks noGrp="1"/>
          </p:cNvSpPr>
          <p:nvPr>
            <p:ph type="title"/>
          </p:nvPr>
        </p:nvSpPr>
        <p:spPr>
          <a:xfrm>
            <a:off x="2030607" y="901931"/>
            <a:ext cx="8283185" cy="584775"/>
          </a:xfrm>
        </p:spPr>
        <p:txBody>
          <a:bodyPr>
            <a:normAutofit/>
          </a:bodyPr>
          <a:p>
            <a:pPr algn="ctr"/>
            <a:r>
              <a:rPr altLang="en" dirty="0" sz="3800" lang="en-US">
                <a:solidFill>
                  <a:schemeClr val="tx1"/>
                </a:solidFill>
              </a:rPr>
              <a:t>ECOM-III SEM</a:t>
            </a:r>
            <a:endParaRPr altLang="zh-CN" dirty="0" sz="3800" lang="en-US">
              <a:solidFill>
                <a:schemeClr val="tx1"/>
              </a:solidFill>
            </a:endParaRPr>
          </a:p>
        </p:txBody>
      </p:sp>
      <p:sp>
        <p:nvSpPr>
          <p:cNvPr id="1048590" name="TextBox 1048646"/>
          <p:cNvSpPr txBox="1"/>
          <p:nvPr/>
        </p:nvSpPr>
        <p:spPr>
          <a:xfrm>
            <a:off x="3505200" y="2514600"/>
            <a:ext cx="5257799" cy="612140"/>
          </a:xfrm>
          <a:prstGeom prst="rect"/>
        </p:spPr>
        <p:txBody>
          <a:bodyPr rtlCol="0" wrap="square">
            <a:spAutoFit/>
          </a:bodyPr>
          <a:p>
            <a:pPr algn="ctr"/>
            <a:r>
              <a:rPr altLang="en" dirty="0" sz="3500" lang="en-US">
                <a:highlight>
                  <a:srgbClr val="000000"/>
                </a:highlight>
              </a:rPr>
              <a:t>Mana</a:t>
            </a:r>
            <a:r>
              <a:rPr altLang="en" dirty="0" sz="3500" lang="en-US">
                <a:highlight>
                  <a:srgbClr val="000000"/>
                </a:highlight>
              </a:rPr>
              <a:t>-c</a:t>
            </a:r>
            <a:endParaRPr dirty="0" sz="3500" lang="en-GB">
              <a:highlight>
                <a:srgbClr val="000000"/>
              </a:highlight>
            </a:endParaRPr>
          </a:p>
        </p:txBody>
      </p:sp>
      <p:sp>
        <p:nvSpPr>
          <p:cNvPr id="1048591" name="TextBox 8"/>
          <p:cNvSpPr txBox="1"/>
          <p:nvPr/>
        </p:nvSpPr>
        <p:spPr>
          <a:xfrm>
            <a:off x="990600" y="3886200"/>
            <a:ext cx="10591800" cy="2504441"/>
          </a:xfrm>
          <a:prstGeom prst="rect"/>
          <a:noFill/>
        </p:spPr>
        <p:txBody>
          <a:bodyPr wrap="square">
            <a:spAutoFit/>
          </a:bodyPr>
          <a:p>
            <a:pPr algn="ctr"/>
            <a:r>
              <a:rPr altLang="en" dirty="0" sz="3200" lang="en-US">
                <a:latin typeface="Arial Rounded MT Bold" panose="020F0704030504030204" pitchFamily="34" charset="0"/>
              </a:rPr>
              <a:t> Unit – 4</a:t>
            </a:r>
            <a:r>
              <a:rPr altLang="en" dirty="0" sz="3200" lang="en-US">
                <a:latin typeface="Arial Rounded MT Bold" panose="020F0704030504030204" pitchFamily="34" charset="0"/>
              </a:rPr>
              <a:t>(</a:t>
            </a:r>
            <a:r>
              <a:rPr altLang="en" dirty="0" sz="3200" lang="en-US">
                <a:latin typeface="Arial Rounded MT Bold" panose="020F0704030504030204" pitchFamily="34" charset="0"/>
              </a:rPr>
              <a:t> </a:t>
            </a:r>
            <a:r>
              <a:rPr altLang="en" dirty="0" sz="3200" lang="en-US">
                <a:latin typeface="Arial Rounded MT Bold" panose="020F0704030504030204" pitchFamily="34" charset="0"/>
              </a:rPr>
              <a:t>M</a:t>
            </a:r>
            <a:r>
              <a:rPr altLang="en" dirty="0" sz="3200" lang="en-US">
                <a:latin typeface="Arial Rounded MT Bold" panose="020F0704030504030204" pitchFamily="34" charset="0"/>
              </a:rPr>
              <a:t>a</a:t>
            </a:r>
            <a:r>
              <a:rPr altLang="en" dirty="0" sz="3200" lang="en-US">
                <a:latin typeface="Arial Rounded MT Bold" panose="020F0704030504030204" pitchFamily="34" charset="0"/>
              </a:rPr>
              <a:t>n</a:t>
            </a:r>
            <a:r>
              <a:rPr altLang="en" dirty="0" sz="3200" lang="en-US">
                <a:latin typeface="Arial Rounded MT Bold" panose="020F0704030504030204" pitchFamily="34" charset="0"/>
              </a:rPr>
              <a:t>a</a:t>
            </a:r>
            <a:r>
              <a:rPr altLang="en" dirty="0" sz="3200" lang="en-US">
                <a:latin typeface="Arial Rounded MT Bold" panose="020F0704030504030204" pitchFamily="34" charset="0"/>
              </a:rPr>
              <a:t>g</a:t>
            </a:r>
            <a:r>
              <a:rPr altLang="en" dirty="0" sz="3200" lang="en-US">
                <a:latin typeface="Arial Rounded MT Bold" panose="020F0704030504030204" pitchFamily="34" charset="0"/>
              </a:rPr>
              <a:t>i</a:t>
            </a:r>
            <a:r>
              <a:rPr altLang="en" dirty="0" sz="3200" lang="en-US">
                <a:latin typeface="Arial Rounded MT Bold" panose="020F0704030504030204" pitchFamily="34" charset="0"/>
              </a:rPr>
              <a:t>n</a:t>
            </a:r>
            <a:r>
              <a:rPr altLang="en" dirty="0" sz="3200" lang="en-US">
                <a:latin typeface="Arial Rounded MT Bold" panose="020F0704030504030204" pitchFamily="34" charset="0"/>
              </a:rPr>
              <a:t>g</a:t>
            </a:r>
            <a:r>
              <a:rPr altLang="en" dirty="0" sz="3200" lang="en-US">
                <a:latin typeface="Arial Rounded MT Bold" panose="020F0704030504030204" pitchFamily="34" charset="0"/>
              </a:rPr>
              <a:t> </a:t>
            </a:r>
            <a:r>
              <a:rPr altLang="en" dirty="0" sz="3200" lang="en-US">
                <a:latin typeface="Arial Rounded MT Bold" panose="020F0704030504030204" pitchFamily="34" charset="0"/>
              </a:rPr>
              <a:t>e</a:t>
            </a:r>
            <a:r>
              <a:rPr altLang="en" dirty="0" sz="3200" lang="en-US">
                <a:latin typeface="Arial Rounded MT Bold" panose="020F0704030504030204" pitchFamily="34" charset="0"/>
              </a:rPr>
              <a:t>-</a:t>
            </a:r>
            <a:r>
              <a:rPr altLang="en" dirty="0" sz="3200" lang="en-US">
                <a:latin typeface="Arial Rounded MT Bold" panose="020F0704030504030204" pitchFamily="34" charset="0"/>
              </a:rPr>
              <a:t> </a:t>
            </a:r>
            <a:r>
              <a:rPr altLang="en" dirty="0" sz="3200" lang="en-US">
                <a:latin typeface="Arial Rounded MT Bold" panose="020F0704030504030204" pitchFamily="34" charset="0"/>
              </a:rPr>
              <a:t>c</a:t>
            </a:r>
            <a:r>
              <a:rPr altLang="en" dirty="0" sz="3200" lang="en-US">
                <a:latin typeface="Arial Rounded MT Bold" panose="020F0704030504030204" pitchFamily="34" charset="0"/>
              </a:rPr>
              <a:t>h</a:t>
            </a:r>
            <a:r>
              <a:rPr altLang="en" dirty="0" sz="3200" lang="en-US">
                <a:latin typeface="Arial Rounded MT Bold" panose="020F0704030504030204" pitchFamily="34" charset="0"/>
              </a:rPr>
              <a:t>a</a:t>
            </a:r>
            <a:r>
              <a:rPr altLang="en" dirty="0" sz="3200" lang="en-US">
                <a:latin typeface="Arial Rounded MT Bold" panose="020F0704030504030204" pitchFamily="34" charset="0"/>
              </a:rPr>
              <a:t>n</a:t>
            </a:r>
            <a:r>
              <a:rPr altLang="en" dirty="0" sz="3200" lang="en-US">
                <a:latin typeface="Arial Rounded MT Bold" panose="020F0704030504030204" pitchFamily="34" charset="0"/>
              </a:rPr>
              <a:t>n</a:t>
            </a:r>
            <a:r>
              <a:rPr altLang="en" dirty="0" sz="3200" lang="en-US">
                <a:latin typeface="Arial Rounded MT Bold" panose="020F0704030504030204" pitchFamily="34" charset="0"/>
              </a:rPr>
              <a:t>e</a:t>
            </a:r>
            <a:r>
              <a:rPr altLang="en" dirty="0" sz="3200" lang="en-US">
                <a:latin typeface="Arial Rounded MT Bold" panose="020F0704030504030204" pitchFamily="34" charset="0"/>
              </a:rPr>
              <a:t>l</a:t>
            </a:r>
            <a:r>
              <a:rPr altLang="en" dirty="0" sz="3200" lang="en-US">
                <a:latin typeface="Arial Rounded MT Bold" panose="020F0704030504030204" pitchFamily="34" charset="0"/>
              </a:rPr>
              <a:t>s</a:t>
            </a:r>
            <a:r>
              <a:rPr altLang="en" dirty="0" sz="3200" lang="en-US">
                <a:latin typeface="Arial Rounded MT Bold" panose="020F0704030504030204" pitchFamily="34" charset="0"/>
              </a:rPr>
              <a:t>)</a:t>
            </a:r>
            <a:endParaRPr altLang="en-US" lang="zh-CN"/>
          </a:p>
          <a:p>
            <a:pPr algn="ctr"/>
            <a:r>
              <a:rPr altLang="en" b="1" dirty="0" sz="3200" lang="en-US">
                <a:latin typeface="Arial Rounded MT Bold" panose="020F0704030504030204" pitchFamily="34" charset="0"/>
              </a:rPr>
              <a:t>Hacked! How to defend and backup, site and business safety</a:t>
            </a:r>
            <a:r>
              <a:rPr altLang="en" b="1" dirty="0" sz="3200" lang="en-US">
                <a:latin typeface="Arial Rounded MT Bold" panose="020F0704030504030204" pitchFamily="34" charset="0"/>
              </a:rPr>
              <a:t> </a:t>
            </a:r>
            <a:endParaRPr altLang="en-US" lang="zh-CN"/>
          </a:p>
          <a:p>
            <a:pPr algn="ctr"/>
            <a:endParaRPr altLang="en" b="1" dirty="0" sz="3200" lang="en-US">
              <a:latin typeface="Arial Rounded MT Bold" panose="020F0704030504030204" pitchFamily="34" charset="0"/>
            </a:endParaRPr>
          </a:p>
          <a:p>
            <a:pPr algn="ctr"/>
            <a:r>
              <a:rPr altLang="en" b="1" dirty="0" sz="3200" lang="en-US">
                <a:latin typeface="Arial Rounded MT Bold" panose="020F0704030504030204" pitchFamily="34" charset="0"/>
              </a:rPr>
              <a:t>By:- Tanuja Singhal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48" name=""/>
        <p:cNvGrpSpPr/>
        <p:nvPr/>
      </p:nvGrpSpPr>
      <p:grpSpPr>
        <a:xfrm>
          <a:off x="0" y="0"/>
          <a:ext cx="0" cy="0"/>
          <a:chOff x="0" y="0"/>
          <a:chExt cx="0" cy="0"/>
        </a:xfrm>
      </p:grpSpPr>
      <p:sp>
        <p:nvSpPr>
          <p:cNvPr id="1048620" name="object 2"/>
          <p:cNvSpPr txBox="1">
            <a:spLocks noGrp="1"/>
          </p:cNvSpPr>
          <p:nvPr>
            <p:ph type="title"/>
          </p:nvPr>
        </p:nvSpPr>
        <p:spPr>
          <a:xfrm>
            <a:off x="762000" y="792034"/>
            <a:ext cx="9448800" cy="382797"/>
          </a:xfrm>
          <a:prstGeom prst="rect"/>
        </p:spPr>
        <p:txBody>
          <a:bodyPr bIns="0" lIns="0" rIns="0" rtlCol="0" tIns="13335" vert="horz" wrap="square">
            <a:spAutoFit/>
          </a:bodyPr>
          <a:p>
            <a:pPr marL="12700">
              <a:lnSpc>
                <a:spcPct val="100000"/>
              </a:lnSpc>
              <a:spcBef>
                <a:spcPts val="105"/>
              </a:spcBef>
            </a:pPr>
            <a:r>
              <a:rPr dirty="0" sz="2400" spc="-20"/>
              <a:t>7. </a:t>
            </a:r>
            <a:r>
              <a:rPr dirty="0" sz="2400" spc="-35"/>
              <a:t>Correctly </a:t>
            </a:r>
            <a:r>
              <a:rPr dirty="0" sz="2400" spc="-45"/>
              <a:t>Configure </a:t>
            </a:r>
            <a:r>
              <a:rPr dirty="0" sz="2400" spc="-35"/>
              <a:t>Essential</a:t>
            </a:r>
            <a:r>
              <a:rPr dirty="0" sz="2400" spc="-220"/>
              <a:t> </a:t>
            </a:r>
            <a:r>
              <a:rPr dirty="0" sz="2400" spc="-50"/>
              <a:t>Protections</a:t>
            </a:r>
          </a:p>
        </p:txBody>
      </p:sp>
      <p:sp>
        <p:nvSpPr>
          <p:cNvPr id="1048621" name="object 3"/>
          <p:cNvSpPr txBox="1"/>
          <p:nvPr/>
        </p:nvSpPr>
        <p:spPr>
          <a:xfrm>
            <a:off x="648716" y="1611250"/>
            <a:ext cx="11149965" cy="4473019"/>
          </a:xfrm>
          <a:prstGeom prst="rect"/>
        </p:spPr>
        <p:txBody>
          <a:bodyPr bIns="0" lIns="0" rIns="0" rtlCol="0" tIns="121920" vert="horz" wrap="square">
            <a:spAutoFit/>
          </a:bodyPr>
          <a:p>
            <a:pPr algn="just" marL="12700" marR="5080">
              <a:lnSpc>
                <a:spcPct val="70000"/>
              </a:lnSpc>
              <a:spcBef>
                <a:spcPts val="960"/>
              </a:spcBef>
            </a:pPr>
            <a:r>
              <a:rPr dirty="0" sz="2400" spc="-10">
                <a:latin typeface="Calibri"/>
                <a:cs typeface="Calibri"/>
              </a:rPr>
              <a:t>Just </a:t>
            </a:r>
            <a:r>
              <a:rPr dirty="0" sz="2400" spc="-5">
                <a:latin typeface="Calibri"/>
                <a:cs typeface="Calibri"/>
              </a:rPr>
              <a:t>buying </a:t>
            </a:r>
            <a:r>
              <a:rPr dirty="0" sz="2400">
                <a:latin typeface="Calibri"/>
                <a:cs typeface="Calibri"/>
              </a:rPr>
              <a:t>a </a:t>
            </a:r>
            <a:r>
              <a:rPr dirty="0" sz="2400" spc="-10">
                <a:latin typeface="Calibri"/>
                <a:cs typeface="Calibri"/>
              </a:rPr>
              <a:t>firewall </a:t>
            </a:r>
            <a:r>
              <a:rPr dirty="0" sz="2400" spc="-15">
                <a:latin typeface="Calibri"/>
                <a:cs typeface="Calibri"/>
              </a:rPr>
              <a:t>to protect your website won't </a:t>
            </a:r>
            <a:r>
              <a:rPr dirty="0" sz="2400" spc="-5">
                <a:latin typeface="Calibri"/>
                <a:cs typeface="Calibri"/>
              </a:rPr>
              <a:t>help. </a:t>
            </a:r>
            <a:r>
              <a:rPr dirty="0" sz="2400" spc="-60">
                <a:latin typeface="Calibri"/>
                <a:cs typeface="Calibri"/>
              </a:rPr>
              <a:t>You </a:t>
            </a:r>
            <a:r>
              <a:rPr dirty="0" sz="2400" spc="-20">
                <a:latin typeface="Calibri"/>
                <a:cs typeface="Calibri"/>
              </a:rPr>
              <a:t>have </a:t>
            </a:r>
            <a:r>
              <a:rPr dirty="0" sz="2400" spc="-15">
                <a:latin typeface="Calibri"/>
                <a:cs typeface="Calibri"/>
              </a:rPr>
              <a:t>to </a:t>
            </a:r>
            <a:r>
              <a:rPr dirty="0" sz="2400" spc="-10">
                <a:latin typeface="Calibri"/>
                <a:cs typeface="Calibri"/>
              </a:rPr>
              <a:t>correctly </a:t>
            </a:r>
            <a:r>
              <a:rPr dirty="0" sz="2400" spc="-15">
                <a:latin typeface="Calibri"/>
                <a:cs typeface="Calibri"/>
              </a:rPr>
              <a:t>configure  </a:t>
            </a:r>
            <a:r>
              <a:rPr dirty="0" sz="2400">
                <a:latin typeface="Calibri"/>
                <a:cs typeface="Calibri"/>
              </a:rPr>
              <a:t>its </a:t>
            </a:r>
            <a:r>
              <a:rPr dirty="0" sz="2400" spc="-5">
                <a:latin typeface="Calibri"/>
                <a:cs typeface="Calibri"/>
              </a:rPr>
              <a:t>essential </a:t>
            </a:r>
            <a:r>
              <a:rPr dirty="0" sz="2400" spc="-10">
                <a:latin typeface="Calibri"/>
                <a:cs typeface="Calibri"/>
              </a:rPr>
              <a:t>protections </a:t>
            </a:r>
            <a:r>
              <a:rPr dirty="0" sz="2400" spc="-15">
                <a:latin typeface="Calibri"/>
                <a:cs typeface="Calibri"/>
              </a:rPr>
              <a:t>to </a:t>
            </a:r>
            <a:r>
              <a:rPr dirty="0" sz="2400" spc="-20">
                <a:latin typeface="Calibri"/>
                <a:cs typeface="Calibri"/>
              </a:rPr>
              <a:t>make </a:t>
            </a:r>
            <a:r>
              <a:rPr dirty="0" sz="2400" spc="-10">
                <a:latin typeface="Calibri"/>
                <a:cs typeface="Calibri"/>
              </a:rPr>
              <a:t>most </a:t>
            </a:r>
            <a:r>
              <a:rPr dirty="0" sz="2400" spc="-5">
                <a:latin typeface="Calibri"/>
                <a:cs typeface="Calibri"/>
              </a:rPr>
              <a:t>out of </a:t>
            </a:r>
            <a:r>
              <a:rPr dirty="0" sz="2400">
                <a:latin typeface="Calibri"/>
                <a:cs typeface="Calibri"/>
              </a:rPr>
              <a:t>it. </a:t>
            </a:r>
            <a:r>
              <a:rPr dirty="0" sz="2400" spc="-5">
                <a:latin typeface="Calibri"/>
                <a:cs typeface="Calibri"/>
              </a:rPr>
              <a:t>If </a:t>
            </a:r>
            <a:r>
              <a:rPr dirty="0" sz="2400" spc="-10">
                <a:latin typeface="Calibri"/>
                <a:cs typeface="Calibri"/>
              </a:rPr>
              <a:t>you </a:t>
            </a:r>
            <a:r>
              <a:rPr dirty="0" sz="2400" spc="-15">
                <a:latin typeface="Calibri"/>
                <a:cs typeface="Calibri"/>
              </a:rPr>
              <a:t>are </a:t>
            </a:r>
            <a:r>
              <a:rPr dirty="0" sz="2400">
                <a:latin typeface="Calibri"/>
                <a:cs typeface="Calibri"/>
              </a:rPr>
              <a:t>in </a:t>
            </a:r>
            <a:r>
              <a:rPr dirty="0" sz="2400" spc="-5">
                <a:latin typeface="Calibri"/>
                <a:cs typeface="Calibri"/>
              </a:rPr>
              <a:t>full </a:t>
            </a:r>
            <a:r>
              <a:rPr dirty="0" sz="2400" spc="-15">
                <a:latin typeface="Calibri"/>
                <a:cs typeface="Calibri"/>
              </a:rPr>
              <a:t>control </a:t>
            </a:r>
            <a:r>
              <a:rPr dirty="0" sz="2400" spc="-5">
                <a:latin typeface="Calibri"/>
                <a:cs typeface="Calibri"/>
              </a:rPr>
              <a:t>of </a:t>
            </a:r>
            <a:r>
              <a:rPr dirty="0" sz="2400" spc="-10">
                <a:latin typeface="Calibri"/>
                <a:cs typeface="Calibri"/>
              </a:rPr>
              <a:t>your  </a:t>
            </a:r>
            <a:r>
              <a:rPr dirty="0" sz="2400" spc="-5">
                <a:latin typeface="Calibri"/>
                <a:cs typeface="Calibri"/>
              </a:rPr>
              <a:t>eCommerce </a:t>
            </a:r>
            <a:r>
              <a:rPr dirty="0" sz="2400" spc="-15">
                <a:latin typeface="Calibri"/>
                <a:cs typeface="Calibri"/>
              </a:rPr>
              <a:t>website </a:t>
            </a:r>
            <a:r>
              <a:rPr dirty="0" sz="2400">
                <a:latin typeface="Calibri"/>
                <a:cs typeface="Calibri"/>
              </a:rPr>
              <a:t>and </a:t>
            </a:r>
            <a:r>
              <a:rPr dirty="0" sz="2400" spc="-10">
                <a:latin typeface="Calibri"/>
                <a:cs typeface="Calibri"/>
              </a:rPr>
              <a:t>can </a:t>
            </a:r>
            <a:r>
              <a:rPr dirty="0" sz="2400">
                <a:latin typeface="Calibri"/>
                <a:cs typeface="Calibri"/>
              </a:rPr>
              <a:t>access </a:t>
            </a:r>
            <a:r>
              <a:rPr dirty="0" sz="2400" spc="-5">
                <a:latin typeface="Calibri"/>
                <a:cs typeface="Calibri"/>
              </a:rPr>
              <a:t>the </a:t>
            </a:r>
            <a:r>
              <a:rPr dirty="0" sz="2400" spc="-10">
                <a:latin typeface="Calibri"/>
                <a:cs typeface="Calibri"/>
              </a:rPr>
              <a:t>network </a:t>
            </a:r>
            <a:r>
              <a:rPr dirty="0" sz="2400" spc="-5">
                <a:latin typeface="Calibri"/>
                <a:cs typeface="Calibri"/>
              </a:rPr>
              <a:t>security </a:t>
            </a:r>
            <a:r>
              <a:rPr dirty="0" sz="2400" spc="-10">
                <a:latin typeface="Calibri"/>
                <a:cs typeface="Calibri"/>
              </a:rPr>
              <a:t>infrastructure, </a:t>
            </a:r>
            <a:r>
              <a:rPr dirty="0" sz="2400">
                <a:latin typeface="Calibri"/>
                <a:cs typeface="Calibri"/>
              </a:rPr>
              <a:t>it's </a:t>
            </a:r>
            <a:r>
              <a:rPr dirty="0" sz="2400" spc="-5">
                <a:latin typeface="Calibri"/>
                <a:cs typeface="Calibri"/>
              </a:rPr>
              <a:t>terrific.  Otherwise, </a:t>
            </a:r>
            <a:r>
              <a:rPr dirty="0" sz="2400">
                <a:latin typeface="Calibri"/>
                <a:cs typeface="Calibri"/>
              </a:rPr>
              <a:t>ask </a:t>
            </a:r>
            <a:r>
              <a:rPr dirty="0" sz="2400" spc="-10">
                <a:latin typeface="Calibri"/>
                <a:cs typeface="Calibri"/>
              </a:rPr>
              <a:t>your developer </a:t>
            </a:r>
            <a:r>
              <a:rPr dirty="0" sz="2400" spc="-5">
                <a:latin typeface="Calibri"/>
                <a:cs typeface="Calibri"/>
              </a:rPr>
              <a:t>or </a:t>
            </a:r>
            <a:r>
              <a:rPr dirty="0" sz="2400" spc="-10">
                <a:latin typeface="Calibri"/>
                <a:cs typeface="Calibri"/>
              </a:rPr>
              <a:t>hosting provider </a:t>
            </a:r>
            <a:r>
              <a:rPr dirty="0" sz="2400" spc="-5">
                <a:latin typeface="Calibri"/>
                <a:cs typeface="Calibri"/>
              </a:rPr>
              <a:t>or </a:t>
            </a:r>
            <a:r>
              <a:rPr dirty="0" sz="2400" spc="-10">
                <a:latin typeface="Calibri"/>
                <a:cs typeface="Calibri"/>
              </a:rPr>
              <a:t>whoever </a:t>
            </a:r>
            <a:r>
              <a:rPr dirty="0" sz="2400">
                <a:latin typeface="Calibri"/>
                <a:cs typeface="Calibri"/>
              </a:rPr>
              <a:t>is </a:t>
            </a:r>
            <a:r>
              <a:rPr dirty="0" sz="2400" spc="-10">
                <a:latin typeface="Calibri"/>
                <a:cs typeface="Calibri"/>
              </a:rPr>
              <a:t>maintaining your  </a:t>
            </a:r>
            <a:r>
              <a:rPr dirty="0" sz="2400" spc="-15">
                <a:latin typeface="Calibri"/>
                <a:cs typeface="Calibri"/>
              </a:rPr>
              <a:t>website to </a:t>
            </a:r>
            <a:r>
              <a:rPr dirty="0" sz="2400" spc="-5">
                <a:latin typeface="Calibri"/>
                <a:cs typeface="Calibri"/>
              </a:rPr>
              <a:t>implement </a:t>
            </a:r>
            <a:r>
              <a:rPr dirty="0" sz="2400">
                <a:latin typeface="Calibri"/>
                <a:cs typeface="Calibri"/>
              </a:rPr>
              <a:t>the </a:t>
            </a:r>
            <a:r>
              <a:rPr dirty="0" sz="2400" spc="-10">
                <a:latin typeface="Calibri"/>
                <a:cs typeface="Calibri"/>
              </a:rPr>
              <a:t>following </a:t>
            </a:r>
            <a:r>
              <a:rPr dirty="0" sz="2400" spc="-5">
                <a:latin typeface="Calibri"/>
                <a:cs typeface="Calibri"/>
              </a:rPr>
              <a:t>security</a:t>
            </a:r>
            <a:r>
              <a:rPr dirty="0" sz="2400" spc="-20">
                <a:latin typeface="Calibri"/>
                <a:cs typeface="Calibri"/>
              </a:rPr>
              <a:t> </a:t>
            </a:r>
            <a:r>
              <a:rPr dirty="0" sz="2400">
                <a:latin typeface="Calibri"/>
                <a:cs typeface="Calibri"/>
              </a:rPr>
              <a:t>services.</a:t>
            </a:r>
            <a:endParaRPr sz="2400">
              <a:latin typeface="Calibri"/>
              <a:cs typeface="Calibri"/>
            </a:endParaRPr>
          </a:p>
          <a:p>
            <a:pPr indent="-228600" marL="241300">
              <a:lnSpc>
                <a:spcPct val="100000"/>
              </a:lnSpc>
              <a:spcBef>
                <a:spcPts val="135"/>
              </a:spcBef>
              <a:buFont typeface="Arial"/>
              <a:buChar char="•"/>
              <a:tabLst>
                <a:tab algn="l" pos="241300"/>
              </a:tabLst>
            </a:pPr>
            <a:r>
              <a:rPr dirty="0" sz="2400" spc="-15">
                <a:latin typeface="Calibri"/>
                <a:cs typeface="Calibri"/>
              </a:rPr>
              <a:t>Data </a:t>
            </a:r>
            <a:r>
              <a:rPr dirty="0" sz="2400" spc="-5">
                <a:latin typeface="Calibri"/>
                <a:cs typeface="Calibri"/>
              </a:rPr>
              <a:t>loss</a:t>
            </a:r>
            <a:r>
              <a:rPr dirty="0" sz="2400" spc="-10">
                <a:latin typeface="Calibri"/>
                <a:cs typeface="Calibri"/>
              </a:rPr>
              <a:t> </a:t>
            </a:r>
            <a:r>
              <a:rPr dirty="0" sz="2400" spc="-5">
                <a:latin typeface="Calibri"/>
                <a:cs typeface="Calibri"/>
              </a:rPr>
              <a:t>detection</a:t>
            </a:r>
            <a:endParaRPr sz="2400">
              <a:latin typeface="Calibri"/>
              <a:cs typeface="Calibri"/>
            </a:endParaRPr>
          </a:p>
          <a:p>
            <a:pPr indent="-228600" marL="241300">
              <a:lnSpc>
                <a:spcPct val="100000"/>
              </a:lnSpc>
              <a:spcBef>
                <a:spcPts val="145"/>
              </a:spcBef>
              <a:buFont typeface="Arial"/>
              <a:buChar char="•"/>
              <a:tabLst>
                <a:tab algn="l" pos="241300"/>
              </a:tabLst>
            </a:pPr>
            <a:r>
              <a:rPr dirty="0" sz="2400" spc="-15">
                <a:latin typeface="Calibri"/>
                <a:cs typeface="Calibri"/>
              </a:rPr>
              <a:t>Data </a:t>
            </a:r>
            <a:r>
              <a:rPr dirty="0" sz="2400" spc="-5">
                <a:latin typeface="Calibri"/>
                <a:cs typeface="Calibri"/>
              </a:rPr>
              <a:t>loss</a:t>
            </a:r>
            <a:r>
              <a:rPr dirty="0" sz="2400" spc="-10">
                <a:latin typeface="Calibri"/>
                <a:cs typeface="Calibri"/>
              </a:rPr>
              <a:t> prevention</a:t>
            </a:r>
            <a:endParaRPr sz="2400">
              <a:latin typeface="Calibri"/>
              <a:cs typeface="Calibri"/>
            </a:endParaRPr>
          </a:p>
          <a:p>
            <a:pPr indent="-228600" marL="241300">
              <a:lnSpc>
                <a:spcPct val="100000"/>
              </a:lnSpc>
              <a:spcBef>
                <a:spcPts val="130"/>
              </a:spcBef>
              <a:buFont typeface="Arial"/>
              <a:buChar char="•"/>
              <a:tabLst>
                <a:tab algn="l" pos="241300"/>
              </a:tabLst>
            </a:pPr>
            <a:r>
              <a:rPr dirty="0" sz="2400" spc="-5">
                <a:latin typeface="Calibri"/>
                <a:cs typeface="Calibri"/>
              </a:rPr>
              <a:t>Intrusion detection </a:t>
            </a:r>
            <a:r>
              <a:rPr dirty="0" sz="2400">
                <a:latin typeface="Calibri"/>
                <a:cs typeface="Calibri"/>
              </a:rPr>
              <a:t>and </a:t>
            </a:r>
            <a:r>
              <a:rPr dirty="0" sz="2400" spc="-10">
                <a:latin typeface="Calibri"/>
                <a:cs typeface="Calibri"/>
              </a:rPr>
              <a:t>tracking</a:t>
            </a:r>
            <a:r>
              <a:rPr dirty="0" sz="2400" spc="-60">
                <a:latin typeface="Calibri"/>
                <a:cs typeface="Calibri"/>
              </a:rPr>
              <a:t> </a:t>
            </a:r>
            <a:r>
              <a:rPr dirty="0" sz="2400">
                <a:latin typeface="Calibri"/>
                <a:cs typeface="Calibri"/>
              </a:rPr>
              <a:t>services</a:t>
            </a:r>
            <a:endParaRPr sz="2400">
              <a:latin typeface="Calibri"/>
              <a:cs typeface="Calibri"/>
            </a:endParaRPr>
          </a:p>
          <a:p>
            <a:pPr indent="-228600" marL="241300">
              <a:lnSpc>
                <a:spcPct val="100000"/>
              </a:lnSpc>
              <a:spcBef>
                <a:spcPts val="135"/>
              </a:spcBef>
              <a:buClr>
                <a:srgbClr val="000000"/>
              </a:buClr>
              <a:buFont typeface="Arial"/>
              <a:buChar char="•"/>
              <a:tabLst>
                <a:tab algn="l" pos="241300"/>
              </a:tabLst>
            </a:pPr>
            <a:r>
              <a:rPr dirty="0" sz="2400" spc="-5" u="heavy">
                <a:solidFill>
                  <a:srgbClr val="0462C1"/>
                </a:solidFill>
                <a:uFill>
                  <a:solidFill>
                    <a:srgbClr val="0462C1"/>
                  </a:solidFill>
                </a:uFill>
                <a:latin typeface="Calibri"/>
                <a:cs typeface="Calibri"/>
                <a:hlinkClick r:id="rId1"/>
              </a:rPr>
              <a:t>DDoS</a:t>
            </a:r>
            <a:r>
              <a:rPr dirty="0" sz="2400" spc="-25">
                <a:solidFill>
                  <a:srgbClr val="0462C1"/>
                </a:solidFill>
                <a:latin typeface="Calibri"/>
                <a:cs typeface="Calibri"/>
                <a:hlinkClick r:id="rId1"/>
              </a:rPr>
              <a:t> </a:t>
            </a:r>
            <a:r>
              <a:rPr dirty="0" sz="2400" spc="-10">
                <a:latin typeface="Calibri"/>
                <a:cs typeface="Calibri"/>
              </a:rPr>
              <a:t>protection</a:t>
            </a:r>
            <a:endParaRPr sz="2400">
              <a:latin typeface="Calibri"/>
              <a:cs typeface="Calibri"/>
            </a:endParaRPr>
          </a:p>
          <a:p>
            <a:pPr indent="-228600" marL="241300">
              <a:lnSpc>
                <a:spcPct val="100000"/>
              </a:lnSpc>
              <a:spcBef>
                <a:spcPts val="145"/>
              </a:spcBef>
              <a:buFont typeface="Arial"/>
              <a:buChar char="•"/>
              <a:tabLst>
                <a:tab algn="l" pos="241300"/>
              </a:tabLst>
            </a:pPr>
            <a:r>
              <a:rPr dirty="0" sz="2400" spc="-5">
                <a:latin typeface="Calibri"/>
                <a:cs typeface="Calibri"/>
              </a:rPr>
              <a:t>Advanced </a:t>
            </a:r>
            <a:r>
              <a:rPr dirty="0" sz="2400" spc="-10">
                <a:latin typeface="Calibri"/>
                <a:cs typeface="Calibri"/>
              </a:rPr>
              <a:t>threat</a:t>
            </a:r>
            <a:r>
              <a:rPr dirty="0" sz="2400" spc="-15">
                <a:latin typeface="Calibri"/>
                <a:cs typeface="Calibri"/>
              </a:rPr>
              <a:t> </a:t>
            </a:r>
            <a:r>
              <a:rPr dirty="0" sz="2400" spc="-5">
                <a:latin typeface="Calibri"/>
                <a:cs typeface="Calibri"/>
              </a:rPr>
              <a:t>detection</a:t>
            </a:r>
            <a:endParaRPr sz="2400">
              <a:latin typeface="Calibri"/>
              <a:cs typeface="Calibri"/>
            </a:endParaRPr>
          </a:p>
          <a:p>
            <a:pPr indent="-228600" marL="241300">
              <a:lnSpc>
                <a:spcPct val="100000"/>
              </a:lnSpc>
              <a:spcBef>
                <a:spcPts val="130"/>
              </a:spcBef>
              <a:buFont typeface="Arial"/>
              <a:buChar char="•"/>
              <a:tabLst>
                <a:tab algn="l" pos="241300"/>
              </a:tabLst>
            </a:pPr>
            <a:r>
              <a:rPr dirty="0" sz="2400" spc="-10">
                <a:latin typeface="Calibri"/>
                <a:cs typeface="Calibri"/>
              </a:rPr>
              <a:t>Fraud </a:t>
            </a:r>
            <a:r>
              <a:rPr dirty="0" sz="2400" spc="-5">
                <a:latin typeface="Calibri"/>
                <a:cs typeface="Calibri"/>
              </a:rPr>
              <a:t>management</a:t>
            </a:r>
            <a:r>
              <a:rPr dirty="0" sz="2400" spc="-25">
                <a:latin typeface="Calibri"/>
                <a:cs typeface="Calibri"/>
              </a:rPr>
              <a:t> </a:t>
            </a:r>
            <a:r>
              <a:rPr dirty="0" sz="2400">
                <a:latin typeface="Calibri"/>
                <a:cs typeface="Calibri"/>
              </a:rPr>
              <a:t>service</a:t>
            </a:r>
            <a:endParaRPr sz="2400">
              <a:latin typeface="Calibri"/>
              <a:cs typeface="Calibri"/>
            </a:endParaRPr>
          </a:p>
          <a:p>
            <a:pPr indent="-228600" marL="241300">
              <a:lnSpc>
                <a:spcPct val="100000"/>
              </a:lnSpc>
              <a:spcBef>
                <a:spcPts val="135"/>
              </a:spcBef>
              <a:buFont typeface="Arial"/>
              <a:buChar char="•"/>
              <a:tabLst>
                <a:tab algn="l" pos="241300"/>
              </a:tabLst>
            </a:pPr>
            <a:r>
              <a:rPr dirty="0" sz="2400" spc="-10">
                <a:latin typeface="Calibri"/>
                <a:cs typeface="Calibri"/>
              </a:rPr>
              <a:t>Reputation</a:t>
            </a:r>
            <a:r>
              <a:rPr dirty="0" sz="2400" spc="-85">
                <a:latin typeface="Calibri"/>
                <a:cs typeface="Calibri"/>
              </a:rPr>
              <a:t> </a:t>
            </a:r>
            <a:r>
              <a:rPr dirty="0" sz="2400" spc="-15">
                <a:latin typeface="Calibri"/>
                <a:cs typeface="Calibri"/>
              </a:rPr>
              <a:t>defences</a:t>
            </a:r>
            <a:endParaRPr sz="2400">
              <a:latin typeface="Calibri"/>
              <a:cs typeface="Calibri"/>
            </a:endParaRPr>
          </a:p>
          <a:p>
            <a:pPr indent="-228600" marL="241300">
              <a:lnSpc>
                <a:spcPct val="100000"/>
              </a:lnSpc>
              <a:spcBef>
                <a:spcPts val="145"/>
              </a:spcBef>
              <a:buFont typeface="Arial"/>
              <a:buChar char="•"/>
              <a:tabLst>
                <a:tab algn="l" pos="241300"/>
              </a:tabLst>
            </a:pPr>
            <a:r>
              <a:rPr dirty="0" sz="2400" spc="-10">
                <a:latin typeface="Calibri"/>
                <a:cs typeface="Calibri"/>
              </a:rPr>
              <a:t>Antimalware</a:t>
            </a:r>
            <a:r>
              <a:rPr dirty="0" sz="2400" spc="-70">
                <a:latin typeface="Calibri"/>
                <a:cs typeface="Calibri"/>
              </a:rPr>
              <a:t> </a:t>
            </a:r>
            <a:r>
              <a:rPr dirty="0" sz="2400" spc="-20">
                <a:latin typeface="Calibri"/>
                <a:cs typeface="Calibri"/>
              </a:rPr>
              <a:t>feature</a:t>
            </a:r>
            <a:endParaRPr sz="24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49" name=""/>
        <p:cNvGrpSpPr/>
        <p:nvPr/>
      </p:nvGrpSpPr>
      <p:grpSpPr>
        <a:xfrm>
          <a:off x="0" y="0"/>
          <a:ext cx="0" cy="0"/>
          <a:chOff x="0" y="0"/>
          <a:chExt cx="0" cy="0"/>
        </a:xfrm>
      </p:grpSpPr>
      <p:sp>
        <p:nvSpPr>
          <p:cNvPr id="1048622" name="object 2"/>
          <p:cNvSpPr txBox="1">
            <a:spLocks noGrp="1"/>
          </p:cNvSpPr>
          <p:nvPr>
            <p:ph type="title"/>
          </p:nvPr>
        </p:nvSpPr>
        <p:spPr>
          <a:xfrm>
            <a:off x="914883" y="1096834"/>
            <a:ext cx="5181754" cy="382156"/>
          </a:xfrm>
          <a:prstGeom prst="rect"/>
        </p:spPr>
        <p:txBody>
          <a:bodyPr bIns="0" lIns="0" rIns="0" rtlCol="0" tIns="12700" vert="horz" wrap="square">
            <a:spAutoFit/>
          </a:bodyPr>
          <a:p>
            <a:pPr marL="12700">
              <a:lnSpc>
                <a:spcPct val="100000"/>
              </a:lnSpc>
              <a:spcBef>
                <a:spcPts val="100"/>
              </a:spcBef>
            </a:pPr>
            <a:r>
              <a:rPr dirty="0" sz="2400" spc="-20"/>
              <a:t>8. </a:t>
            </a:r>
            <a:r>
              <a:rPr dirty="0" sz="2400" spc="-25"/>
              <a:t>Set </a:t>
            </a:r>
            <a:r>
              <a:rPr dirty="0" sz="2400" spc="-20"/>
              <a:t>Up </a:t>
            </a:r>
            <a:r>
              <a:rPr dirty="0" sz="2400"/>
              <a:t>a </a:t>
            </a:r>
            <a:r>
              <a:rPr dirty="0" sz="2400" spc="-60"/>
              <a:t>System</a:t>
            </a:r>
            <a:r>
              <a:rPr dirty="0" sz="2400" spc="-365"/>
              <a:t> </a:t>
            </a:r>
            <a:r>
              <a:rPr dirty="0" sz="2400" spc="-25"/>
              <a:t>Alert</a:t>
            </a:r>
          </a:p>
        </p:txBody>
      </p:sp>
      <p:sp>
        <p:nvSpPr>
          <p:cNvPr id="1048623" name="object 3"/>
          <p:cNvSpPr txBox="1"/>
          <p:nvPr/>
        </p:nvSpPr>
        <p:spPr>
          <a:xfrm>
            <a:off x="916942" y="1793494"/>
            <a:ext cx="10359391" cy="4061368"/>
          </a:xfrm>
          <a:prstGeom prst="rect"/>
        </p:spPr>
        <p:txBody>
          <a:bodyPr bIns="0" lIns="0" rIns="0" rtlCol="0" tIns="54610" vert="horz" wrap="square">
            <a:spAutoFit/>
          </a:bodyPr>
          <a:p>
            <a:pPr algn="just" marL="12700" marR="5715">
              <a:lnSpc>
                <a:spcPct val="90000"/>
              </a:lnSpc>
              <a:spcBef>
                <a:spcPts val="430"/>
              </a:spcBef>
            </a:pPr>
            <a:r>
              <a:rPr dirty="0" sz="2800" spc="-75">
                <a:latin typeface="Calibri"/>
                <a:cs typeface="Calibri"/>
              </a:rPr>
              <a:t>You </a:t>
            </a:r>
            <a:r>
              <a:rPr dirty="0" sz="2800" spc="-10">
                <a:latin typeface="Calibri"/>
                <a:cs typeface="Calibri"/>
              </a:rPr>
              <a:t>just </a:t>
            </a:r>
            <a:r>
              <a:rPr dirty="0" sz="2800" spc="-5">
                <a:latin typeface="Calibri"/>
                <a:cs typeface="Calibri"/>
              </a:rPr>
              <a:t>can't </a:t>
            </a:r>
            <a:r>
              <a:rPr dirty="0" sz="2800" spc="-10">
                <a:latin typeface="Calibri"/>
                <a:cs typeface="Calibri"/>
              </a:rPr>
              <a:t>let </a:t>
            </a:r>
            <a:r>
              <a:rPr dirty="0" sz="2800" spc="-15">
                <a:latin typeface="Calibri"/>
                <a:cs typeface="Calibri"/>
              </a:rPr>
              <a:t>your customers </a:t>
            </a:r>
            <a:r>
              <a:rPr dirty="0" sz="2800" spc="-5">
                <a:latin typeface="Calibri"/>
                <a:cs typeface="Calibri"/>
              </a:rPr>
              <a:t>use </a:t>
            </a:r>
            <a:r>
              <a:rPr dirty="0" sz="2800" spc="-15">
                <a:latin typeface="Calibri"/>
                <a:cs typeface="Calibri"/>
              </a:rPr>
              <a:t>your website </a:t>
            </a:r>
            <a:r>
              <a:rPr dirty="0" sz="2800" spc="-5">
                <a:latin typeface="Calibri"/>
                <a:cs typeface="Calibri"/>
              </a:rPr>
              <a:t>or place an </a:t>
            </a:r>
            <a:r>
              <a:rPr dirty="0" sz="2800" spc="-15">
                <a:latin typeface="Calibri"/>
                <a:cs typeface="Calibri"/>
              </a:rPr>
              <a:t>order </a:t>
            </a:r>
            <a:r>
              <a:rPr dirty="0" sz="2800">
                <a:latin typeface="Calibri"/>
                <a:cs typeface="Calibri"/>
              </a:rPr>
              <a:t>in  </a:t>
            </a:r>
            <a:r>
              <a:rPr dirty="0" sz="2800" spc="-20">
                <a:latin typeface="Calibri"/>
                <a:cs typeface="Calibri"/>
              </a:rPr>
              <a:t>any </a:t>
            </a:r>
            <a:r>
              <a:rPr dirty="0" sz="2800" spc="-30">
                <a:latin typeface="Calibri"/>
                <a:cs typeface="Calibri"/>
              </a:rPr>
              <a:t>way </a:t>
            </a:r>
            <a:r>
              <a:rPr dirty="0" sz="2800" spc="-10">
                <a:latin typeface="Calibri"/>
                <a:cs typeface="Calibri"/>
              </a:rPr>
              <a:t>they </a:t>
            </a:r>
            <a:r>
              <a:rPr dirty="0" sz="2800" spc="-15">
                <a:latin typeface="Calibri"/>
                <a:cs typeface="Calibri"/>
              </a:rPr>
              <a:t>want. </a:t>
            </a:r>
            <a:r>
              <a:rPr dirty="0" sz="2800" spc="-20">
                <a:latin typeface="Calibri"/>
                <a:cs typeface="Calibri"/>
              </a:rPr>
              <a:t>Every </a:t>
            </a:r>
            <a:r>
              <a:rPr dirty="0" sz="2800" spc="-15">
                <a:latin typeface="Calibri"/>
                <a:cs typeface="Calibri"/>
              </a:rPr>
              <a:t>merchant </a:t>
            </a:r>
            <a:r>
              <a:rPr dirty="0" sz="2800" spc="-10">
                <a:latin typeface="Calibri"/>
                <a:cs typeface="Calibri"/>
              </a:rPr>
              <a:t>must </a:t>
            </a:r>
            <a:r>
              <a:rPr dirty="0" sz="2800" spc="-25">
                <a:latin typeface="Calibri"/>
                <a:cs typeface="Calibri"/>
              </a:rPr>
              <a:t>have </a:t>
            </a:r>
            <a:r>
              <a:rPr dirty="0" sz="2800">
                <a:latin typeface="Calibri"/>
                <a:cs typeface="Calibri"/>
              </a:rPr>
              <a:t>an </a:t>
            </a:r>
            <a:r>
              <a:rPr dirty="0" sz="2800" spc="-5">
                <a:latin typeface="Calibri"/>
                <a:cs typeface="Calibri"/>
              </a:rPr>
              <a:t>'alert </a:t>
            </a:r>
            <a:r>
              <a:rPr dirty="0" sz="2800" spc="-25">
                <a:latin typeface="Calibri"/>
                <a:cs typeface="Calibri"/>
              </a:rPr>
              <a:t>system' </a:t>
            </a:r>
            <a:r>
              <a:rPr dirty="0" sz="2800" spc="-10">
                <a:latin typeface="Calibri"/>
                <a:cs typeface="Calibri"/>
              </a:rPr>
              <a:t>that  </a:t>
            </a:r>
            <a:r>
              <a:rPr dirty="0" sz="2800" spc="-5">
                <a:latin typeface="Calibri"/>
                <a:cs typeface="Calibri"/>
              </a:rPr>
              <a:t>will notify </a:t>
            </a:r>
            <a:r>
              <a:rPr dirty="0" sz="2800" spc="-10">
                <a:latin typeface="Calibri"/>
                <a:cs typeface="Calibri"/>
              </a:rPr>
              <a:t>whenever it </a:t>
            </a:r>
            <a:r>
              <a:rPr dirty="0" sz="2800" spc="-5">
                <a:latin typeface="Calibri"/>
                <a:cs typeface="Calibri"/>
              </a:rPr>
              <a:t>finds a </a:t>
            </a:r>
            <a:r>
              <a:rPr dirty="0" sz="2800" spc="-15">
                <a:latin typeface="Calibri"/>
                <a:cs typeface="Calibri"/>
              </a:rPr>
              <a:t>person </a:t>
            </a:r>
            <a:r>
              <a:rPr dirty="0" sz="2800" spc="-5">
                <a:latin typeface="Calibri"/>
                <a:cs typeface="Calibri"/>
              </a:rPr>
              <a:t>suspicious during their online  </a:t>
            </a:r>
            <a:r>
              <a:rPr dirty="0" sz="2800" spc="-10">
                <a:latin typeface="Calibri"/>
                <a:cs typeface="Calibri"/>
              </a:rPr>
              <a:t>transactions.</a:t>
            </a:r>
            <a:endParaRPr sz="2800">
              <a:latin typeface="Calibri"/>
              <a:cs typeface="Calibri"/>
            </a:endParaRPr>
          </a:p>
          <a:p>
            <a:pPr algn="just" marL="12700" marR="5080">
              <a:lnSpc>
                <a:spcPct val="90000"/>
              </a:lnSpc>
              <a:spcBef>
                <a:spcPts val="1010"/>
              </a:spcBef>
            </a:pPr>
            <a:r>
              <a:rPr dirty="0" sz="2800" spc="-55">
                <a:latin typeface="Calibri"/>
                <a:cs typeface="Calibri"/>
              </a:rPr>
              <a:t>Your </a:t>
            </a:r>
            <a:r>
              <a:rPr dirty="0" sz="2800" spc="-30">
                <a:latin typeface="Calibri"/>
                <a:cs typeface="Calibri"/>
              </a:rPr>
              <a:t>system </a:t>
            </a:r>
            <a:r>
              <a:rPr dirty="0" sz="2800" spc="-10">
                <a:latin typeface="Calibri"/>
                <a:cs typeface="Calibri"/>
              </a:rPr>
              <a:t>must </a:t>
            </a:r>
            <a:r>
              <a:rPr dirty="0" sz="2800">
                <a:latin typeface="Calibri"/>
                <a:cs typeface="Calibri"/>
              </a:rPr>
              <a:t>be </a:t>
            </a:r>
            <a:r>
              <a:rPr dirty="0" sz="2800" spc="-5">
                <a:latin typeface="Calibri"/>
                <a:cs typeface="Calibri"/>
              </a:rPr>
              <a:t>able </a:t>
            </a:r>
            <a:r>
              <a:rPr dirty="0" sz="2800" spc="-15">
                <a:latin typeface="Calibri"/>
                <a:cs typeface="Calibri"/>
              </a:rPr>
              <a:t>to </a:t>
            </a:r>
            <a:r>
              <a:rPr dirty="0" sz="2800" spc="-5">
                <a:latin typeface="Calibri"/>
                <a:cs typeface="Calibri"/>
              </a:rPr>
              <a:t>identify </a:t>
            </a:r>
            <a:r>
              <a:rPr dirty="0" sz="2800" spc="-10">
                <a:latin typeface="Calibri"/>
                <a:cs typeface="Calibri"/>
              </a:rPr>
              <a:t>if </a:t>
            </a:r>
            <a:r>
              <a:rPr dirty="0" sz="2800" spc="-5">
                <a:latin typeface="Calibri"/>
                <a:cs typeface="Calibri"/>
              </a:rPr>
              <a:t>a </a:t>
            </a:r>
            <a:r>
              <a:rPr dirty="0" sz="2800" spc="-15">
                <a:latin typeface="Calibri"/>
                <a:cs typeface="Calibri"/>
              </a:rPr>
              <a:t>person </a:t>
            </a:r>
            <a:r>
              <a:rPr dirty="0" sz="2800" spc="-5">
                <a:latin typeface="Calibri"/>
                <a:cs typeface="Calibri"/>
              </a:rPr>
              <a:t>places multiple </a:t>
            </a:r>
            <a:r>
              <a:rPr dirty="0" sz="2800" spc="-20">
                <a:latin typeface="Calibri"/>
                <a:cs typeface="Calibri"/>
              </a:rPr>
              <a:t>orders  </a:t>
            </a:r>
            <a:r>
              <a:rPr dirty="0" sz="2800" spc="-5">
                <a:latin typeface="Calibri"/>
                <a:cs typeface="Calibri"/>
              </a:rPr>
              <a:t>with </a:t>
            </a:r>
            <a:r>
              <a:rPr dirty="0" sz="2800" spc="-25">
                <a:latin typeface="Calibri"/>
                <a:cs typeface="Calibri"/>
              </a:rPr>
              <a:t>different </a:t>
            </a:r>
            <a:r>
              <a:rPr dirty="0" sz="2800" spc="-5">
                <a:latin typeface="Calibri"/>
                <a:cs typeface="Calibri"/>
              </a:rPr>
              <a:t>addresses, </a:t>
            </a:r>
            <a:r>
              <a:rPr dirty="0" sz="2800" spc="-10">
                <a:latin typeface="Calibri"/>
                <a:cs typeface="Calibri"/>
              </a:rPr>
              <a:t>credit </a:t>
            </a:r>
            <a:r>
              <a:rPr dirty="0" sz="2800" spc="-15">
                <a:latin typeface="Calibri"/>
                <a:cs typeface="Calibri"/>
              </a:rPr>
              <a:t>cards, </a:t>
            </a:r>
            <a:r>
              <a:rPr dirty="0" sz="2800" spc="-5">
                <a:latin typeface="Calibri"/>
                <a:cs typeface="Calibri"/>
              </a:rPr>
              <a:t>mobile </a:t>
            </a:r>
            <a:r>
              <a:rPr dirty="0" sz="2800" spc="-10">
                <a:latin typeface="Calibri"/>
                <a:cs typeface="Calibri"/>
              </a:rPr>
              <a:t>numbers, </a:t>
            </a:r>
            <a:r>
              <a:rPr dirty="0" sz="2800" spc="-15">
                <a:latin typeface="Calibri"/>
                <a:cs typeface="Calibri"/>
              </a:rPr>
              <a:t>etc. </a:t>
            </a:r>
            <a:r>
              <a:rPr dirty="0" sz="2800" spc="-70">
                <a:latin typeface="Calibri"/>
                <a:cs typeface="Calibri"/>
              </a:rPr>
              <a:t>You </a:t>
            </a:r>
            <a:r>
              <a:rPr dirty="0" sz="2800" spc="-10">
                <a:latin typeface="Calibri"/>
                <a:cs typeface="Calibri"/>
              </a:rPr>
              <a:t>can  </a:t>
            </a:r>
            <a:r>
              <a:rPr dirty="0" sz="2800" spc="-5">
                <a:latin typeface="Calibri"/>
                <a:cs typeface="Calibri"/>
              </a:rPr>
              <a:t>also check </a:t>
            </a:r>
            <a:r>
              <a:rPr dirty="0" sz="2800" spc="-10">
                <a:latin typeface="Calibri"/>
                <a:cs typeface="Calibri"/>
              </a:rPr>
              <a:t>that </a:t>
            </a:r>
            <a:r>
              <a:rPr dirty="0" sz="2800" spc="-5">
                <a:latin typeface="Calibri"/>
                <a:cs typeface="Calibri"/>
              </a:rPr>
              <a:t>the </a:t>
            </a:r>
            <a:r>
              <a:rPr dirty="0" sz="2800" spc="-15">
                <a:latin typeface="Calibri"/>
                <a:cs typeface="Calibri"/>
              </a:rPr>
              <a:t>order </a:t>
            </a:r>
            <a:r>
              <a:rPr dirty="0" sz="2800" spc="-10">
                <a:latin typeface="Calibri"/>
                <a:cs typeface="Calibri"/>
              </a:rPr>
              <a:t>recipient </a:t>
            </a:r>
            <a:r>
              <a:rPr dirty="0" sz="2800" spc="-5">
                <a:latin typeface="Calibri"/>
                <a:cs typeface="Calibri"/>
              </a:rPr>
              <a:t>name </a:t>
            </a:r>
            <a:r>
              <a:rPr dirty="0" sz="2800" spc="-15">
                <a:latin typeface="Calibri"/>
                <a:cs typeface="Calibri"/>
              </a:rPr>
              <a:t>matches </a:t>
            </a:r>
            <a:r>
              <a:rPr dirty="0" sz="2800" spc="-5">
                <a:latin typeface="Calibri"/>
                <a:cs typeface="Calibri"/>
              </a:rPr>
              <a:t>with </a:t>
            </a:r>
            <a:r>
              <a:rPr dirty="0" sz="2800" spc="-20">
                <a:latin typeface="Calibri"/>
                <a:cs typeface="Calibri"/>
              </a:rPr>
              <a:t>card </a:t>
            </a:r>
            <a:r>
              <a:rPr dirty="0" sz="2800" spc="-15">
                <a:latin typeface="Calibri"/>
                <a:cs typeface="Calibri"/>
              </a:rPr>
              <a:t>details </a:t>
            </a:r>
            <a:r>
              <a:rPr dirty="0" sz="2800" spc="-30">
                <a:latin typeface="Calibri"/>
                <a:cs typeface="Calibri"/>
              </a:rPr>
              <a:t>to  </a:t>
            </a:r>
            <a:r>
              <a:rPr dirty="0" sz="2800" spc="-20">
                <a:latin typeface="Calibri"/>
                <a:cs typeface="Calibri"/>
              </a:rPr>
              <a:t>avoid </a:t>
            </a:r>
            <a:r>
              <a:rPr dirty="0" sz="2800" spc="-5">
                <a:latin typeface="Calibri"/>
                <a:cs typeface="Calibri"/>
              </a:rPr>
              <a:t>suspicious </a:t>
            </a:r>
            <a:r>
              <a:rPr dirty="0" sz="2800" spc="-10">
                <a:latin typeface="Calibri"/>
                <a:cs typeface="Calibri"/>
              </a:rPr>
              <a:t>transactions. </a:t>
            </a:r>
            <a:r>
              <a:rPr dirty="0" sz="2800" spc="-75">
                <a:latin typeface="Calibri"/>
                <a:cs typeface="Calibri"/>
              </a:rPr>
              <a:t>You </a:t>
            </a:r>
            <a:r>
              <a:rPr dirty="0" sz="2800" spc="-10">
                <a:latin typeface="Calibri"/>
                <a:cs typeface="Calibri"/>
              </a:rPr>
              <a:t>can </a:t>
            </a:r>
            <a:r>
              <a:rPr dirty="0" sz="2800" spc="-5">
                <a:latin typeface="Calibri"/>
                <a:cs typeface="Calibri"/>
              </a:rPr>
              <a:t>also assign a </a:t>
            </a:r>
            <a:r>
              <a:rPr dirty="0" sz="2800" spc="-10">
                <a:latin typeface="Calibri"/>
                <a:cs typeface="Calibri"/>
              </a:rPr>
              <a:t>team </a:t>
            </a:r>
            <a:r>
              <a:rPr dirty="0" sz="2800" spc="-15">
                <a:latin typeface="Calibri"/>
                <a:cs typeface="Calibri"/>
              </a:rPr>
              <a:t>to </a:t>
            </a:r>
            <a:r>
              <a:rPr dirty="0" sz="2800" spc="-5">
                <a:latin typeface="Calibri"/>
                <a:cs typeface="Calibri"/>
              </a:rPr>
              <a:t>check If a  multiple </a:t>
            </a:r>
            <a:r>
              <a:rPr dirty="0" sz="2800" spc="-15">
                <a:latin typeface="Calibri"/>
                <a:cs typeface="Calibri"/>
              </a:rPr>
              <a:t>order request </a:t>
            </a:r>
            <a:r>
              <a:rPr dirty="0" sz="2800">
                <a:latin typeface="Calibri"/>
                <a:cs typeface="Calibri"/>
              </a:rPr>
              <a:t>is </a:t>
            </a:r>
            <a:r>
              <a:rPr dirty="0" sz="2800" spc="-10">
                <a:latin typeface="Calibri"/>
                <a:cs typeface="Calibri"/>
              </a:rPr>
              <a:t>coming </a:t>
            </a:r>
            <a:r>
              <a:rPr dirty="0" sz="2800" spc="-20">
                <a:latin typeface="Calibri"/>
                <a:cs typeface="Calibri"/>
              </a:rPr>
              <a:t>from </a:t>
            </a:r>
            <a:r>
              <a:rPr dirty="0" sz="2800" spc="-5">
                <a:latin typeface="Calibri"/>
                <a:cs typeface="Calibri"/>
              </a:rPr>
              <a:t>the </a:t>
            </a:r>
            <a:r>
              <a:rPr dirty="0" sz="2800" spc="-10">
                <a:latin typeface="Calibri"/>
                <a:cs typeface="Calibri"/>
              </a:rPr>
              <a:t>same </a:t>
            </a:r>
            <a:r>
              <a:rPr dirty="0" sz="2800" spc="-5">
                <a:latin typeface="Calibri"/>
                <a:cs typeface="Calibri"/>
              </a:rPr>
              <a:t>IP and </a:t>
            </a:r>
            <a:r>
              <a:rPr dirty="0" sz="2800" spc="-20">
                <a:latin typeface="Calibri"/>
                <a:cs typeface="Calibri"/>
              </a:rPr>
              <a:t>inform </a:t>
            </a:r>
            <a:r>
              <a:rPr dirty="0" sz="2800" spc="-5">
                <a:latin typeface="Calibri"/>
                <a:cs typeface="Calibri"/>
              </a:rPr>
              <a:t>the </a:t>
            </a:r>
            <a:r>
              <a:rPr dirty="0" sz="2800" spc="-10">
                <a:latin typeface="Calibri"/>
                <a:cs typeface="Calibri"/>
              </a:rPr>
              <a:t>same  </a:t>
            </a:r>
            <a:r>
              <a:rPr dirty="0" sz="2800" spc="-15">
                <a:latin typeface="Calibri"/>
                <a:cs typeface="Calibri"/>
              </a:rPr>
              <a:t>to </a:t>
            </a:r>
            <a:r>
              <a:rPr dirty="0" sz="2800" spc="-5">
                <a:latin typeface="Calibri"/>
                <a:cs typeface="Calibri"/>
              </a:rPr>
              <a:t>the </a:t>
            </a:r>
            <a:r>
              <a:rPr dirty="0" sz="2800" spc="-10">
                <a:latin typeface="Calibri"/>
                <a:cs typeface="Calibri"/>
              </a:rPr>
              <a:t>server</a:t>
            </a:r>
            <a:r>
              <a:rPr dirty="0" sz="2800" spc="30">
                <a:latin typeface="Calibri"/>
                <a:cs typeface="Calibri"/>
              </a:rPr>
              <a:t> </a:t>
            </a:r>
            <a:r>
              <a:rPr dirty="0" sz="2800" spc="-20">
                <a:latin typeface="Calibri"/>
                <a:cs typeface="Calibri"/>
              </a:rPr>
              <a:t>administrators.</a:t>
            </a:r>
            <a:endParaRPr sz="28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50" name=""/>
        <p:cNvGrpSpPr/>
        <p:nvPr/>
      </p:nvGrpSpPr>
      <p:grpSpPr>
        <a:xfrm>
          <a:off x="0" y="0"/>
          <a:ext cx="0" cy="0"/>
          <a:chOff x="0" y="0"/>
          <a:chExt cx="0" cy="0"/>
        </a:xfrm>
      </p:grpSpPr>
      <p:sp>
        <p:nvSpPr>
          <p:cNvPr id="1048624" name="object 2"/>
          <p:cNvSpPr txBox="1">
            <a:spLocks noGrp="1"/>
          </p:cNvSpPr>
          <p:nvPr>
            <p:ph type="title"/>
          </p:nvPr>
        </p:nvSpPr>
        <p:spPr>
          <a:xfrm>
            <a:off x="560925" y="944434"/>
            <a:ext cx="6760083" cy="382797"/>
          </a:xfrm>
          <a:prstGeom prst="rect"/>
        </p:spPr>
        <p:txBody>
          <a:bodyPr bIns="0" lIns="0" rIns="0" rtlCol="0" tIns="13335" vert="horz" wrap="square">
            <a:spAutoFit/>
          </a:bodyPr>
          <a:p>
            <a:pPr marL="12700">
              <a:lnSpc>
                <a:spcPct val="100000"/>
              </a:lnSpc>
              <a:spcBef>
                <a:spcPts val="105"/>
              </a:spcBef>
            </a:pPr>
            <a:r>
              <a:rPr dirty="0" sz="2400" spc="-20"/>
              <a:t>9. </a:t>
            </a:r>
            <a:r>
              <a:rPr dirty="0" sz="2400" spc="-130"/>
              <a:t>Test </a:t>
            </a:r>
            <a:r>
              <a:rPr dirty="0" sz="2400" spc="-105"/>
              <a:t>Your </a:t>
            </a:r>
            <a:r>
              <a:rPr dirty="0" sz="2400" spc="-65"/>
              <a:t>Website</a:t>
            </a:r>
            <a:r>
              <a:rPr dirty="0" sz="2400" spc="-155"/>
              <a:t> </a:t>
            </a:r>
            <a:r>
              <a:rPr dirty="0" sz="2400" spc="-40"/>
              <a:t>Regularly</a:t>
            </a:r>
          </a:p>
        </p:txBody>
      </p:sp>
      <p:sp>
        <p:nvSpPr>
          <p:cNvPr id="1048625" name="object 3"/>
          <p:cNvSpPr txBox="1"/>
          <p:nvPr/>
        </p:nvSpPr>
        <p:spPr>
          <a:xfrm>
            <a:off x="569163" y="1766062"/>
            <a:ext cx="10911840" cy="4638834"/>
          </a:xfrm>
          <a:prstGeom prst="rect"/>
        </p:spPr>
        <p:txBody>
          <a:bodyPr bIns="0" lIns="0" rIns="0" rtlCol="0" tIns="92075" vert="horz" wrap="square">
            <a:spAutoFit/>
          </a:bodyPr>
          <a:p>
            <a:pPr algn="just" marL="12700" marR="8255">
              <a:lnSpc>
                <a:spcPct val="80000"/>
              </a:lnSpc>
              <a:spcBef>
                <a:spcPts val="725"/>
              </a:spcBef>
            </a:pPr>
            <a:r>
              <a:rPr dirty="0" sz="2600">
                <a:latin typeface="Calibri"/>
                <a:cs typeface="Calibri"/>
              </a:rPr>
              <a:t>If </a:t>
            </a:r>
            <a:r>
              <a:rPr dirty="0" sz="2600" spc="-15">
                <a:latin typeface="Calibri"/>
                <a:cs typeface="Calibri"/>
              </a:rPr>
              <a:t>you </a:t>
            </a:r>
            <a:r>
              <a:rPr dirty="0" sz="2600" spc="-20">
                <a:latin typeface="Calibri"/>
                <a:cs typeface="Calibri"/>
              </a:rPr>
              <a:t>want </a:t>
            </a:r>
            <a:r>
              <a:rPr dirty="0" sz="2600" spc="-15">
                <a:latin typeface="Calibri"/>
                <a:cs typeface="Calibri"/>
              </a:rPr>
              <a:t>to protect your </a:t>
            </a:r>
            <a:r>
              <a:rPr dirty="0" sz="2600" spc="-10">
                <a:latin typeface="Calibri"/>
                <a:cs typeface="Calibri"/>
              </a:rPr>
              <a:t>eCommerce site </a:t>
            </a:r>
            <a:r>
              <a:rPr dirty="0" sz="2600" spc="-15">
                <a:latin typeface="Calibri"/>
                <a:cs typeface="Calibri"/>
              </a:rPr>
              <a:t>from </a:t>
            </a:r>
            <a:r>
              <a:rPr dirty="0" sz="2600" spc="-20">
                <a:latin typeface="Calibri"/>
                <a:cs typeface="Calibri"/>
              </a:rPr>
              <a:t>hackers, </a:t>
            </a:r>
            <a:r>
              <a:rPr dirty="0" sz="2600" spc="-15">
                <a:latin typeface="Calibri"/>
                <a:cs typeface="Calibri"/>
              </a:rPr>
              <a:t>you </a:t>
            </a:r>
            <a:r>
              <a:rPr dirty="0" sz="2600" spc="-10">
                <a:latin typeface="Calibri"/>
                <a:cs typeface="Calibri"/>
              </a:rPr>
              <a:t>must </a:t>
            </a:r>
            <a:r>
              <a:rPr dirty="0" sz="2600" spc="-20">
                <a:latin typeface="Calibri"/>
                <a:cs typeface="Calibri"/>
              </a:rPr>
              <a:t>test </a:t>
            </a:r>
            <a:r>
              <a:rPr dirty="0" sz="2600" spc="-15">
                <a:latin typeface="Calibri"/>
                <a:cs typeface="Calibri"/>
              </a:rPr>
              <a:t>your </a:t>
            </a:r>
            <a:r>
              <a:rPr dirty="0" sz="2600" spc="555">
                <a:latin typeface="Calibri"/>
                <a:cs typeface="Calibri"/>
              </a:rPr>
              <a:t> </a:t>
            </a:r>
            <a:r>
              <a:rPr dirty="0" sz="2600" spc="-10">
                <a:latin typeface="Calibri"/>
                <a:cs typeface="Calibri"/>
              </a:rPr>
              <a:t>website </a:t>
            </a:r>
            <a:r>
              <a:rPr dirty="0" sz="2600" spc="-5">
                <a:latin typeface="Calibri"/>
                <a:cs typeface="Calibri"/>
              </a:rPr>
              <a:t>regularly </a:t>
            </a:r>
            <a:r>
              <a:rPr dirty="0" sz="2600" spc="-15">
                <a:latin typeface="Calibri"/>
                <a:cs typeface="Calibri"/>
              </a:rPr>
              <a:t>to </a:t>
            </a:r>
            <a:r>
              <a:rPr dirty="0" sz="2600" spc="-5">
                <a:latin typeface="Calibri"/>
                <a:cs typeface="Calibri"/>
              </a:rPr>
              <a:t>ensure everything </a:t>
            </a:r>
            <a:r>
              <a:rPr dirty="0" sz="2600">
                <a:latin typeface="Calibri"/>
                <a:cs typeface="Calibri"/>
              </a:rPr>
              <a:t>is </a:t>
            </a:r>
            <a:r>
              <a:rPr dirty="0" sz="2600" spc="-10">
                <a:latin typeface="Calibri"/>
                <a:cs typeface="Calibri"/>
              </a:rPr>
              <a:t>working perfectly </a:t>
            </a:r>
            <a:r>
              <a:rPr dirty="0" sz="2600" spc="-5">
                <a:latin typeface="Calibri"/>
                <a:cs typeface="Calibri"/>
              </a:rPr>
              <a:t>fine. This</a:t>
            </a:r>
            <a:r>
              <a:rPr dirty="0" sz="2600" spc="-50">
                <a:latin typeface="Calibri"/>
                <a:cs typeface="Calibri"/>
              </a:rPr>
              <a:t> </a:t>
            </a:r>
            <a:r>
              <a:rPr dirty="0" sz="2600">
                <a:latin typeface="Calibri"/>
                <a:cs typeface="Calibri"/>
              </a:rPr>
              <a:t>includes:</a:t>
            </a:r>
            <a:endParaRPr sz="2600">
              <a:latin typeface="Calibri"/>
              <a:cs typeface="Calibri"/>
            </a:endParaRPr>
          </a:p>
          <a:p>
            <a:pPr algn="just" indent="-228600" marL="241300" marR="5080">
              <a:lnSpc>
                <a:spcPct val="80000"/>
              </a:lnSpc>
              <a:spcBef>
                <a:spcPts val="1000"/>
              </a:spcBef>
              <a:buFont typeface="Arial"/>
              <a:buChar char="•"/>
              <a:tabLst>
                <a:tab algn="l" pos="241300"/>
              </a:tabLst>
            </a:pPr>
            <a:r>
              <a:rPr b="1" dirty="0" sz="2600" spc="-5">
                <a:latin typeface="Calibri"/>
                <a:cs typeface="Calibri"/>
              </a:rPr>
              <a:t>Normal Scanning: </a:t>
            </a:r>
            <a:r>
              <a:rPr dirty="0" sz="2600" spc="-5">
                <a:latin typeface="Calibri"/>
                <a:cs typeface="Calibri"/>
              </a:rPr>
              <a:t>Check all the pages and links of </a:t>
            </a:r>
            <a:r>
              <a:rPr dirty="0" sz="2600" spc="-15">
                <a:latin typeface="Calibri"/>
                <a:cs typeface="Calibri"/>
              </a:rPr>
              <a:t>your </a:t>
            </a:r>
            <a:r>
              <a:rPr dirty="0" sz="2600" spc="-10">
                <a:latin typeface="Calibri"/>
                <a:cs typeface="Calibri"/>
              </a:rPr>
              <a:t>site </a:t>
            </a:r>
            <a:r>
              <a:rPr dirty="0" sz="2600" spc="-15">
                <a:latin typeface="Calibri"/>
                <a:cs typeface="Calibri"/>
              </a:rPr>
              <a:t>carefully </a:t>
            </a:r>
            <a:r>
              <a:rPr dirty="0" sz="2600" spc="-10">
                <a:latin typeface="Calibri"/>
                <a:cs typeface="Calibri"/>
              </a:rPr>
              <a:t>to ensure  </a:t>
            </a:r>
            <a:r>
              <a:rPr dirty="0" sz="2600" spc="-25">
                <a:latin typeface="Calibri"/>
                <a:cs typeface="Calibri"/>
              </a:rPr>
              <a:t>hackers </a:t>
            </a:r>
            <a:r>
              <a:rPr dirty="0" sz="2600" spc="-20">
                <a:latin typeface="Calibri"/>
                <a:cs typeface="Calibri"/>
              </a:rPr>
              <a:t>have </a:t>
            </a:r>
            <a:r>
              <a:rPr dirty="0" sz="2600" spc="-5">
                <a:latin typeface="Calibri"/>
                <a:cs typeface="Calibri"/>
              </a:rPr>
              <a:t>not </a:t>
            </a:r>
            <a:r>
              <a:rPr dirty="0" sz="2600" spc="-10">
                <a:latin typeface="Calibri"/>
                <a:cs typeface="Calibri"/>
              </a:rPr>
              <a:t>introduced </a:t>
            </a:r>
            <a:r>
              <a:rPr dirty="0" sz="2600" spc="-20">
                <a:latin typeface="Calibri"/>
                <a:cs typeface="Calibri"/>
              </a:rPr>
              <a:t>any </a:t>
            </a:r>
            <a:r>
              <a:rPr dirty="0" sz="2600" spc="-10">
                <a:latin typeface="Calibri"/>
                <a:cs typeface="Calibri"/>
              </a:rPr>
              <a:t>malware into graphics, </a:t>
            </a:r>
            <a:r>
              <a:rPr dirty="0" sz="2600" spc="-5">
                <a:latin typeface="Calibri"/>
                <a:cs typeface="Calibri"/>
              </a:rPr>
              <a:t>advertisement of  </a:t>
            </a:r>
            <a:r>
              <a:rPr dirty="0" sz="2600" spc="-15">
                <a:latin typeface="Calibri"/>
                <a:cs typeface="Calibri"/>
              </a:rPr>
              <a:t>content </a:t>
            </a:r>
            <a:r>
              <a:rPr dirty="0" sz="2600" spc="-10">
                <a:latin typeface="Calibri"/>
                <a:cs typeface="Calibri"/>
              </a:rPr>
              <a:t>provided by </a:t>
            </a:r>
            <a:r>
              <a:rPr dirty="0" sz="2600">
                <a:latin typeface="Calibri"/>
                <a:cs typeface="Calibri"/>
              </a:rPr>
              <a:t>the </a:t>
            </a:r>
            <a:r>
              <a:rPr dirty="0" sz="2600" spc="-5">
                <a:latin typeface="Calibri"/>
                <a:cs typeface="Calibri"/>
              </a:rPr>
              <a:t>third</a:t>
            </a:r>
            <a:r>
              <a:rPr dirty="0" sz="2600" spc="-50">
                <a:latin typeface="Calibri"/>
                <a:cs typeface="Calibri"/>
              </a:rPr>
              <a:t> </a:t>
            </a:r>
            <a:r>
              <a:rPr dirty="0" sz="2600">
                <a:latin typeface="Calibri"/>
                <a:cs typeface="Calibri"/>
              </a:rPr>
              <a:t>parties.</a:t>
            </a:r>
            <a:endParaRPr sz="2600">
              <a:latin typeface="Calibri"/>
              <a:cs typeface="Calibri"/>
            </a:endParaRPr>
          </a:p>
          <a:p>
            <a:pPr algn="just" indent="-228600" marL="241300" marR="6985">
              <a:lnSpc>
                <a:spcPct val="80000"/>
              </a:lnSpc>
              <a:spcBef>
                <a:spcPts val="1005"/>
              </a:spcBef>
              <a:buFont typeface="Arial"/>
              <a:buChar char="•"/>
              <a:tabLst>
                <a:tab algn="l" pos="241300"/>
              </a:tabLst>
            </a:pPr>
            <a:r>
              <a:rPr b="1" dirty="0" sz="2600" spc="-10">
                <a:latin typeface="Calibri"/>
                <a:cs typeface="Calibri"/>
              </a:rPr>
              <a:t>Professional </a:t>
            </a:r>
            <a:r>
              <a:rPr b="1" dirty="0" sz="2600" spc="-5">
                <a:latin typeface="Calibri"/>
                <a:cs typeface="Calibri"/>
              </a:rPr>
              <a:t>Scanning: </a:t>
            </a:r>
            <a:r>
              <a:rPr dirty="0" sz="2600" spc="-5">
                <a:latin typeface="Calibri"/>
                <a:cs typeface="Calibri"/>
              </a:rPr>
              <a:t>When </a:t>
            </a:r>
            <a:r>
              <a:rPr dirty="0" sz="2600">
                <a:latin typeface="Calibri"/>
                <a:cs typeface="Calibri"/>
              </a:rPr>
              <a:t>it </a:t>
            </a:r>
            <a:r>
              <a:rPr dirty="0" sz="2600" spc="-10">
                <a:latin typeface="Calibri"/>
                <a:cs typeface="Calibri"/>
              </a:rPr>
              <a:t>comes </a:t>
            </a:r>
            <a:r>
              <a:rPr dirty="0" sz="2600" spc="-15">
                <a:latin typeface="Calibri"/>
                <a:cs typeface="Calibri"/>
              </a:rPr>
              <a:t>to </a:t>
            </a:r>
            <a:r>
              <a:rPr dirty="0" sz="2600" spc="-10">
                <a:latin typeface="Calibri"/>
                <a:cs typeface="Calibri"/>
              </a:rPr>
              <a:t>protecting </a:t>
            </a:r>
            <a:r>
              <a:rPr dirty="0" sz="2600">
                <a:latin typeface="Calibri"/>
                <a:cs typeface="Calibri"/>
              </a:rPr>
              <a:t>a </a:t>
            </a:r>
            <a:r>
              <a:rPr dirty="0" sz="2600" spc="-15">
                <a:latin typeface="Calibri"/>
                <a:cs typeface="Calibri"/>
              </a:rPr>
              <a:t>website from </a:t>
            </a:r>
            <a:r>
              <a:rPr dirty="0" sz="2600" spc="-10">
                <a:latin typeface="Calibri"/>
                <a:cs typeface="Calibri"/>
              </a:rPr>
              <a:t>harmful  elements </a:t>
            </a:r>
            <a:r>
              <a:rPr dirty="0" sz="2600" spc="-5">
                <a:latin typeface="Calibri"/>
                <a:cs typeface="Calibri"/>
              </a:rPr>
              <a:t>of </a:t>
            </a:r>
            <a:r>
              <a:rPr dirty="0" sz="2600">
                <a:latin typeface="Calibri"/>
                <a:cs typeface="Calibri"/>
              </a:rPr>
              <a:t>the </a:t>
            </a:r>
            <a:r>
              <a:rPr dirty="0" sz="2600" spc="-10">
                <a:latin typeface="Calibri"/>
                <a:cs typeface="Calibri"/>
              </a:rPr>
              <a:t>Internet, consider </a:t>
            </a:r>
            <a:r>
              <a:rPr dirty="0" sz="2600" spc="-5">
                <a:latin typeface="Calibri"/>
                <a:cs typeface="Calibri"/>
              </a:rPr>
              <a:t>hiring </a:t>
            </a:r>
            <a:r>
              <a:rPr dirty="0" sz="2600" spc="-15">
                <a:latin typeface="Calibri"/>
                <a:cs typeface="Calibri"/>
              </a:rPr>
              <a:t>professional </a:t>
            </a:r>
            <a:r>
              <a:rPr dirty="0" sz="2600" spc="-5">
                <a:latin typeface="Calibri"/>
                <a:cs typeface="Calibri"/>
              </a:rPr>
              <a:t>cybersecurity </a:t>
            </a:r>
            <a:r>
              <a:rPr dirty="0" sz="2600" spc="-10">
                <a:latin typeface="Calibri"/>
                <a:cs typeface="Calibri"/>
              </a:rPr>
              <a:t>consultants  </a:t>
            </a:r>
            <a:r>
              <a:rPr dirty="0" sz="2600" spc="-5">
                <a:latin typeface="Calibri"/>
                <a:cs typeface="Calibri"/>
              </a:rPr>
              <a:t>or ethical </a:t>
            </a:r>
            <a:r>
              <a:rPr dirty="0" sz="2600" spc="-25">
                <a:latin typeface="Calibri"/>
                <a:cs typeface="Calibri"/>
              </a:rPr>
              <a:t>hackers for </a:t>
            </a:r>
            <a:r>
              <a:rPr dirty="0" sz="2600" spc="-5">
                <a:latin typeface="Calibri"/>
                <a:cs typeface="Calibri"/>
              </a:rPr>
              <a:t>in-depth analysis and identifying vulnerabilities </a:t>
            </a:r>
            <a:r>
              <a:rPr dirty="0" sz="2600">
                <a:latin typeface="Calibri"/>
                <a:cs typeface="Calibri"/>
              </a:rPr>
              <a:t>in </a:t>
            </a:r>
            <a:r>
              <a:rPr dirty="0" sz="2600" spc="-5">
                <a:latin typeface="Calibri"/>
                <a:cs typeface="Calibri"/>
              </a:rPr>
              <a:t>the </a:t>
            </a:r>
            <a:r>
              <a:rPr dirty="0" sz="2600" spc="575">
                <a:latin typeface="Calibri"/>
                <a:cs typeface="Calibri"/>
              </a:rPr>
              <a:t> </a:t>
            </a:r>
            <a:r>
              <a:rPr dirty="0" sz="2600" spc="-10">
                <a:latin typeface="Calibri"/>
                <a:cs typeface="Calibri"/>
              </a:rPr>
              <a:t>code.</a:t>
            </a:r>
            <a:endParaRPr sz="2600">
              <a:latin typeface="Calibri"/>
              <a:cs typeface="Calibri"/>
            </a:endParaRPr>
          </a:p>
          <a:p>
            <a:pPr algn="just" indent="-228600" marL="241300" marR="6985">
              <a:lnSpc>
                <a:spcPct val="80000"/>
              </a:lnSpc>
              <a:spcBef>
                <a:spcPts val="994"/>
              </a:spcBef>
              <a:buFont typeface="Arial"/>
              <a:buChar char="•"/>
              <a:tabLst>
                <a:tab algn="l" pos="241300"/>
              </a:tabLst>
            </a:pPr>
            <a:r>
              <a:rPr b="1" dirty="0" sz="2600">
                <a:latin typeface="Calibri"/>
                <a:cs typeface="Calibri"/>
              </a:rPr>
              <a:t>Security </a:t>
            </a:r>
            <a:r>
              <a:rPr b="1" dirty="0" sz="2600" spc="-5">
                <a:latin typeface="Calibri"/>
                <a:cs typeface="Calibri"/>
              </a:rPr>
              <a:t>apps: </a:t>
            </a:r>
            <a:r>
              <a:rPr dirty="0" sz="2600" spc="-5">
                <a:latin typeface="Calibri"/>
                <a:cs typeface="Calibri"/>
              </a:rPr>
              <a:t>Sometimes, </a:t>
            </a:r>
            <a:r>
              <a:rPr dirty="0" sz="2600" spc="-15">
                <a:latin typeface="Calibri"/>
                <a:cs typeface="Calibri"/>
              </a:rPr>
              <a:t>leftover </a:t>
            </a:r>
            <a:r>
              <a:rPr dirty="0" sz="2600" spc="-10">
                <a:latin typeface="Calibri"/>
                <a:cs typeface="Calibri"/>
              </a:rPr>
              <a:t>source code </a:t>
            </a:r>
            <a:r>
              <a:rPr dirty="0" sz="2600" spc="-5">
                <a:latin typeface="Calibri"/>
                <a:cs typeface="Calibri"/>
              </a:rPr>
              <a:t>or debug </a:t>
            </a:r>
            <a:r>
              <a:rPr dirty="0" sz="2600" spc="-10">
                <a:latin typeface="Calibri"/>
                <a:cs typeface="Calibri"/>
              </a:rPr>
              <a:t>code </a:t>
            </a:r>
            <a:r>
              <a:rPr dirty="0" sz="2600">
                <a:latin typeface="Calibri"/>
                <a:cs typeface="Calibri"/>
              </a:rPr>
              <a:t>itself </a:t>
            </a:r>
            <a:r>
              <a:rPr dirty="0" sz="2600" spc="-10">
                <a:latin typeface="Calibri"/>
                <a:cs typeface="Calibri"/>
              </a:rPr>
              <a:t>become </a:t>
            </a:r>
            <a:r>
              <a:rPr dirty="0" sz="2600">
                <a:latin typeface="Calibri"/>
                <a:cs typeface="Calibri"/>
              </a:rPr>
              <a:t>a  </a:t>
            </a:r>
            <a:r>
              <a:rPr dirty="0" sz="2600" spc="-20">
                <a:latin typeface="Calibri"/>
                <a:cs typeface="Calibri"/>
              </a:rPr>
              <a:t>pathway </a:t>
            </a:r>
            <a:r>
              <a:rPr dirty="0" sz="2600" spc="-25">
                <a:latin typeface="Calibri"/>
                <a:cs typeface="Calibri"/>
              </a:rPr>
              <a:t>for hackers </a:t>
            </a:r>
            <a:r>
              <a:rPr dirty="0" sz="2600" spc="-5">
                <a:latin typeface="Calibri"/>
                <a:cs typeface="Calibri"/>
              </a:rPr>
              <a:t>and </a:t>
            </a:r>
            <a:r>
              <a:rPr dirty="0" sz="2600">
                <a:latin typeface="Calibri"/>
                <a:cs typeface="Calibri"/>
              </a:rPr>
              <a:t>put </a:t>
            </a:r>
            <a:r>
              <a:rPr dirty="0" sz="2600" spc="-10">
                <a:latin typeface="Calibri"/>
                <a:cs typeface="Calibri"/>
              </a:rPr>
              <a:t>confidential </a:t>
            </a:r>
            <a:r>
              <a:rPr dirty="0" sz="2600" spc="-20">
                <a:latin typeface="Calibri"/>
                <a:cs typeface="Calibri"/>
              </a:rPr>
              <a:t>data </a:t>
            </a:r>
            <a:r>
              <a:rPr dirty="0" sz="2600" spc="-15">
                <a:latin typeface="Calibri"/>
                <a:cs typeface="Calibri"/>
              </a:rPr>
              <a:t>at </a:t>
            </a:r>
            <a:r>
              <a:rPr dirty="0" sz="2600">
                <a:latin typeface="Calibri"/>
                <a:cs typeface="Calibri"/>
              </a:rPr>
              <a:t>risk. </a:t>
            </a:r>
            <a:r>
              <a:rPr dirty="0" sz="2600" spc="-65">
                <a:latin typeface="Calibri"/>
                <a:cs typeface="Calibri"/>
              </a:rPr>
              <a:t>You </a:t>
            </a:r>
            <a:r>
              <a:rPr dirty="0" sz="2600" spc="-5">
                <a:latin typeface="Calibri"/>
                <a:cs typeface="Calibri"/>
              </a:rPr>
              <a:t>should look </a:t>
            </a:r>
            <a:r>
              <a:rPr dirty="0" sz="2600" spc="-10">
                <a:latin typeface="Calibri"/>
                <a:cs typeface="Calibri"/>
              </a:rPr>
              <a:t>into web  </a:t>
            </a:r>
            <a:r>
              <a:rPr dirty="0" sz="2600" spc="-5">
                <a:latin typeface="Calibri"/>
                <a:cs typeface="Calibri"/>
              </a:rPr>
              <a:t>application scanning </a:t>
            </a:r>
            <a:r>
              <a:rPr dirty="0" sz="2600" spc="-10">
                <a:latin typeface="Calibri"/>
                <a:cs typeface="Calibri"/>
              </a:rPr>
              <a:t>tools to </a:t>
            </a:r>
            <a:r>
              <a:rPr dirty="0" sz="2600">
                <a:latin typeface="Calibri"/>
                <a:cs typeface="Calibri"/>
              </a:rPr>
              <a:t>identify a </a:t>
            </a:r>
            <a:r>
              <a:rPr dirty="0" sz="2600" spc="-10">
                <a:latin typeface="Calibri"/>
                <a:cs typeface="Calibri"/>
              </a:rPr>
              <a:t>variety </a:t>
            </a:r>
            <a:r>
              <a:rPr dirty="0" sz="2600" spc="-5">
                <a:latin typeface="Calibri"/>
                <a:cs typeface="Calibri"/>
              </a:rPr>
              <a:t>of vulnerabilities such as </a:t>
            </a:r>
            <a:r>
              <a:rPr dirty="0" sz="2600" spc="-10">
                <a:latin typeface="Calibri"/>
                <a:cs typeface="Calibri"/>
              </a:rPr>
              <a:t>Cross-  site </a:t>
            </a:r>
            <a:r>
              <a:rPr dirty="0" sz="2600" spc="-5">
                <a:latin typeface="Calibri"/>
                <a:cs typeface="Calibri"/>
              </a:rPr>
              <a:t>Scripting (XSS) or finding potential </a:t>
            </a:r>
            <a:r>
              <a:rPr dirty="0" sz="2600" spc="-15">
                <a:latin typeface="Calibri"/>
                <a:cs typeface="Calibri"/>
              </a:rPr>
              <a:t>dangers </a:t>
            </a:r>
            <a:r>
              <a:rPr dirty="0" sz="2600">
                <a:latin typeface="Calibri"/>
                <a:cs typeface="Calibri"/>
              </a:rPr>
              <a:t>in the </a:t>
            </a:r>
            <a:r>
              <a:rPr dirty="0" sz="2600" spc="-15">
                <a:latin typeface="Calibri"/>
                <a:cs typeface="Calibri"/>
              </a:rPr>
              <a:t>leftover</a:t>
            </a:r>
            <a:r>
              <a:rPr dirty="0" sz="2600" spc="-45">
                <a:latin typeface="Calibri"/>
                <a:cs typeface="Calibri"/>
              </a:rPr>
              <a:t> </a:t>
            </a:r>
            <a:r>
              <a:rPr dirty="0" sz="2600" spc="-10">
                <a:latin typeface="Calibri"/>
                <a:cs typeface="Calibri"/>
              </a:rPr>
              <a:t>code.</a:t>
            </a:r>
            <a:endParaRPr sz="260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51" name=""/>
        <p:cNvGrpSpPr/>
        <p:nvPr/>
      </p:nvGrpSpPr>
      <p:grpSpPr>
        <a:xfrm>
          <a:off x="0" y="0"/>
          <a:ext cx="0" cy="0"/>
          <a:chOff x="0" y="0"/>
          <a:chExt cx="0" cy="0"/>
        </a:xfrm>
      </p:grpSpPr>
      <p:sp>
        <p:nvSpPr>
          <p:cNvPr id="1048626" name="object 2"/>
          <p:cNvSpPr txBox="1">
            <a:spLocks noGrp="1"/>
          </p:cNvSpPr>
          <p:nvPr>
            <p:ph type="title"/>
          </p:nvPr>
        </p:nvSpPr>
        <p:spPr>
          <a:xfrm>
            <a:off x="916940" y="1173034"/>
            <a:ext cx="7922260" cy="382797"/>
          </a:xfrm>
          <a:prstGeom prst="rect"/>
        </p:spPr>
        <p:txBody>
          <a:bodyPr bIns="0" lIns="0" rIns="0" rtlCol="0" tIns="13335" vert="horz" wrap="square">
            <a:spAutoFit/>
          </a:bodyPr>
          <a:p>
            <a:pPr marL="12700">
              <a:lnSpc>
                <a:spcPct val="100000"/>
              </a:lnSpc>
              <a:spcBef>
                <a:spcPts val="105"/>
              </a:spcBef>
            </a:pPr>
            <a:r>
              <a:rPr dirty="0" sz="2400" spc="-25"/>
              <a:t>10. </a:t>
            </a:r>
            <a:r>
              <a:rPr dirty="0" sz="2400" spc="-20"/>
              <a:t>Ask </a:t>
            </a:r>
            <a:r>
              <a:rPr dirty="0" sz="2400" spc="-110"/>
              <a:t>Your </a:t>
            </a:r>
            <a:r>
              <a:rPr dirty="0" sz="2400" spc="-55"/>
              <a:t>Customers </a:t>
            </a:r>
            <a:r>
              <a:rPr dirty="0" sz="2400" spc="-35"/>
              <a:t>to </a:t>
            </a:r>
            <a:r>
              <a:rPr dirty="0" sz="2400" spc="-25"/>
              <a:t>Set </a:t>
            </a:r>
            <a:r>
              <a:rPr dirty="0" sz="2400" spc="-45"/>
              <a:t>Strong</a:t>
            </a:r>
            <a:r>
              <a:rPr dirty="0" sz="2400" spc="-305"/>
              <a:t> </a:t>
            </a:r>
            <a:r>
              <a:rPr dirty="0" sz="2400" spc="-60"/>
              <a:t>Password</a:t>
            </a:r>
          </a:p>
        </p:txBody>
      </p:sp>
      <p:sp>
        <p:nvSpPr>
          <p:cNvPr id="1048627" name="object 3"/>
          <p:cNvSpPr txBox="1"/>
          <p:nvPr/>
        </p:nvSpPr>
        <p:spPr>
          <a:xfrm>
            <a:off x="916940" y="1793496"/>
            <a:ext cx="10266045" cy="3673570"/>
          </a:xfrm>
          <a:prstGeom prst="rect"/>
        </p:spPr>
        <p:txBody>
          <a:bodyPr bIns="0" lIns="0" rIns="0" rtlCol="0" tIns="54610" vert="horz" wrap="square">
            <a:spAutoFit/>
          </a:bodyPr>
          <a:p>
            <a:pPr marL="12700" marR="185420">
              <a:lnSpc>
                <a:spcPct val="90000"/>
              </a:lnSpc>
              <a:spcBef>
                <a:spcPts val="430"/>
              </a:spcBef>
            </a:pPr>
            <a:r>
              <a:rPr dirty="0" sz="2800" spc="-5">
                <a:latin typeface="Calibri"/>
                <a:cs typeface="Calibri"/>
              </a:rPr>
              <a:t>As </a:t>
            </a:r>
            <a:r>
              <a:rPr dirty="0" sz="2800" spc="-20">
                <a:latin typeface="Calibri"/>
                <a:cs typeface="Calibri"/>
              </a:rPr>
              <a:t>you </a:t>
            </a:r>
            <a:r>
              <a:rPr dirty="0" sz="2800" spc="-10">
                <a:latin typeface="Calibri"/>
                <a:cs typeface="Calibri"/>
              </a:rPr>
              <a:t>know that </a:t>
            </a:r>
            <a:r>
              <a:rPr dirty="0" sz="2800" spc="-20">
                <a:latin typeface="Calibri"/>
                <a:cs typeface="Calibri"/>
              </a:rPr>
              <a:t>you </a:t>
            </a:r>
            <a:r>
              <a:rPr dirty="0" sz="2800" spc="-10">
                <a:latin typeface="Calibri"/>
                <a:cs typeface="Calibri"/>
              </a:rPr>
              <a:t>can't </a:t>
            </a:r>
            <a:r>
              <a:rPr dirty="0" sz="2800" spc="-5">
                <a:latin typeface="Calibri"/>
                <a:cs typeface="Calibri"/>
              </a:rPr>
              <a:t>clap with </a:t>
            </a:r>
            <a:r>
              <a:rPr dirty="0" sz="2800" spc="-10">
                <a:latin typeface="Calibri"/>
                <a:cs typeface="Calibri"/>
              </a:rPr>
              <a:t>one hand </a:t>
            </a:r>
            <a:r>
              <a:rPr dirty="0" sz="2800" spc="-5">
                <a:latin typeface="Calibri"/>
                <a:cs typeface="Calibri"/>
              </a:rPr>
              <a:t>and </a:t>
            </a:r>
            <a:r>
              <a:rPr dirty="0" sz="2800" spc="-10">
                <a:latin typeface="Calibri"/>
                <a:cs typeface="Calibri"/>
              </a:rPr>
              <a:t>that's even </a:t>
            </a:r>
            <a:r>
              <a:rPr dirty="0" sz="2800" spc="-5">
                <a:latin typeface="Calibri"/>
                <a:cs typeface="Calibri"/>
              </a:rPr>
              <a:t>true in  </a:t>
            </a:r>
            <a:r>
              <a:rPr dirty="0" sz="2800" spc="-10">
                <a:latin typeface="Calibri"/>
                <a:cs typeface="Calibri"/>
              </a:rPr>
              <a:t>this case. </a:t>
            </a:r>
            <a:r>
              <a:rPr dirty="0" sz="2800" spc="-75">
                <a:latin typeface="Calibri"/>
                <a:cs typeface="Calibri"/>
              </a:rPr>
              <a:t>You </a:t>
            </a:r>
            <a:r>
              <a:rPr dirty="0" sz="2800" spc="-10">
                <a:latin typeface="Calibri"/>
                <a:cs typeface="Calibri"/>
              </a:rPr>
              <a:t>cannot </a:t>
            </a:r>
            <a:r>
              <a:rPr dirty="0" sz="2800" spc="-15">
                <a:latin typeface="Calibri"/>
                <a:cs typeface="Calibri"/>
              </a:rPr>
              <a:t>ensure </a:t>
            </a:r>
            <a:r>
              <a:rPr dirty="0" sz="2800" spc="-5">
                <a:latin typeface="Calibri"/>
                <a:cs typeface="Calibri"/>
              </a:rPr>
              <a:t>the </a:t>
            </a:r>
            <a:r>
              <a:rPr dirty="0" sz="2800" spc="-10">
                <a:latin typeface="Calibri"/>
                <a:cs typeface="Calibri"/>
              </a:rPr>
              <a:t>security </a:t>
            </a:r>
            <a:r>
              <a:rPr dirty="0" sz="2800" spc="-5">
                <a:latin typeface="Calibri"/>
                <a:cs typeface="Calibri"/>
              </a:rPr>
              <a:t>of </a:t>
            </a:r>
            <a:r>
              <a:rPr dirty="0" sz="2800" spc="-15">
                <a:latin typeface="Calibri"/>
                <a:cs typeface="Calibri"/>
              </a:rPr>
              <a:t>your website </a:t>
            </a:r>
            <a:r>
              <a:rPr dirty="0" sz="2800" spc="-5">
                <a:latin typeface="Calibri"/>
                <a:cs typeface="Calibri"/>
              </a:rPr>
              <a:t>if </a:t>
            </a:r>
            <a:r>
              <a:rPr dirty="0" sz="2800" spc="-20">
                <a:latin typeface="Calibri"/>
                <a:cs typeface="Calibri"/>
              </a:rPr>
              <a:t>your  customers </a:t>
            </a:r>
            <a:r>
              <a:rPr dirty="0" sz="2800" spc="-15">
                <a:latin typeface="Calibri"/>
                <a:cs typeface="Calibri"/>
              </a:rPr>
              <a:t>are </a:t>
            </a:r>
            <a:r>
              <a:rPr dirty="0" sz="2800" spc="-5">
                <a:latin typeface="Calibri"/>
                <a:cs typeface="Calibri"/>
              </a:rPr>
              <a:t>not </a:t>
            </a:r>
            <a:r>
              <a:rPr dirty="0" sz="2800" spc="-15">
                <a:latin typeface="Calibri"/>
                <a:cs typeface="Calibri"/>
              </a:rPr>
              <a:t>following </a:t>
            </a:r>
            <a:r>
              <a:rPr dirty="0" sz="2800" spc="-10">
                <a:latin typeface="Calibri"/>
                <a:cs typeface="Calibri"/>
              </a:rPr>
              <a:t>basic security guidelines. </a:t>
            </a:r>
            <a:r>
              <a:rPr dirty="0" sz="2800" spc="-25">
                <a:latin typeface="Calibri"/>
                <a:cs typeface="Calibri"/>
              </a:rPr>
              <a:t>Hackers </a:t>
            </a:r>
            <a:r>
              <a:rPr dirty="0" sz="2800" spc="-10">
                <a:latin typeface="Calibri"/>
                <a:cs typeface="Calibri"/>
              </a:rPr>
              <a:t>don't  need </a:t>
            </a:r>
            <a:r>
              <a:rPr dirty="0" sz="2800" spc="-20">
                <a:latin typeface="Calibri"/>
                <a:cs typeface="Calibri"/>
              </a:rPr>
              <a:t>any </a:t>
            </a:r>
            <a:r>
              <a:rPr dirty="0" sz="2800" spc="-10">
                <a:latin typeface="Calibri"/>
                <a:cs typeface="Calibri"/>
              </a:rPr>
              <a:t>specific </a:t>
            </a:r>
            <a:r>
              <a:rPr dirty="0" sz="2800" spc="-25">
                <a:latin typeface="Calibri"/>
                <a:cs typeface="Calibri"/>
              </a:rPr>
              <a:t>route </a:t>
            </a:r>
            <a:r>
              <a:rPr dirty="0" sz="2800" spc="-20">
                <a:latin typeface="Calibri"/>
                <a:cs typeface="Calibri"/>
              </a:rPr>
              <a:t>to </a:t>
            </a:r>
            <a:r>
              <a:rPr dirty="0" sz="2800" spc="-15">
                <a:latin typeface="Calibri"/>
                <a:cs typeface="Calibri"/>
              </a:rPr>
              <a:t>enter </a:t>
            </a:r>
            <a:r>
              <a:rPr dirty="0" sz="2800" spc="-20">
                <a:latin typeface="Calibri"/>
                <a:cs typeface="Calibri"/>
              </a:rPr>
              <a:t>into </a:t>
            </a:r>
            <a:r>
              <a:rPr dirty="0" sz="2800" spc="-15">
                <a:latin typeface="Calibri"/>
                <a:cs typeface="Calibri"/>
              </a:rPr>
              <a:t>your site; </a:t>
            </a:r>
            <a:r>
              <a:rPr dirty="0" sz="2800" spc="-10">
                <a:latin typeface="Calibri"/>
                <a:cs typeface="Calibri"/>
              </a:rPr>
              <a:t>they </a:t>
            </a:r>
            <a:r>
              <a:rPr dirty="0" sz="2800" spc="-25">
                <a:latin typeface="Calibri"/>
                <a:cs typeface="Calibri"/>
              </a:rPr>
              <a:t>keep </a:t>
            </a:r>
            <a:r>
              <a:rPr dirty="0" sz="2800" spc="-5">
                <a:latin typeface="Calibri"/>
                <a:cs typeface="Calibri"/>
              </a:rPr>
              <a:t>looking </a:t>
            </a:r>
            <a:r>
              <a:rPr dirty="0" sz="2800" spc="-30">
                <a:latin typeface="Calibri"/>
                <a:cs typeface="Calibri"/>
              </a:rPr>
              <a:t>for  </a:t>
            </a:r>
            <a:r>
              <a:rPr dirty="0" sz="2800" spc="-10">
                <a:latin typeface="Calibri"/>
                <a:cs typeface="Calibri"/>
              </a:rPr>
              <a:t>security </a:t>
            </a:r>
            <a:r>
              <a:rPr dirty="0" sz="2800" spc="-5">
                <a:latin typeface="Calibri"/>
                <a:cs typeface="Calibri"/>
              </a:rPr>
              <a:t>loopholes </a:t>
            </a:r>
            <a:r>
              <a:rPr dirty="0" sz="2800" spc="-20">
                <a:latin typeface="Calibri"/>
                <a:cs typeface="Calibri"/>
              </a:rPr>
              <a:t>to </a:t>
            </a:r>
            <a:r>
              <a:rPr dirty="0" sz="2800" spc="-15">
                <a:latin typeface="Calibri"/>
                <a:cs typeface="Calibri"/>
              </a:rPr>
              <a:t>perform</a:t>
            </a:r>
            <a:r>
              <a:rPr dirty="0" sz="2800" spc="70">
                <a:latin typeface="Calibri"/>
                <a:cs typeface="Calibri"/>
              </a:rPr>
              <a:t> </a:t>
            </a:r>
            <a:r>
              <a:rPr dirty="0" sz="2800" spc="-20">
                <a:latin typeface="Calibri"/>
                <a:cs typeface="Calibri"/>
              </a:rPr>
              <a:t>attacks.</a:t>
            </a:r>
            <a:endParaRPr dirty="0" sz="2800">
              <a:latin typeface="Calibri"/>
              <a:cs typeface="Calibri"/>
            </a:endParaRPr>
          </a:p>
          <a:p>
            <a:pPr marL="12700" marR="5080">
              <a:lnSpc>
                <a:spcPct val="90000"/>
              </a:lnSpc>
              <a:spcBef>
                <a:spcPts val="1010"/>
              </a:spcBef>
            </a:pPr>
            <a:r>
              <a:rPr dirty="0" sz="2800" spc="-5">
                <a:latin typeface="Calibri"/>
                <a:cs typeface="Calibri"/>
              </a:rPr>
              <a:t>Ask </a:t>
            </a:r>
            <a:r>
              <a:rPr dirty="0" sz="2800" spc="-15">
                <a:latin typeface="Calibri"/>
                <a:cs typeface="Calibri"/>
              </a:rPr>
              <a:t>your customer </a:t>
            </a:r>
            <a:r>
              <a:rPr dirty="0" sz="2800" spc="-20">
                <a:latin typeface="Calibri"/>
                <a:cs typeface="Calibri"/>
              </a:rPr>
              <a:t>to </a:t>
            </a:r>
            <a:r>
              <a:rPr dirty="0" sz="2800" spc="-10">
                <a:latin typeface="Calibri"/>
                <a:cs typeface="Calibri"/>
              </a:rPr>
              <a:t>set </a:t>
            </a:r>
            <a:r>
              <a:rPr dirty="0" sz="2800" spc="-5">
                <a:latin typeface="Calibri"/>
                <a:cs typeface="Calibri"/>
              </a:rPr>
              <a:t>a </a:t>
            </a:r>
            <a:r>
              <a:rPr dirty="0" sz="2800" spc="-5" u="heavy">
                <a:uFill>
                  <a:solidFill>
                    <a:srgbClr val="0462C1"/>
                  </a:solidFill>
                </a:uFill>
                <a:latin typeface="Calibri"/>
                <a:cs typeface="Calibri"/>
              </a:rPr>
              <a:t>long and </a:t>
            </a:r>
            <a:r>
              <a:rPr dirty="0" sz="2800" spc="-20" u="heavy">
                <a:uFill>
                  <a:solidFill>
                    <a:srgbClr val="0462C1"/>
                  </a:solidFill>
                </a:uFill>
                <a:latin typeface="Calibri"/>
                <a:cs typeface="Calibri"/>
              </a:rPr>
              <a:t>strong </a:t>
            </a:r>
            <a:r>
              <a:rPr dirty="0" sz="2800" spc="-15" u="heavy">
                <a:uFill>
                  <a:solidFill>
                    <a:srgbClr val="0462C1"/>
                  </a:solidFill>
                </a:uFill>
                <a:latin typeface="Calibri"/>
                <a:cs typeface="Calibri"/>
              </a:rPr>
              <a:t>password</a:t>
            </a:r>
            <a:r>
              <a:rPr dirty="0" sz="2800" spc="-15">
                <a:latin typeface="Calibri"/>
                <a:cs typeface="Calibri"/>
              </a:rPr>
              <a:t> containing capital  </a:t>
            </a:r>
            <a:r>
              <a:rPr dirty="0" sz="2800" spc="-25">
                <a:latin typeface="Calibri"/>
                <a:cs typeface="Calibri"/>
              </a:rPr>
              <a:t>letters, </a:t>
            </a:r>
            <a:r>
              <a:rPr dirty="0" sz="2800" spc="-10">
                <a:latin typeface="Calibri"/>
                <a:cs typeface="Calibri"/>
              </a:rPr>
              <a:t>small </a:t>
            </a:r>
            <a:r>
              <a:rPr dirty="0" sz="2800" spc="-25">
                <a:latin typeface="Calibri"/>
                <a:cs typeface="Calibri"/>
              </a:rPr>
              <a:t>letters, </a:t>
            </a:r>
            <a:r>
              <a:rPr dirty="0" sz="2800" spc="-45">
                <a:latin typeface="Calibri"/>
                <a:cs typeface="Calibri"/>
              </a:rPr>
              <a:t>number, </a:t>
            </a:r>
            <a:r>
              <a:rPr dirty="0" sz="2800" spc="-5">
                <a:latin typeface="Calibri"/>
                <a:cs typeface="Calibri"/>
              </a:rPr>
              <a:t>and </a:t>
            </a:r>
            <a:r>
              <a:rPr dirty="0" sz="2800" spc="-10">
                <a:latin typeface="Calibri"/>
                <a:cs typeface="Calibri"/>
              </a:rPr>
              <a:t>special </a:t>
            </a:r>
            <a:r>
              <a:rPr dirty="0" sz="2800" spc="-15">
                <a:latin typeface="Calibri"/>
                <a:cs typeface="Calibri"/>
              </a:rPr>
              <a:t>characters. </a:t>
            </a:r>
            <a:r>
              <a:rPr dirty="0" sz="2800" spc="-75">
                <a:latin typeface="Calibri"/>
                <a:cs typeface="Calibri"/>
              </a:rPr>
              <a:t>You </a:t>
            </a:r>
            <a:r>
              <a:rPr dirty="0" sz="2800" spc="-10">
                <a:latin typeface="Calibri"/>
                <a:cs typeface="Calibri"/>
              </a:rPr>
              <a:t>can </a:t>
            </a:r>
            <a:r>
              <a:rPr dirty="0" sz="2800" spc="-5">
                <a:latin typeface="Calibri"/>
                <a:cs typeface="Calibri"/>
              </a:rPr>
              <a:t>also  </a:t>
            </a:r>
            <a:r>
              <a:rPr dirty="0" sz="2800" spc="-15">
                <a:latin typeface="Calibri"/>
                <a:cs typeface="Calibri"/>
              </a:rPr>
              <a:t>remind </a:t>
            </a:r>
            <a:r>
              <a:rPr dirty="0" sz="2800" spc="-20">
                <a:latin typeface="Calibri"/>
                <a:cs typeface="Calibri"/>
              </a:rPr>
              <a:t>your customers to </a:t>
            </a:r>
            <a:r>
              <a:rPr dirty="0" sz="2800" spc="-10">
                <a:latin typeface="Calibri"/>
                <a:cs typeface="Calibri"/>
              </a:rPr>
              <a:t>change </a:t>
            </a:r>
            <a:r>
              <a:rPr dirty="0" sz="2800" spc="-5">
                <a:latin typeface="Calibri"/>
                <a:cs typeface="Calibri"/>
              </a:rPr>
              <a:t>their </a:t>
            </a:r>
            <a:r>
              <a:rPr dirty="0" sz="2800" spc="-15">
                <a:latin typeface="Calibri"/>
                <a:cs typeface="Calibri"/>
              </a:rPr>
              <a:t>passwords </a:t>
            </a:r>
            <a:r>
              <a:rPr dirty="0" sz="2800" spc="-5">
                <a:latin typeface="Calibri"/>
                <a:cs typeface="Calibri"/>
              </a:rPr>
              <a:t>in a </a:t>
            </a:r>
            <a:r>
              <a:rPr dirty="0" sz="2800" spc="-10">
                <a:latin typeface="Calibri"/>
                <a:cs typeface="Calibri"/>
              </a:rPr>
              <a:t>regular </a:t>
            </a:r>
            <a:r>
              <a:rPr dirty="0" sz="2800" spc="-15">
                <a:latin typeface="Calibri"/>
                <a:cs typeface="Calibri"/>
              </a:rPr>
              <a:t>interval  </a:t>
            </a:r>
            <a:r>
              <a:rPr dirty="0" sz="2800" spc="-5">
                <a:latin typeface="Calibri"/>
                <a:cs typeface="Calibri"/>
              </a:rPr>
              <a:t>of</a:t>
            </a:r>
            <a:r>
              <a:rPr dirty="0" sz="2800" spc="-10">
                <a:latin typeface="Calibri"/>
                <a:cs typeface="Calibri"/>
              </a:rPr>
              <a:t> </a:t>
            </a:r>
            <a:r>
              <a:rPr dirty="0" sz="2800" spc="-5">
                <a:latin typeface="Calibri"/>
                <a:cs typeface="Calibri"/>
              </a:rPr>
              <a:t>time.</a:t>
            </a:r>
            <a:endParaRPr dirty="0" sz="28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28" name="Title 1"/>
          <p:cNvSpPr>
            <a:spLocks noGrp="1"/>
          </p:cNvSpPr>
          <p:nvPr>
            <p:ph type="title"/>
          </p:nvPr>
        </p:nvSpPr>
        <p:spPr>
          <a:xfrm>
            <a:off x="685800" y="3200400"/>
            <a:ext cx="11093653" cy="1524000"/>
          </a:xfrm>
        </p:spPr>
        <p:txBody>
          <a:bodyPr>
            <a:noAutofit/>
          </a:bodyPr>
          <a:p>
            <a:r>
              <a:rPr b="1" dirty="0" sz="3600" lang="en-US" u="sng"/>
              <a:t>  5 reasons to perform a website backup</a:t>
            </a:r>
            <a:br>
              <a:rPr b="1" dirty="0" sz="3600" lang="en-US" u="sng"/>
            </a:br>
            <a:endParaRPr dirty="0" sz="3600" lang="en-US" u="sn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29" name="Text Placeholder 2"/>
          <p:cNvSpPr>
            <a:spLocks noGrp="1"/>
          </p:cNvSpPr>
          <p:nvPr>
            <p:ph sz="quarter" idx="13"/>
          </p:nvPr>
        </p:nvSpPr>
        <p:spPr>
          <a:xfrm>
            <a:off x="915040" y="1793493"/>
            <a:ext cx="10361929" cy="2492990"/>
          </a:xfrm>
        </p:spPr>
        <p:txBody>
          <a:bodyPr>
            <a:normAutofit/>
          </a:bodyPr>
          <a:p>
            <a:r>
              <a:rPr dirty="0" lang="en-US"/>
              <a:t>There are a lot of things you can do to keep your website safe, from choosing a top-notch web host to using strong passwords. However, the single most important step you can take is to perform website backups — early and often.</a:t>
            </a:r>
          </a:p>
          <a:p>
            <a:r>
              <a:rPr dirty="0" lang="en-US"/>
              <a:t>Having a recent backup of your site can help you in many situations. If you lose crucial data or your website gets hacked, having a backup readily available can solve your problems. Plus, it often doesn’t take more than a few minutes to get that backup file ready.</a:t>
            </a:r>
          </a:p>
          <a:p>
            <a:endParaRPr dirty="0" lang="en-US"/>
          </a:p>
          <a:p>
            <a:br>
              <a:rPr b="1" dirty="0" lang="en-US"/>
            </a:br>
            <a:endParaRPr dirty="0" lang="en-US"/>
          </a:p>
        </p:txBody>
      </p:sp>
      <p:sp>
        <p:nvSpPr>
          <p:cNvPr id="1048630" name="Text Placeholder 2"/>
          <p:cNvSpPr txBox="1"/>
          <p:nvPr/>
        </p:nvSpPr>
        <p:spPr>
          <a:xfrm>
            <a:off x="990600" y="3886206"/>
            <a:ext cx="8778240" cy="2215991"/>
          </a:xfrm>
          <a:prstGeom prst="rect"/>
        </p:spPr>
        <p:txBody>
          <a:bodyPr bIns="0" lIns="0" rIns="0" tIns="0" wrap="square">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b="1" dirty="0" lang="en-US"/>
              <a:t>5 reasons to perform a website backup</a:t>
            </a:r>
            <a:endParaRPr b="1" dirty="0" kern="0" lang="en-US"/>
          </a:p>
          <a:p>
            <a:pPr indent="-342900" marL="342900">
              <a:buFont typeface="+mj-lt"/>
              <a:buAutoNum type="arabicPeriod"/>
            </a:pPr>
            <a:endParaRPr b="1" dirty="0" kern="0" lang="en-US"/>
          </a:p>
          <a:p>
            <a:pPr indent="-342900" marL="342900">
              <a:buFont typeface="+mj-lt"/>
              <a:buAutoNum type="arabicPeriod"/>
            </a:pPr>
            <a:r>
              <a:rPr b="1" dirty="0" kern="0" lang="en-US"/>
              <a:t>Accidents happen.</a:t>
            </a:r>
          </a:p>
          <a:p>
            <a:pPr indent="-342900" marL="342900">
              <a:buFont typeface="+mj-lt"/>
              <a:buAutoNum type="arabicPeriod"/>
            </a:pPr>
            <a:r>
              <a:rPr b="1" dirty="0" kern="0" lang="en-US"/>
              <a:t>Getting hacked is a grim reality.</a:t>
            </a:r>
          </a:p>
          <a:p>
            <a:pPr indent="-342900" marL="342900">
              <a:buFont typeface="+mj-lt"/>
              <a:buAutoNum type="arabicPeriod"/>
            </a:pPr>
            <a:r>
              <a:rPr b="1" dirty="0" kern="0" lang="en-US"/>
              <a:t>Computers crash all the time.</a:t>
            </a:r>
          </a:p>
          <a:p>
            <a:pPr indent="-342900" marL="342900">
              <a:buFont typeface="+mj-lt"/>
              <a:buAutoNum type="arabicPeriod"/>
            </a:pPr>
            <a:r>
              <a:rPr b="1" dirty="0" kern="0" lang="en-US"/>
              <a:t>Updates can go wrong.</a:t>
            </a:r>
          </a:p>
          <a:p>
            <a:pPr indent="-342900" marL="342900">
              <a:buFont typeface="+mj-lt"/>
              <a:buAutoNum type="arabicPeriod"/>
            </a:pPr>
            <a:r>
              <a:rPr b="1" dirty="0" kern="0" lang="en-US"/>
              <a:t>You miss a bill or payment.</a:t>
            </a:r>
          </a:p>
          <a:p>
            <a:endParaRPr dirty="0" kern="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31" name="Text Placeholder 2"/>
          <p:cNvSpPr>
            <a:spLocks noGrp="1"/>
          </p:cNvSpPr>
          <p:nvPr>
            <p:ph sz="quarter" idx="13"/>
          </p:nvPr>
        </p:nvSpPr>
        <p:spPr>
          <a:xfrm>
            <a:off x="915040" y="1793499"/>
            <a:ext cx="10361929" cy="1661993"/>
          </a:xfrm>
        </p:spPr>
        <p:txBody>
          <a:bodyPr>
            <a:normAutofit fontScale="85000" lnSpcReduction="20000"/>
          </a:bodyPr>
          <a:p>
            <a:endParaRPr dirty="0" lang="en-US"/>
          </a:p>
          <a:p>
            <a:r>
              <a:rPr dirty="0" lang="en-US"/>
              <a:t>People make mistakes — it’s an unavoidable, universal truth. Someone could click the wrong button, deleting an integral file, and the next thing you know your site is broken. Most people assume their hosting provider safeguards them from such things, it’s still possible they won’t have the latest copy of your website.</a:t>
            </a:r>
          </a:p>
          <a:p>
            <a:r>
              <a:rPr dirty="0" lang="en-US"/>
              <a:t>Most hosting providers don’t perform regular backups unless you’re paying for a website backup service.</a:t>
            </a:r>
          </a:p>
          <a:p>
            <a:endParaRPr dirty="0" lang="en-US"/>
          </a:p>
        </p:txBody>
      </p:sp>
      <p:sp>
        <p:nvSpPr>
          <p:cNvPr id="1048632" name="Title 1"/>
          <p:cNvSpPr>
            <a:spLocks noGrp="1"/>
          </p:cNvSpPr>
          <p:nvPr>
            <p:ph type="title"/>
          </p:nvPr>
        </p:nvSpPr>
        <p:spPr>
          <a:xfrm>
            <a:off x="609600" y="685800"/>
            <a:ext cx="11017453" cy="856996"/>
          </a:xfrm>
        </p:spPr>
        <p:txBody>
          <a:bodyPr>
            <a:normAutofit/>
          </a:bodyPr>
          <a:p>
            <a:r>
              <a:rPr dirty="0" lang="en-US"/>
              <a:t>1. Accidents happen</a:t>
            </a:r>
            <a:br>
              <a:rPr dirty="0" lang="en-US"/>
            </a:b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33" name="Text Placeholder 2"/>
          <p:cNvSpPr>
            <a:spLocks noGrp="1"/>
          </p:cNvSpPr>
          <p:nvPr>
            <p:ph sz="quarter" idx="13"/>
          </p:nvPr>
        </p:nvSpPr>
        <p:spPr>
          <a:xfrm>
            <a:off x="915040" y="1793493"/>
            <a:ext cx="10361929" cy="3046988"/>
          </a:xfrm>
        </p:spPr>
        <p:txBody>
          <a:bodyPr>
            <a:normAutofit fontScale="95000" lnSpcReduction="20000"/>
          </a:bodyPr>
          <a:p>
            <a:r>
              <a:rPr dirty="0" lang="en-US" err="1"/>
              <a:t>WordPress</a:t>
            </a:r>
            <a:r>
              <a:rPr dirty="0" lang="en-US"/>
              <a:t>, the most commonly used content management system (CMS), accounts for approximately 27 percent of all websites currently live on the internet. It’s also an open-source platform, which means anyone and everyone has access to the coding.</a:t>
            </a:r>
          </a:p>
          <a:p>
            <a:r>
              <a:rPr dirty="0" lang="en-US"/>
              <a:t>When </a:t>
            </a:r>
            <a:r>
              <a:rPr dirty="0" lang="en-US" err="1"/>
              <a:t>WordPress</a:t>
            </a:r>
            <a:r>
              <a:rPr dirty="0" lang="en-US"/>
              <a:t> updates their core files, all the exploitable vulnerabilities that were corrected with that update are now known to hackers around the world, who then update their malware injection bots to go forth and infect sites that aren’t being updated on a regular basis.</a:t>
            </a:r>
          </a:p>
          <a:p>
            <a:r>
              <a:rPr dirty="0" lang="en-US"/>
              <a:t>If you’re running a </a:t>
            </a:r>
            <a:r>
              <a:rPr dirty="0" lang="en-US" err="1"/>
              <a:t>WordPress</a:t>
            </a:r>
            <a:r>
              <a:rPr dirty="0" lang="en-US"/>
              <a:t> site, this could spell danger for you. As a small business owner, your days are hectic, we get it. You might miss that core update or not get to it until a few weeks down the line. But if you’re not maintaining a website backup and skipping out on updates, you could be out some serious bucks. In fact, according to the Denver Post, 60 percent of small businesses who suffer from a malware attack are out of business within six months.</a:t>
            </a:r>
          </a:p>
        </p:txBody>
      </p:sp>
      <p:sp>
        <p:nvSpPr>
          <p:cNvPr id="1048634" name="Title 1"/>
          <p:cNvSpPr>
            <a:spLocks noGrp="1"/>
          </p:cNvSpPr>
          <p:nvPr>
            <p:ph type="title"/>
          </p:nvPr>
        </p:nvSpPr>
        <p:spPr>
          <a:xfrm>
            <a:off x="609600" y="685800"/>
            <a:ext cx="11017453" cy="677108"/>
          </a:xfrm>
        </p:spPr>
        <p:txBody>
          <a:bodyPr>
            <a:normAutofit/>
          </a:bodyPr>
          <a:p>
            <a:r>
              <a:rPr dirty="0" lang="en-US"/>
              <a:t>2. Getting hacked is a grim reality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35" name="Text Placeholder 2"/>
          <p:cNvSpPr>
            <a:spLocks noGrp="1"/>
          </p:cNvSpPr>
          <p:nvPr>
            <p:ph sz="quarter" idx="13"/>
          </p:nvPr>
        </p:nvSpPr>
        <p:spPr>
          <a:xfrm>
            <a:off x="915040" y="1793499"/>
            <a:ext cx="10361929" cy="2215991"/>
          </a:xfrm>
        </p:spPr>
        <p:txBody>
          <a:bodyPr>
            <a:normAutofit fontScale="90000" lnSpcReduction="20000"/>
          </a:bodyPr>
          <a:p>
            <a:endParaRPr dirty="0" lang="en-US"/>
          </a:p>
          <a:p>
            <a:r>
              <a:rPr dirty="0" lang="en-US"/>
              <a:t>Just because you keep a backup on your local computer doesn’t mean you’re safe. While it’s a good practice, computers still crash all the time. The hard drives become unreadable, and all the effort you put into backing up your site could disappear in an instant.</a:t>
            </a:r>
          </a:p>
          <a:p>
            <a:r>
              <a:rPr dirty="0" lang="en-US"/>
              <a:t>To cover all your bases, consider making at least three website copies: one that’s off site and maintained by a reputable vendor, one on your local machine or external drive, and one on the live site itself.</a:t>
            </a:r>
          </a:p>
          <a:p>
            <a:r>
              <a:rPr dirty="0" lang="en-US"/>
              <a:t>In general, it’s a good idea to be liberal with your backups. Delete only what you know you no longer need, and keep multiple copies to ensure you have a functioning, current version of your site.</a:t>
            </a:r>
          </a:p>
        </p:txBody>
      </p:sp>
      <p:sp>
        <p:nvSpPr>
          <p:cNvPr id="1048636" name="Title 1"/>
          <p:cNvSpPr>
            <a:spLocks noGrp="1"/>
          </p:cNvSpPr>
          <p:nvPr>
            <p:ph type="title"/>
          </p:nvPr>
        </p:nvSpPr>
        <p:spPr>
          <a:xfrm>
            <a:off x="609600" y="1066800"/>
            <a:ext cx="11017453" cy="677108"/>
          </a:xfrm>
        </p:spPr>
        <p:txBody>
          <a:bodyPr>
            <a:normAutofit/>
          </a:bodyPr>
          <a:p>
            <a:r>
              <a:rPr dirty="0" lang="en-US"/>
              <a:t>3. Computers crash all the time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37" name="Text Placeholder 2"/>
          <p:cNvSpPr>
            <a:spLocks noGrp="1"/>
          </p:cNvSpPr>
          <p:nvPr>
            <p:ph sz="quarter" idx="13"/>
          </p:nvPr>
        </p:nvSpPr>
        <p:spPr>
          <a:xfrm>
            <a:off x="915040" y="1793499"/>
            <a:ext cx="10361929" cy="1384995"/>
          </a:xfrm>
        </p:spPr>
        <p:txBody>
          <a:bodyPr>
            <a:normAutofit fontScale="95000" lnSpcReduction="20000"/>
          </a:bodyPr>
          <a:p>
            <a:r>
              <a:rPr dirty="0" lang="en-US"/>
              <a:t>Sometimes, updating your core files or a plugin doesn’t go as expected. All you do is press the update button, and next thing you know your site is no longer live. Your boss is calling, your customers are complaining, you’re losing money, and there’s much wailing and gnashing of teeth. Wouldn’t it be super nice if you could just hit a button and restore your website to its previous state? I’m going to go with a yes on this one.</a:t>
            </a:r>
          </a:p>
          <a:p>
            <a:endParaRPr dirty="0" lang="en-US"/>
          </a:p>
        </p:txBody>
      </p:sp>
      <p:sp>
        <p:nvSpPr>
          <p:cNvPr id="1048638" name="Title 1"/>
          <p:cNvSpPr>
            <a:spLocks noGrp="1"/>
          </p:cNvSpPr>
          <p:nvPr>
            <p:ph type="title"/>
          </p:nvPr>
        </p:nvSpPr>
        <p:spPr>
          <a:xfrm>
            <a:off x="609600" y="762000"/>
            <a:ext cx="11017453" cy="677108"/>
          </a:xfrm>
        </p:spPr>
        <p:txBody>
          <a:bodyPr>
            <a:normAutofit/>
          </a:bodyPr>
          <a:p>
            <a:r>
              <a:rPr dirty="0" lang="en-US"/>
              <a:t>4. Updates can go wrong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38" name=""/>
        <p:cNvGrpSpPr/>
        <p:nvPr/>
      </p:nvGrpSpPr>
      <p:grpSpPr>
        <a:xfrm>
          <a:off x="0" y="0"/>
          <a:ext cx="0" cy="0"/>
          <a:chOff x="0" y="0"/>
          <a:chExt cx="0" cy="0"/>
        </a:xfrm>
      </p:grpSpPr>
      <p:sp>
        <p:nvSpPr>
          <p:cNvPr id="1048596" name="object 2"/>
          <p:cNvSpPr txBox="1">
            <a:spLocks noGrp="1"/>
          </p:cNvSpPr>
          <p:nvPr>
            <p:ph type="title"/>
          </p:nvPr>
        </p:nvSpPr>
        <p:spPr>
          <a:xfrm>
            <a:off x="1066800" y="1143001"/>
            <a:ext cx="10363200" cy="1784463"/>
          </a:xfrm>
          <a:prstGeom prst="rect"/>
        </p:spPr>
        <p:txBody>
          <a:bodyPr bIns="0" lIns="0" rIns="0" rtlCol="0" tIns="116205" vert="horz" wrap="square">
            <a:spAutoFit/>
          </a:bodyPr>
          <a:p>
            <a:pPr algn="ctr" indent="-1198245" marL="1217295" marR="5080">
              <a:lnSpc>
                <a:spcPts val="6480"/>
              </a:lnSpc>
              <a:spcBef>
                <a:spcPts val="915"/>
              </a:spcBef>
            </a:pPr>
            <a:r>
              <a:rPr dirty="0" sz="6000" spc="-145"/>
              <a:t>Ways </a:t>
            </a:r>
            <a:r>
              <a:rPr dirty="0" sz="6000" spc="-45"/>
              <a:t>to </a:t>
            </a:r>
            <a:r>
              <a:rPr dirty="0" sz="6000" spc="-75"/>
              <a:t>Protect </a:t>
            </a:r>
            <a:r>
              <a:rPr dirty="0" sz="6000" spc="-140"/>
              <a:t>Your</a:t>
            </a:r>
            <a:r>
              <a:rPr dirty="0" sz="6000" spc="-220"/>
              <a:t> </a:t>
            </a:r>
            <a:r>
              <a:rPr dirty="0" sz="6000" spc="-40"/>
              <a:t>Site </a:t>
            </a:r>
            <a:r>
              <a:rPr dirty="0" sz="6000" spc="-60"/>
              <a:t>Fr</a:t>
            </a:r>
            <a:r>
              <a:rPr dirty="0" sz="6000" lang="en-US" spc="-60"/>
              <a:t>om </a:t>
            </a:r>
            <a:r>
              <a:rPr dirty="0" sz="6000" spc="-40"/>
              <a:t>Hacking </a:t>
            </a:r>
            <a:endParaRPr dirty="0" sz="6000"/>
          </a:p>
        </p:txBody>
      </p:sp>
      <p:sp>
        <p:nvSpPr>
          <p:cNvPr id="1048597" name="object 4"/>
          <p:cNvSpPr/>
          <p:nvPr/>
        </p:nvSpPr>
        <p:spPr>
          <a:xfrm>
            <a:off x="2209803" y="3505200"/>
            <a:ext cx="2638425" cy="2781300"/>
          </a:xfrm>
          <a:prstGeom prst="rect"/>
          <a:blipFill>
            <a:blip xmlns:r="http://schemas.openxmlformats.org/officeDocument/2006/relationships" r:embed="rId1" cstate="print"/>
            <a:stretch>
              <a:fillRect/>
            </a:stretch>
          </a:blipFill>
        </p:spPr>
        <p:txBody>
          <a:bodyPr bIns="0" lIns="0" rIns="0" rtlCol="0" tIns="0" wrap="square"/>
          <a:p/>
        </p:txBody>
      </p:sp>
      <p:sp>
        <p:nvSpPr>
          <p:cNvPr id="1048598" name="object 4"/>
          <p:cNvSpPr/>
          <p:nvPr/>
        </p:nvSpPr>
        <p:spPr>
          <a:xfrm>
            <a:off x="5257800" y="3429006"/>
            <a:ext cx="4953000" cy="3305175"/>
          </a:xfrm>
          <a:prstGeom prst="rect"/>
          <a:blipFill>
            <a:blip xmlns:r="http://schemas.openxmlformats.org/officeDocument/2006/relationships" r:embed="rId2" cstate="print"/>
            <a:stretch>
              <a:fillRect/>
            </a:stretch>
          </a:blipFill>
        </p:spPr>
        <p:txBody>
          <a:bodyPr bIns="0" lIns="0" rIns="0" rtlCol="0" tIns="0" wrap="squar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39" name="Text Placeholder 2"/>
          <p:cNvSpPr>
            <a:spLocks noGrp="1"/>
          </p:cNvSpPr>
          <p:nvPr>
            <p:ph sz="quarter" idx="13"/>
          </p:nvPr>
        </p:nvSpPr>
        <p:spPr>
          <a:xfrm>
            <a:off x="915040" y="1793499"/>
            <a:ext cx="10361929" cy="2769989"/>
          </a:xfrm>
        </p:spPr>
        <p:txBody>
          <a:bodyPr>
            <a:normAutofit fontScale="90000" lnSpcReduction="20000"/>
          </a:bodyPr>
          <a:p>
            <a:r>
              <a:rPr dirty="0" lang="en-US"/>
              <a:t>It happens all the time. You got a new card and forgot to update the information on file with your hosting provider. They tried billing you several times, but the failed billing notices all went to your junk folder. Eventually, your site goes down. You’ll have to repurchase your hosting plan, of course, but you might also be looking at a restore fee to bring your site back online (assuming they offer one, that is).</a:t>
            </a:r>
          </a:p>
          <a:p>
            <a:endParaRPr dirty="0" lang="en-US"/>
          </a:p>
          <a:p>
            <a:endParaRPr dirty="0" lang="en-US"/>
          </a:p>
          <a:p>
            <a:r>
              <a:rPr dirty="0" lang="en-US"/>
              <a:t>Aside from the added cost of restoring your site, you’re now also looking at lost time. Time spent on the phones with your provider, time without a site for visitors to browse, time without potential profit. As we all know, time is money — and time wasted is money wasted. Maintaining a proper website backup could save you tons in both aspects.</a:t>
            </a:r>
          </a:p>
        </p:txBody>
      </p:sp>
      <p:sp>
        <p:nvSpPr>
          <p:cNvPr id="1048640" name="Title 1"/>
          <p:cNvSpPr>
            <a:spLocks noGrp="1"/>
          </p:cNvSpPr>
          <p:nvPr>
            <p:ph type="title"/>
          </p:nvPr>
        </p:nvSpPr>
        <p:spPr>
          <a:xfrm>
            <a:off x="609600" y="685800"/>
            <a:ext cx="11017453" cy="677108"/>
          </a:xfrm>
        </p:spPr>
        <p:txBody>
          <a:bodyPr>
            <a:normAutofit/>
          </a:bodyPr>
          <a:p>
            <a:r>
              <a:rPr dirty="0" lang="en-US"/>
              <a:t>5. You miss a bill or payment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59" name=""/>
        <p:cNvGrpSpPr/>
        <p:nvPr/>
      </p:nvGrpSpPr>
      <p:grpSpPr>
        <a:xfrm>
          <a:off x="0" y="0"/>
          <a:ext cx="0" cy="0"/>
          <a:chOff x="0" y="0"/>
          <a:chExt cx="0" cy="0"/>
        </a:xfrm>
      </p:grpSpPr>
      <p:sp>
        <p:nvSpPr>
          <p:cNvPr id="1048641" name="object 2"/>
          <p:cNvSpPr txBox="1">
            <a:spLocks noGrp="1"/>
          </p:cNvSpPr>
          <p:nvPr>
            <p:ph type="title"/>
          </p:nvPr>
        </p:nvSpPr>
        <p:spPr>
          <a:xfrm>
            <a:off x="990600" y="1096834"/>
            <a:ext cx="3655315" cy="382797"/>
          </a:xfrm>
          <a:prstGeom prst="rect"/>
        </p:spPr>
        <p:txBody>
          <a:bodyPr bIns="0" lIns="0" rIns="0" rtlCol="0" tIns="13335" vert="horz" wrap="square">
            <a:spAutoFit/>
          </a:bodyPr>
          <a:p>
            <a:pPr marL="12700">
              <a:lnSpc>
                <a:spcPct val="100000"/>
              </a:lnSpc>
              <a:spcBef>
                <a:spcPts val="105"/>
              </a:spcBef>
            </a:pPr>
            <a:r>
              <a:rPr dirty="0" sz="2400" spc="-35"/>
              <a:t>Conclusion</a:t>
            </a:r>
          </a:p>
        </p:txBody>
      </p:sp>
      <p:sp>
        <p:nvSpPr>
          <p:cNvPr id="1048642" name="object 3"/>
          <p:cNvSpPr txBox="1"/>
          <p:nvPr/>
        </p:nvSpPr>
        <p:spPr>
          <a:xfrm>
            <a:off x="916944" y="1793496"/>
            <a:ext cx="10360025" cy="1799210"/>
          </a:xfrm>
          <a:prstGeom prst="rect"/>
        </p:spPr>
        <p:txBody>
          <a:bodyPr bIns="0" lIns="0" rIns="0" rtlCol="0" tIns="54610" vert="horz" wrap="square">
            <a:spAutoFit/>
          </a:bodyPr>
          <a:p>
            <a:pPr algn="just" marL="12700" marR="5080">
              <a:lnSpc>
                <a:spcPct val="90000"/>
              </a:lnSpc>
              <a:spcBef>
                <a:spcPts val="430"/>
              </a:spcBef>
            </a:pPr>
            <a:r>
              <a:rPr dirty="0" sz="2000" spc="-10">
                <a:latin typeface="Calibri"/>
                <a:cs typeface="Calibri"/>
              </a:rPr>
              <a:t>These </a:t>
            </a:r>
            <a:r>
              <a:rPr dirty="0" sz="2000" spc="-20">
                <a:latin typeface="Calibri"/>
                <a:cs typeface="Calibri"/>
              </a:rPr>
              <a:t>were </a:t>
            </a:r>
            <a:r>
              <a:rPr dirty="0" sz="2000" spc="-10">
                <a:latin typeface="Calibri"/>
                <a:cs typeface="Calibri"/>
              </a:rPr>
              <a:t>some </a:t>
            </a:r>
            <a:r>
              <a:rPr dirty="0" sz="2000" spc="-5">
                <a:latin typeface="Calibri"/>
                <a:cs typeface="Calibri"/>
              </a:rPr>
              <a:t>of the </a:t>
            </a:r>
            <a:r>
              <a:rPr dirty="0" sz="2000" spc="-10">
                <a:latin typeface="Calibri"/>
                <a:cs typeface="Calibri"/>
              </a:rPr>
              <a:t>useful </a:t>
            </a:r>
            <a:r>
              <a:rPr dirty="0" sz="2000" spc="-30">
                <a:latin typeface="Calibri"/>
                <a:cs typeface="Calibri"/>
              </a:rPr>
              <a:t>ways </a:t>
            </a:r>
            <a:r>
              <a:rPr dirty="0" sz="2000" spc="-15">
                <a:latin typeface="Calibri"/>
                <a:cs typeface="Calibri"/>
              </a:rPr>
              <a:t>to </a:t>
            </a:r>
            <a:r>
              <a:rPr dirty="0" sz="2000" spc="-30">
                <a:latin typeface="Calibri"/>
                <a:cs typeface="Calibri"/>
              </a:rPr>
              <a:t>keep </a:t>
            </a:r>
            <a:r>
              <a:rPr dirty="0" sz="2000" spc="-15">
                <a:latin typeface="Calibri"/>
                <a:cs typeface="Calibri"/>
              </a:rPr>
              <a:t>your website </a:t>
            </a:r>
            <a:r>
              <a:rPr dirty="0" sz="2000" spc="600">
                <a:latin typeface="Calibri"/>
                <a:cs typeface="Calibri"/>
              </a:rPr>
              <a:t> </a:t>
            </a:r>
            <a:r>
              <a:rPr dirty="0" sz="2000" spc="-15">
                <a:latin typeface="Calibri"/>
                <a:cs typeface="Calibri"/>
              </a:rPr>
              <a:t>protected </a:t>
            </a:r>
            <a:r>
              <a:rPr dirty="0" sz="2000" spc="-20">
                <a:latin typeface="Calibri"/>
                <a:cs typeface="Calibri"/>
              </a:rPr>
              <a:t>from hackers. </a:t>
            </a:r>
            <a:r>
              <a:rPr dirty="0" sz="2000">
                <a:latin typeface="Calibri"/>
                <a:cs typeface="Calibri"/>
              </a:rPr>
              <a:t>The </a:t>
            </a:r>
            <a:r>
              <a:rPr dirty="0" sz="2000" spc="-15">
                <a:latin typeface="Calibri"/>
                <a:cs typeface="Calibri"/>
              </a:rPr>
              <a:t>fact </a:t>
            </a:r>
            <a:r>
              <a:rPr dirty="0" sz="2000" spc="-10">
                <a:latin typeface="Calibri"/>
                <a:cs typeface="Calibri"/>
              </a:rPr>
              <a:t>is </a:t>
            </a:r>
            <a:r>
              <a:rPr dirty="0" sz="2000" spc="-5">
                <a:latin typeface="Calibri"/>
                <a:cs typeface="Calibri"/>
              </a:rPr>
              <a:t>— </a:t>
            </a:r>
            <a:r>
              <a:rPr dirty="0" sz="2000" spc="-15">
                <a:latin typeface="Calibri"/>
                <a:cs typeface="Calibri"/>
              </a:rPr>
              <a:t>your customers </a:t>
            </a:r>
            <a:r>
              <a:rPr dirty="0" sz="2000" spc="-5">
                <a:latin typeface="Calibri"/>
                <a:cs typeface="Calibri"/>
              </a:rPr>
              <a:t>depend </a:t>
            </a:r>
            <a:r>
              <a:rPr dirty="0" sz="2000">
                <a:latin typeface="Calibri"/>
                <a:cs typeface="Calibri"/>
              </a:rPr>
              <a:t>on </a:t>
            </a:r>
            <a:r>
              <a:rPr dirty="0" sz="2000" spc="-25">
                <a:latin typeface="Calibri"/>
                <a:cs typeface="Calibri"/>
              </a:rPr>
              <a:t>you  for </a:t>
            </a:r>
            <a:r>
              <a:rPr dirty="0" sz="2000" spc="-5">
                <a:latin typeface="Calibri"/>
                <a:cs typeface="Calibri"/>
              </a:rPr>
              <a:t>the security of their </a:t>
            </a:r>
            <a:r>
              <a:rPr dirty="0" sz="2000" spc="-20">
                <a:latin typeface="Calibri"/>
                <a:cs typeface="Calibri"/>
              </a:rPr>
              <a:t>data. </a:t>
            </a:r>
            <a:r>
              <a:rPr dirty="0" sz="2000" spc="-10">
                <a:latin typeface="Calibri"/>
                <a:cs typeface="Calibri"/>
              </a:rPr>
              <a:t>They </a:t>
            </a:r>
            <a:r>
              <a:rPr dirty="0" sz="2000" spc="-15">
                <a:latin typeface="Calibri"/>
                <a:cs typeface="Calibri"/>
              </a:rPr>
              <a:t>believe </a:t>
            </a:r>
            <a:r>
              <a:rPr dirty="0" sz="2000" spc="-10">
                <a:latin typeface="Calibri"/>
                <a:cs typeface="Calibri"/>
              </a:rPr>
              <a:t>in </a:t>
            </a:r>
            <a:r>
              <a:rPr dirty="0" sz="2000" spc="-20">
                <a:latin typeface="Calibri"/>
                <a:cs typeface="Calibri"/>
              </a:rPr>
              <a:t>you </a:t>
            </a:r>
            <a:r>
              <a:rPr dirty="0" sz="2000" spc="-10">
                <a:latin typeface="Calibri"/>
                <a:cs typeface="Calibri"/>
              </a:rPr>
              <a:t>that </a:t>
            </a:r>
            <a:r>
              <a:rPr dirty="0" sz="2000" spc="-15">
                <a:latin typeface="Calibri"/>
                <a:cs typeface="Calibri"/>
              </a:rPr>
              <a:t>you'll </a:t>
            </a:r>
            <a:r>
              <a:rPr dirty="0" sz="2000" spc="-35">
                <a:latin typeface="Calibri"/>
                <a:cs typeface="Calibri"/>
              </a:rPr>
              <a:t>take </a:t>
            </a:r>
            <a:r>
              <a:rPr dirty="0" sz="2000" spc="-20">
                <a:latin typeface="Calibri"/>
                <a:cs typeface="Calibri"/>
              </a:rPr>
              <a:t>care </a:t>
            </a:r>
            <a:r>
              <a:rPr dirty="0" sz="2000" spc="-5">
                <a:latin typeface="Calibri"/>
                <a:cs typeface="Calibri"/>
              </a:rPr>
              <a:t>of  their </a:t>
            </a:r>
            <a:r>
              <a:rPr dirty="0" sz="2000" spc="-10">
                <a:latin typeface="Calibri"/>
                <a:cs typeface="Calibri"/>
              </a:rPr>
              <a:t>privacy </a:t>
            </a:r>
            <a:r>
              <a:rPr dirty="0" sz="2000" spc="-25">
                <a:latin typeface="Calibri"/>
                <a:cs typeface="Calibri"/>
              </a:rPr>
              <a:t>seriously. </a:t>
            </a:r>
            <a:r>
              <a:rPr dirty="0" sz="2000" spc="-10">
                <a:latin typeface="Calibri"/>
                <a:cs typeface="Calibri"/>
              </a:rPr>
              <a:t>That's </a:t>
            </a:r>
            <a:r>
              <a:rPr dirty="0" sz="2000" spc="-20">
                <a:latin typeface="Calibri"/>
                <a:cs typeface="Calibri"/>
              </a:rPr>
              <a:t>why </a:t>
            </a:r>
            <a:r>
              <a:rPr dirty="0" sz="2000" spc="-15">
                <a:latin typeface="Calibri"/>
                <a:cs typeface="Calibri"/>
              </a:rPr>
              <a:t>you </a:t>
            </a:r>
            <a:r>
              <a:rPr dirty="0" sz="2000" spc="-5">
                <a:latin typeface="Calibri"/>
                <a:cs typeface="Calibri"/>
              </a:rPr>
              <a:t>should </a:t>
            </a:r>
            <a:r>
              <a:rPr dirty="0" sz="2000" spc="-25">
                <a:latin typeface="Calibri"/>
                <a:cs typeface="Calibri"/>
              </a:rPr>
              <a:t>always keep </a:t>
            </a:r>
            <a:r>
              <a:rPr dirty="0" sz="2000" spc="-5">
                <a:latin typeface="Calibri"/>
                <a:cs typeface="Calibri"/>
              </a:rPr>
              <a:t>a </a:t>
            </a:r>
            <a:r>
              <a:rPr dirty="0" sz="2000" spc="-20">
                <a:latin typeface="Calibri"/>
                <a:cs typeface="Calibri"/>
              </a:rPr>
              <a:t>strong  </a:t>
            </a:r>
            <a:r>
              <a:rPr dirty="0" sz="2000" spc="-5">
                <a:latin typeface="Calibri"/>
                <a:cs typeface="Calibri"/>
              </a:rPr>
              <a:t>check on the security of </a:t>
            </a:r>
            <a:r>
              <a:rPr dirty="0" sz="2000" spc="-15">
                <a:latin typeface="Calibri"/>
                <a:cs typeface="Calibri"/>
              </a:rPr>
              <a:t>your</a:t>
            </a:r>
            <a:r>
              <a:rPr dirty="0" sz="2000" spc="600">
                <a:latin typeface="Calibri"/>
                <a:cs typeface="Calibri"/>
              </a:rPr>
              <a:t> </a:t>
            </a:r>
            <a:r>
              <a:rPr dirty="0" sz="2000" spc="-10">
                <a:latin typeface="Calibri"/>
                <a:cs typeface="Calibri"/>
              </a:rPr>
              <a:t>website </a:t>
            </a:r>
            <a:r>
              <a:rPr dirty="0" sz="2000" spc="-5">
                <a:latin typeface="Calibri"/>
                <a:cs typeface="Calibri"/>
              </a:rPr>
              <a:t>and </a:t>
            </a:r>
            <a:r>
              <a:rPr dirty="0" sz="2000" spc="-15">
                <a:latin typeface="Calibri"/>
                <a:cs typeface="Calibri"/>
              </a:rPr>
              <a:t>provide  </a:t>
            </a:r>
            <a:r>
              <a:rPr dirty="0" sz="2000" spc="-5">
                <a:latin typeface="Calibri"/>
                <a:cs typeface="Calibri"/>
              </a:rPr>
              <a:t>a </a:t>
            </a:r>
            <a:r>
              <a:rPr dirty="0" sz="2000" spc="-10">
                <a:latin typeface="Calibri"/>
                <a:cs typeface="Calibri"/>
              </a:rPr>
              <a:t>hassle-free  </a:t>
            </a:r>
            <a:r>
              <a:rPr dirty="0" sz="2000" spc="-15">
                <a:latin typeface="Calibri"/>
                <a:cs typeface="Calibri"/>
              </a:rPr>
              <a:t>experience to </a:t>
            </a:r>
            <a:r>
              <a:rPr dirty="0" sz="2000" spc="-20">
                <a:latin typeface="Calibri"/>
                <a:cs typeface="Calibri"/>
              </a:rPr>
              <a:t>your</a:t>
            </a:r>
            <a:r>
              <a:rPr dirty="0" sz="2000" spc="70">
                <a:latin typeface="Calibri"/>
                <a:cs typeface="Calibri"/>
              </a:rPr>
              <a:t> </a:t>
            </a:r>
            <a:r>
              <a:rPr dirty="0" sz="2000" spc="-20">
                <a:latin typeface="Calibri"/>
                <a:cs typeface="Calibri"/>
              </a:rPr>
              <a:t>customers.</a:t>
            </a:r>
            <a:endParaRPr dirty="0" sz="2000" lang="en-US" spc="-20">
              <a:latin typeface="Calibri"/>
              <a:cs typeface="Calibri"/>
            </a:endParaRPr>
          </a:p>
          <a:p>
            <a:pPr algn="just" marL="12700" marR="5080">
              <a:lnSpc>
                <a:spcPct val="90000"/>
              </a:lnSpc>
              <a:spcBef>
                <a:spcPts val="430"/>
              </a:spcBef>
            </a:pPr>
            <a:endParaRPr dirty="0" sz="2000" lang="en-US" spc="-20">
              <a:latin typeface="Calibri"/>
              <a:cs typeface="Calibri"/>
            </a:endParaRPr>
          </a:p>
          <a:p>
            <a:pPr>
              <a:lnSpc>
                <a:spcPct val="100000"/>
              </a:lnSpc>
              <a:spcBef>
                <a:spcPts val="35"/>
              </a:spcBef>
            </a:pPr>
            <a:endParaRPr dirty="0" sz="20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43" name="Text Placeholder 2"/>
          <p:cNvSpPr>
            <a:spLocks noGrp="1"/>
          </p:cNvSpPr>
          <p:nvPr>
            <p:ph sz="quarter" idx="13"/>
          </p:nvPr>
        </p:nvSpPr>
        <p:spPr>
          <a:xfrm>
            <a:off x="3886200" y="3276600"/>
            <a:ext cx="4342133" cy="1075730"/>
          </a:xfrm>
        </p:spPr>
        <p:txBody>
          <a:bodyPr>
            <a:normAutofit/>
          </a:bodyPr>
          <a:p>
            <a:r>
              <a:rPr dirty="0" sz="6000" lang="en-US"/>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40" name=""/>
        <p:cNvGrpSpPr/>
        <p:nvPr/>
      </p:nvGrpSpPr>
      <p:grpSpPr>
        <a:xfrm>
          <a:off x="0" y="0"/>
          <a:ext cx="0" cy="0"/>
          <a:chOff x="0" y="0"/>
          <a:chExt cx="0" cy="0"/>
        </a:xfrm>
      </p:grpSpPr>
      <p:sp>
        <p:nvSpPr>
          <p:cNvPr id="1048602" name="object 2"/>
          <p:cNvSpPr txBox="1"/>
          <p:nvPr/>
        </p:nvSpPr>
        <p:spPr>
          <a:xfrm>
            <a:off x="969980" y="1371602"/>
            <a:ext cx="10339705" cy="5100320"/>
          </a:xfrm>
          <a:prstGeom prst="rect"/>
        </p:spPr>
        <p:txBody>
          <a:bodyPr bIns="0" lIns="0" rIns="0" rtlCol="0" tIns="54610" vert="horz" wrap="square">
            <a:spAutoFit/>
          </a:bodyPr>
          <a:p>
            <a:pPr fontAlgn="base"/>
            <a:r>
              <a:rPr dirty="0" sz="2800" lang="en-US"/>
              <a:t>Hundreds of websites get hacked every day. Hackers use numerous vulnerabilities that are found in compromised apps and platforms, which appear due to failure to back them up on time. That’s why backing up a website’s data is crucial.</a:t>
            </a:r>
          </a:p>
          <a:p>
            <a:pPr fontAlgn="base"/>
            <a:r>
              <a:rPr dirty="0" sz="2800" lang="en-US"/>
              <a:t>Because there is always a possibility that you get hacked, and you never know when this happens, it is imperative that you create a reserve copy of your website data. It will help you retrieve important business information in case of a disaster. Reserve copies can and should be stored in archived files, which you’d better save on additional servers, external drives, and other data storage facilities.</a:t>
            </a:r>
          </a:p>
          <a:p>
            <a:pPr marL="12700" marR="212090">
              <a:lnSpc>
                <a:spcPct val="90000"/>
              </a:lnSpc>
              <a:spcBef>
                <a:spcPts val="430"/>
              </a:spcBef>
            </a:pPr>
            <a:endParaRPr dirty="0" sz="2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42" name=""/>
        <p:cNvGrpSpPr/>
        <p:nvPr/>
      </p:nvGrpSpPr>
      <p:grpSpPr>
        <a:xfrm>
          <a:off x="0" y="0"/>
          <a:ext cx="0" cy="0"/>
          <a:chOff x="0" y="0"/>
          <a:chExt cx="0" cy="0"/>
        </a:xfrm>
      </p:grpSpPr>
      <p:sp>
        <p:nvSpPr>
          <p:cNvPr id="1048608" name="object 2"/>
          <p:cNvSpPr txBox="1">
            <a:spLocks noGrp="1"/>
          </p:cNvSpPr>
          <p:nvPr>
            <p:ph type="title"/>
          </p:nvPr>
        </p:nvSpPr>
        <p:spPr>
          <a:xfrm>
            <a:off x="838200" y="1630234"/>
            <a:ext cx="10849503" cy="382156"/>
          </a:xfrm>
          <a:prstGeom prst="rect"/>
        </p:spPr>
        <p:txBody>
          <a:bodyPr bIns="0" lIns="0" rIns="0" rtlCol="0" tIns="12700" vert="horz" wrap="square">
            <a:spAutoFit/>
          </a:bodyPr>
          <a:p>
            <a:pPr marL="12700">
              <a:lnSpc>
                <a:spcPct val="100000"/>
              </a:lnSpc>
              <a:spcBef>
                <a:spcPts val="100"/>
              </a:spcBef>
            </a:pPr>
            <a:r>
              <a:rPr dirty="0" sz="2400" spc="-25"/>
              <a:t>1. </a:t>
            </a:r>
            <a:r>
              <a:rPr dirty="0" sz="2400" lang="en-US" spc="-5"/>
              <a:t>Install </a:t>
            </a:r>
            <a:r>
              <a:rPr dirty="0" sz="2400" lang="en-US" spc="-10"/>
              <a:t>the </a:t>
            </a:r>
            <a:r>
              <a:rPr dirty="0" sz="2400" lang="en-US"/>
              <a:t>Updates </a:t>
            </a:r>
            <a:r>
              <a:rPr dirty="0" sz="2400" lang="en-US" spc="20"/>
              <a:t>of </a:t>
            </a:r>
            <a:r>
              <a:rPr dirty="0" sz="2400" lang="en-US" spc="5"/>
              <a:t>Software </a:t>
            </a:r>
            <a:r>
              <a:rPr dirty="0" sz="2400" lang="en-US" spc="-10"/>
              <a:t>When</a:t>
            </a:r>
            <a:r>
              <a:rPr dirty="0" sz="2400" lang="en-US" spc="-5"/>
              <a:t> </a:t>
            </a:r>
            <a:r>
              <a:rPr dirty="0" sz="2400" lang="en-US"/>
              <a:t>Recommended</a:t>
            </a:r>
            <a:endParaRPr dirty="0" sz="2400"/>
          </a:p>
        </p:txBody>
      </p:sp>
      <p:sp>
        <p:nvSpPr>
          <p:cNvPr id="1048609" name="object 3"/>
          <p:cNvSpPr txBox="1"/>
          <p:nvPr/>
        </p:nvSpPr>
        <p:spPr>
          <a:xfrm>
            <a:off x="914400" y="2623474"/>
            <a:ext cx="10154285" cy="1722266"/>
          </a:xfrm>
          <a:prstGeom prst="rect"/>
        </p:spPr>
        <p:txBody>
          <a:bodyPr bIns="0" lIns="0" rIns="0" rtlCol="0" tIns="54610" vert="horz" wrap="square">
            <a:spAutoFit/>
          </a:bodyPr>
          <a:p>
            <a:pPr algn="just" marL="12700" marR="5080">
              <a:lnSpc>
                <a:spcPts val="2590"/>
              </a:lnSpc>
              <a:spcBef>
                <a:spcPts val="430"/>
              </a:spcBef>
            </a:pPr>
            <a:r>
              <a:rPr dirty="0" sz="2400" lang="en-US" spc="-5">
                <a:cs typeface="Calibri"/>
              </a:rPr>
              <a:t>Installing any plug­in or a software and let it run is just like keeping your front door open to  invite thieves to enter into your house. Once the software informs you about the new version  or update, do it. Update your plug­in from a trusted website only and limit the number of  plugins installed on your site because every plugins has some vulnerability</a:t>
            </a:r>
            <a:endParaRPr dirty="0" sz="24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43" name=""/>
        <p:cNvGrpSpPr/>
        <p:nvPr/>
      </p:nvGrpSpPr>
      <p:grpSpPr>
        <a:xfrm>
          <a:off x="0" y="0"/>
          <a:ext cx="0" cy="0"/>
          <a:chOff x="0" y="0"/>
          <a:chExt cx="0" cy="0"/>
        </a:xfrm>
      </p:grpSpPr>
      <p:sp>
        <p:nvSpPr>
          <p:cNvPr id="1048610" name="object 2"/>
          <p:cNvSpPr txBox="1">
            <a:spLocks noGrp="1"/>
          </p:cNvSpPr>
          <p:nvPr>
            <p:ph type="title"/>
          </p:nvPr>
        </p:nvSpPr>
        <p:spPr>
          <a:xfrm>
            <a:off x="945330" y="734863"/>
            <a:ext cx="10188991" cy="382156"/>
          </a:xfrm>
          <a:prstGeom prst="rect"/>
        </p:spPr>
        <p:txBody>
          <a:bodyPr bIns="0" lIns="0" rIns="0" rtlCol="0" tIns="12700" vert="horz" wrap="square">
            <a:spAutoFit/>
          </a:bodyPr>
          <a:p>
            <a:pPr marL="12700">
              <a:lnSpc>
                <a:spcPct val="100000"/>
              </a:lnSpc>
              <a:spcBef>
                <a:spcPts val="100"/>
              </a:spcBef>
            </a:pPr>
            <a:r>
              <a:rPr dirty="0" sz="2400" lang="en-US" spc="-25"/>
              <a:t>2</a:t>
            </a:r>
            <a:r>
              <a:rPr dirty="0" sz="2400" spc="-25"/>
              <a:t>. </a:t>
            </a:r>
            <a:r>
              <a:rPr dirty="0" sz="2400" spc="-50"/>
              <a:t>Start </a:t>
            </a:r>
            <a:r>
              <a:rPr dirty="0" sz="2400" spc="-35"/>
              <a:t>Using </a:t>
            </a:r>
            <a:r>
              <a:rPr dirty="0" sz="2400" spc="-40"/>
              <a:t>SSL </a:t>
            </a:r>
            <a:r>
              <a:rPr dirty="0" sz="2400" spc="-45"/>
              <a:t>Right</a:t>
            </a:r>
            <a:r>
              <a:rPr dirty="0" sz="2400" spc="-350"/>
              <a:t> </a:t>
            </a:r>
            <a:r>
              <a:rPr dirty="0" sz="2400" spc="-45"/>
              <a:t>Now</a:t>
            </a:r>
            <a:endParaRPr dirty="0" sz="2400"/>
          </a:p>
        </p:txBody>
      </p:sp>
      <p:sp>
        <p:nvSpPr>
          <p:cNvPr id="1048611" name="object 3"/>
          <p:cNvSpPr txBox="1"/>
          <p:nvPr/>
        </p:nvSpPr>
        <p:spPr>
          <a:xfrm>
            <a:off x="980036" y="1725882"/>
            <a:ext cx="10154285" cy="2756535"/>
          </a:xfrm>
          <a:prstGeom prst="rect"/>
        </p:spPr>
        <p:txBody>
          <a:bodyPr bIns="0" lIns="0" rIns="0" rtlCol="0" tIns="54610" vert="horz" wrap="square">
            <a:spAutoFit/>
          </a:bodyPr>
          <a:p>
            <a:pPr algn="just" marL="12700" marR="5080">
              <a:lnSpc>
                <a:spcPts val="2590"/>
              </a:lnSpc>
              <a:spcBef>
                <a:spcPts val="430"/>
              </a:spcBef>
            </a:pPr>
            <a:r>
              <a:rPr dirty="0" sz="2400" spc="-5">
                <a:latin typeface="Calibri"/>
                <a:cs typeface="Calibri"/>
              </a:rPr>
              <a:t>Using </a:t>
            </a:r>
            <a:r>
              <a:rPr dirty="0" sz="2400">
                <a:latin typeface="Calibri"/>
                <a:cs typeface="Calibri"/>
              </a:rPr>
              <a:t>a </a:t>
            </a:r>
            <a:r>
              <a:rPr dirty="0" sz="2400" spc="-10" u="heavy">
                <a:uFill>
                  <a:solidFill>
                    <a:srgbClr val="0462C1"/>
                  </a:solidFill>
                </a:uFill>
                <a:latin typeface="Calibri"/>
                <a:cs typeface="Calibri"/>
              </a:rPr>
              <a:t>Secure </a:t>
            </a:r>
            <a:r>
              <a:rPr dirty="0" sz="2400" spc="-20" u="heavy">
                <a:uFill>
                  <a:solidFill>
                    <a:srgbClr val="0462C1"/>
                  </a:solidFill>
                </a:uFill>
                <a:latin typeface="Calibri"/>
                <a:cs typeface="Calibri"/>
              </a:rPr>
              <a:t>Socket </a:t>
            </a:r>
            <a:r>
              <a:rPr dirty="0" sz="2400" spc="-15" u="heavy">
                <a:uFill>
                  <a:solidFill>
                    <a:srgbClr val="0462C1"/>
                  </a:solidFill>
                </a:uFill>
                <a:latin typeface="Calibri"/>
                <a:cs typeface="Calibri"/>
              </a:rPr>
              <a:t>Layer </a:t>
            </a:r>
            <a:r>
              <a:rPr dirty="0" sz="2400" spc="-5" u="heavy">
                <a:uFill>
                  <a:solidFill>
                    <a:srgbClr val="0462C1"/>
                  </a:solidFill>
                </a:uFill>
                <a:latin typeface="Calibri"/>
                <a:cs typeface="Calibri"/>
              </a:rPr>
              <a:t>(SSL)</a:t>
            </a:r>
            <a:r>
              <a:rPr dirty="0" sz="2400" spc="-5">
                <a:latin typeface="Calibri"/>
                <a:cs typeface="Calibri"/>
              </a:rPr>
              <a:t> </a:t>
            </a:r>
            <a:r>
              <a:rPr dirty="0" sz="2400" spc="-10">
                <a:latin typeface="Calibri"/>
                <a:cs typeface="Calibri"/>
              </a:rPr>
              <a:t>is </a:t>
            </a:r>
            <a:r>
              <a:rPr dirty="0" sz="2400" spc="-5">
                <a:latin typeface="Calibri"/>
                <a:cs typeface="Calibri"/>
              </a:rPr>
              <a:t>essential  </a:t>
            </a:r>
            <a:r>
              <a:rPr dirty="0" sz="2400">
                <a:latin typeface="Calibri"/>
                <a:cs typeface="Calibri"/>
              </a:rPr>
              <a:t>these </a:t>
            </a:r>
            <a:r>
              <a:rPr dirty="0" sz="2400" spc="-15">
                <a:latin typeface="Calibri"/>
                <a:cs typeface="Calibri"/>
              </a:rPr>
              <a:t>days. </a:t>
            </a:r>
            <a:r>
              <a:rPr dirty="0" sz="2400">
                <a:latin typeface="Calibri"/>
                <a:cs typeface="Calibri"/>
              </a:rPr>
              <a:t>It encrypts </a:t>
            </a:r>
            <a:r>
              <a:rPr dirty="0" sz="2400" spc="-10">
                <a:latin typeface="Calibri"/>
                <a:cs typeface="Calibri"/>
              </a:rPr>
              <a:t>the communication </a:t>
            </a:r>
            <a:r>
              <a:rPr dirty="0" sz="2400" spc="-5">
                <a:latin typeface="Calibri"/>
                <a:cs typeface="Calibri"/>
              </a:rPr>
              <a:t>between </a:t>
            </a:r>
            <a:r>
              <a:rPr dirty="0" sz="2400">
                <a:latin typeface="Calibri"/>
                <a:cs typeface="Calibri"/>
              </a:rPr>
              <a:t>the </a:t>
            </a:r>
            <a:r>
              <a:rPr dirty="0" sz="2400" spc="-15">
                <a:latin typeface="Calibri"/>
                <a:cs typeface="Calibri"/>
              </a:rPr>
              <a:t>browser </a:t>
            </a:r>
            <a:r>
              <a:rPr dirty="0" sz="2400">
                <a:latin typeface="Calibri"/>
                <a:cs typeface="Calibri"/>
              </a:rPr>
              <a:t>and the </a:t>
            </a:r>
            <a:r>
              <a:rPr dirty="0" sz="2400" spc="-15">
                <a:latin typeface="Calibri"/>
                <a:cs typeface="Calibri"/>
              </a:rPr>
              <a:t>website  </a:t>
            </a:r>
            <a:r>
              <a:rPr dirty="0" sz="2400" spc="-5">
                <a:latin typeface="Calibri"/>
                <a:cs typeface="Calibri"/>
              </a:rPr>
              <a:t>server </a:t>
            </a:r>
            <a:r>
              <a:rPr dirty="0" sz="2400">
                <a:latin typeface="Calibri"/>
                <a:cs typeface="Calibri"/>
              </a:rPr>
              <a:t>and thus </a:t>
            </a:r>
            <a:r>
              <a:rPr dirty="0" sz="2400" spc="-10">
                <a:latin typeface="Calibri"/>
                <a:cs typeface="Calibri"/>
              </a:rPr>
              <a:t>levels </a:t>
            </a:r>
            <a:r>
              <a:rPr dirty="0" sz="2400" spc="-5">
                <a:latin typeface="Calibri"/>
                <a:cs typeface="Calibri"/>
              </a:rPr>
              <a:t>up </a:t>
            </a:r>
            <a:r>
              <a:rPr dirty="0" sz="2400" spc="-15">
                <a:latin typeface="Calibri"/>
                <a:cs typeface="Calibri"/>
              </a:rPr>
              <a:t>to </a:t>
            </a:r>
            <a:r>
              <a:rPr dirty="0" sz="2400">
                <a:latin typeface="Calibri"/>
                <a:cs typeface="Calibri"/>
              </a:rPr>
              <a:t>the </a:t>
            </a:r>
            <a:r>
              <a:rPr dirty="0" sz="2400" spc="-5">
                <a:latin typeface="Calibri"/>
                <a:cs typeface="Calibri"/>
              </a:rPr>
              <a:t>security </a:t>
            </a:r>
            <a:r>
              <a:rPr dirty="0" sz="2400" spc="-15">
                <a:latin typeface="Calibri"/>
                <a:cs typeface="Calibri"/>
              </a:rPr>
              <a:t>many</a:t>
            </a:r>
            <a:r>
              <a:rPr dirty="0" sz="2400" spc="-5">
                <a:latin typeface="Calibri"/>
                <a:cs typeface="Calibri"/>
              </a:rPr>
              <a:t> </a:t>
            </a:r>
            <a:r>
              <a:rPr dirty="0" sz="2400">
                <a:latin typeface="Calibri"/>
                <a:cs typeface="Calibri"/>
              </a:rPr>
              <a:t>times.</a:t>
            </a:r>
          </a:p>
          <a:p>
            <a:pPr algn="just" marL="12700" marR="5080">
              <a:lnSpc>
                <a:spcPct val="90000"/>
              </a:lnSpc>
              <a:spcBef>
                <a:spcPts val="975"/>
              </a:spcBef>
            </a:pPr>
            <a:r>
              <a:rPr dirty="0" sz="2400" spc="-10">
                <a:latin typeface="Calibri"/>
                <a:cs typeface="Calibri"/>
              </a:rPr>
              <a:t>E-commerce sites often </a:t>
            </a:r>
            <a:r>
              <a:rPr dirty="0" sz="2400">
                <a:latin typeface="Calibri"/>
                <a:cs typeface="Calibri"/>
              </a:rPr>
              <a:t>ask </a:t>
            </a:r>
            <a:r>
              <a:rPr dirty="0" sz="2400" spc="-20">
                <a:latin typeface="Calibri"/>
                <a:cs typeface="Calibri"/>
              </a:rPr>
              <a:t>for </a:t>
            </a:r>
            <a:r>
              <a:rPr dirty="0" sz="2400" spc="-10">
                <a:latin typeface="Calibri"/>
                <a:cs typeface="Calibri"/>
              </a:rPr>
              <a:t>sensitive information </a:t>
            </a:r>
            <a:r>
              <a:rPr dirty="0" sz="2400" spc="-5">
                <a:latin typeface="Calibri"/>
                <a:cs typeface="Calibri"/>
              </a:rPr>
              <a:t>such </a:t>
            </a:r>
            <a:r>
              <a:rPr dirty="0" sz="2400">
                <a:latin typeface="Calibri"/>
                <a:cs typeface="Calibri"/>
              </a:rPr>
              <a:t>as </a:t>
            </a:r>
            <a:r>
              <a:rPr dirty="0" sz="2400" spc="-10">
                <a:latin typeface="Calibri"/>
                <a:cs typeface="Calibri"/>
              </a:rPr>
              <a:t>debit/credit </a:t>
            </a:r>
            <a:r>
              <a:rPr dirty="0" sz="2400" spc="-15">
                <a:latin typeface="Calibri"/>
                <a:cs typeface="Calibri"/>
              </a:rPr>
              <a:t>card  </a:t>
            </a:r>
            <a:r>
              <a:rPr dirty="0" sz="2400" spc="-5">
                <a:latin typeface="Calibri"/>
                <a:cs typeface="Calibri"/>
              </a:rPr>
              <a:t>details, </a:t>
            </a:r>
            <a:r>
              <a:rPr dirty="0" sz="2400" spc="-10">
                <a:latin typeface="Calibri"/>
                <a:cs typeface="Calibri"/>
              </a:rPr>
              <a:t>Internet </a:t>
            </a:r>
            <a:r>
              <a:rPr dirty="0" sz="2400" spc="-5">
                <a:latin typeface="Calibri"/>
                <a:cs typeface="Calibri"/>
              </a:rPr>
              <a:t>Banking </a:t>
            </a:r>
            <a:r>
              <a:rPr dirty="0" sz="2400" spc="-15">
                <a:latin typeface="Calibri"/>
                <a:cs typeface="Calibri"/>
              </a:rPr>
              <a:t>password, etc. </a:t>
            </a:r>
            <a:r>
              <a:rPr dirty="0" sz="2400">
                <a:latin typeface="Calibri"/>
                <a:cs typeface="Calibri"/>
              </a:rPr>
              <a:t>With </a:t>
            </a:r>
            <a:r>
              <a:rPr dirty="0" sz="2400" spc="-5">
                <a:latin typeface="Calibri"/>
                <a:cs typeface="Calibri"/>
              </a:rPr>
              <a:t>SSL/TLS, every </a:t>
            </a:r>
            <a:r>
              <a:rPr dirty="0" sz="2400" spc="-10">
                <a:latin typeface="Calibri"/>
                <a:cs typeface="Calibri"/>
              </a:rPr>
              <a:t>information </a:t>
            </a:r>
            <a:r>
              <a:rPr dirty="0" sz="2400">
                <a:latin typeface="Calibri"/>
                <a:cs typeface="Calibri"/>
              </a:rPr>
              <a:t>is  </a:t>
            </a:r>
            <a:r>
              <a:rPr dirty="0" sz="2400" spc="-5">
                <a:latin typeface="Calibri"/>
                <a:cs typeface="Calibri"/>
              </a:rPr>
              <a:t>encrypted </a:t>
            </a:r>
            <a:r>
              <a:rPr dirty="0" sz="2400" spc="-25">
                <a:latin typeface="Calibri"/>
                <a:cs typeface="Calibri"/>
              </a:rPr>
              <a:t>before </a:t>
            </a:r>
            <a:r>
              <a:rPr dirty="0" sz="2400" spc="-5">
                <a:latin typeface="Calibri"/>
                <a:cs typeface="Calibri"/>
              </a:rPr>
              <a:t>sending </a:t>
            </a:r>
            <a:r>
              <a:rPr dirty="0" sz="2400">
                <a:latin typeface="Calibri"/>
                <a:cs typeface="Calibri"/>
              </a:rPr>
              <a:t>it </a:t>
            </a:r>
            <a:r>
              <a:rPr dirty="0" sz="2400" spc="-15">
                <a:latin typeface="Calibri"/>
                <a:cs typeface="Calibri"/>
              </a:rPr>
              <a:t>to </a:t>
            </a:r>
            <a:r>
              <a:rPr dirty="0" sz="2400">
                <a:latin typeface="Calibri"/>
                <a:cs typeface="Calibri"/>
              </a:rPr>
              <a:t>the </a:t>
            </a:r>
            <a:r>
              <a:rPr dirty="0" sz="2400" spc="-15">
                <a:latin typeface="Calibri"/>
                <a:cs typeface="Calibri"/>
              </a:rPr>
              <a:t>website </a:t>
            </a:r>
            <a:r>
              <a:rPr dirty="0" sz="2400">
                <a:latin typeface="Calibri"/>
                <a:cs typeface="Calibri"/>
              </a:rPr>
              <a:t>and </a:t>
            </a:r>
            <a:r>
              <a:rPr dirty="0" sz="2400" spc="-10">
                <a:latin typeface="Calibri"/>
                <a:cs typeface="Calibri"/>
              </a:rPr>
              <a:t>thus </a:t>
            </a:r>
            <a:r>
              <a:rPr dirty="0" sz="2400" spc="-15">
                <a:latin typeface="Calibri"/>
                <a:cs typeface="Calibri"/>
              </a:rPr>
              <a:t>prevent eavesdroppers from  </a:t>
            </a:r>
            <a:r>
              <a:rPr dirty="0" sz="2400">
                <a:latin typeface="Calibri"/>
                <a:cs typeface="Calibri"/>
              </a:rPr>
              <a:t>accessing </a:t>
            </a:r>
            <a:r>
              <a:rPr dirty="0" sz="2400" spc="-10">
                <a:latin typeface="Calibri"/>
                <a:cs typeface="Calibri"/>
              </a:rPr>
              <a:t>the </a:t>
            </a:r>
            <a:r>
              <a:rPr dirty="0" sz="2400" spc="-5">
                <a:latin typeface="Calibri"/>
                <a:cs typeface="Calibri"/>
              </a:rPr>
              <a:t>same. </a:t>
            </a:r>
            <a:r>
              <a:rPr dirty="0" sz="2400" spc="-10">
                <a:latin typeface="Calibri"/>
                <a:cs typeface="Calibri"/>
              </a:rPr>
              <a:t>Overall, </a:t>
            </a:r>
            <a:r>
              <a:rPr dirty="0" sz="2400">
                <a:latin typeface="Calibri"/>
                <a:cs typeface="Calibri"/>
              </a:rPr>
              <a:t>it </a:t>
            </a:r>
            <a:r>
              <a:rPr dirty="0" sz="2400" spc="-5">
                <a:latin typeface="Calibri"/>
                <a:cs typeface="Calibri"/>
              </a:rPr>
              <a:t>helps </a:t>
            </a:r>
            <a:r>
              <a:rPr dirty="0" sz="2400" spc="-15">
                <a:latin typeface="Calibri"/>
                <a:cs typeface="Calibri"/>
              </a:rPr>
              <a:t>to </a:t>
            </a:r>
            <a:r>
              <a:rPr dirty="0" sz="2400" spc="-10">
                <a:latin typeface="Calibri"/>
                <a:cs typeface="Calibri"/>
              </a:rPr>
              <a:t>maintain </a:t>
            </a:r>
            <a:r>
              <a:rPr dirty="0" sz="2400">
                <a:latin typeface="Calibri"/>
                <a:cs typeface="Calibri"/>
              </a:rPr>
              <a:t>the </a:t>
            </a:r>
            <a:r>
              <a:rPr dirty="0" sz="2400" spc="-10">
                <a:latin typeface="Calibri"/>
                <a:cs typeface="Calibri"/>
              </a:rPr>
              <a:t>confidentiality </a:t>
            </a:r>
            <a:r>
              <a:rPr dirty="0" sz="2400" spc="-5">
                <a:latin typeface="Calibri"/>
                <a:cs typeface="Calibri"/>
              </a:rPr>
              <a:t>of </a:t>
            </a:r>
            <a:r>
              <a:rPr dirty="0" sz="2400" spc="-10">
                <a:latin typeface="Calibri"/>
                <a:cs typeface="Calibri"/>
              </a:rPr>
              <a:t>users'  information.</a:t>
            </a:r>
            <a:endParaRPr dirty="0" sz="24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44" name=""/>
        <p:cNvGrpSpPr/>
        <p:nvPr/>
      </p:nvGrpSpPr>
      <p:grpSpPr>
        <a:xfrm>
          <a:off x="0" y="0"/>
          <a:ext cx="0" cy="0"/>
          <a:chOff x="0" y="0"/>
          <a:chExt cx="0" cy="0"/>
        </a:xfrm>
      </p:grpSpPr>
      <p:sp>
        <p:nvSpPr>
          <p:cNvPr id="1048612" name="object 2"/>
          <p:cNvSpPr txBox="1">
            <a:spLocks noGrp="1"/>
          </p:cNvSpPr>
          <p:nvPr>
            <p:ph type="title"/>
          </p:nvPr>
        </p:nvSpPr>
        <p:spPr>
          <a:xfrm>
            <a:off x="934685" y="1144574"/>
            <a:ext cx="10723915" cy="382797"/>
          </a:xfrm>
          <a:prstGeom prst="rect"/>
        </p:spPr>
        <p:txBody>
          <a:bodyPr bIns="0" lIns="0" rIns="0" rtlCol="0" tIns="13335" vert="horz" wrap="square">
            <a:spAutoFit/>
          </a:bodyPr>
          <a:p>
            <a:pPr marL="12700">
              <a:lnSpc>
                <a:spcPct val="100000"/>
              </a:lnSpc>
              <a:spcBef>
                <a:spcPts val="105"/>
              </a:spcBef>
            </a:pPr>
            <a:r>
              <a:rPr dirty="0" sz="2400" lang="en-US" spc="-20"/>
              <a:t>3</a:t>
            </a:r>
            <a:r>
              <a:rPr dirty="0" sz="2400" spc="-20"/>
              <a:t>. </a:t>
            </a:r>
            <a:r>
              <a:rPr dirty="0" sz="2400" spc="-25"/>
              <a:t>Use</a:t>
            </a:r>
            <a:r>
              <a:rPr dirty="0" sz="2400" spc="-150"/>
              <a:t> </a:t>
            </a:r>
            <a:r>
              <a:rPr dirty="0" sz="2400" spc="-50"/>
              <a:t>Firewall</a:t>
            </a:r>
          </a:p>
        </p:txBody>
      </p:sp>
      <p:sp>
        <p:nvSpPr>
          <p:cNvPr id="1048613" name="object 3"/>
          <p:cNvSpPr txBox="1"/>
          <p:nvPr/>
        </p:nvSpPr>
        <p:spPr>
          <a:xfrm>
            <a:off x="916939" y="1793495"/>
            <a:ext cx="10360660" cy="4890643"/>
          </a:xfrm>
          <a:prstGeom prst="rect"/>
        </p:spPr>
        <p:txBody>
          <a:bodyPr bIns="0" lIns="0" rIns="0" rtlCol="0" tIns="60960" vert="horz" wrap="square">
            <a:spAutoFit/>
          </a:bodyPr>
          <a:p>
            <a:pPr marL="12700" marR="208279">
              <a:lnSpc>
                <a:spcPts val="3020"/>
              </a:lnSpc>
              <a:spcBef>
                <a:spcPts val="480"/>
              </a:spcBef>
            </a:pPr>
            <a:r>
              <a:rPr dirty="0" sz="2800" spc="-15">
                <a:latin typeface="Calibri"/>
                <a:cs typeface="Calibri"/>
              </a:rPr>
              <a:t>Internet </a:t>
            </a:r>
            <a:r>
              <a:rPr dirty="0" sz="2800" spc="-5">
                <a:latin typeface="Calibri"/>
                <a:cs typeface="Calibri"/>
              </a:rPr>
              <a:t>is </a:t>
            </a:r>
            <a:r>
              <a:rPr dirty="0" sz="2800" spc="-10">
                <a:latin typeface="Calibri"/>
                <a:cs typeface="Calibri"/>
              </a:rPr>
              <a:t>filled </a:t>
            </a:r>
            <a:r>
              <a:rPr dirty="0" sz="2800" spc="-5">
                <a:latin typeface="Calibri"/>
                <a:cs typeface="Calibri"/>
              </a:rPr>
              <a:t>with </a:t>
            </a:r>
            <a:r>
              <a:rPr dirty="0" sz="2800" spc="-25">
                <a:latin typeface="Calibri"/>
                <a:cs typeface="Calibri"/>
              </a:rPr>
              <a:t>different </a:t>
            </a:r>
            <a:r>
              <a:rPr dirty="0" sz="2800" spc="-5">
                <a:latin typeface="Calibri"/>
                <a:cs typeface="Calibri"/>
              </a:rPr>
              <a:t>kinds of </a:t>
            </a:r>
            <a:r>
              <a:rPr dirty="0" sz="2800" spc="-10">
                <a:latin typeface="Calibri"/>
                <a:cs typeface="Calibri"/>
              </a:rPr>
              <a:t>Viruses </a:t>
            </a:r>
            <a:r>
              <a:rPr dirty="0" sz="2800" spc="-5">
                <a:latin typeface="Calibri"/>
                <a:cs typeface="Calibri"/>
              </a:rPr>
              <a:t>and </a:t>
            </a:r>
            <a:r>
              <a:rPr dirty="0" sz="2800" spc="-35">
                <a:latin typeface="Calibri"/>
                <a:cs typeface="Calibri"/>
              </a:rPr>
              <a:t>Trojans. </a:t>
            </a:r>
            <a:r>
              <a:rPr dirty="0" sz="2800" spc="-5">
                <a:latin typeface="Calibri"/>
                <a:cs typeface="Calibri"/>
              </a:rPr>
              <a:t>A lot </a:t>
            </a:r>
            <a:r>
              <a:rPr dirty="0" sz="2800" spc="-10">
                <a:latin typeface="Calibri"/>
                <a:cs typeface="Calibri"/>
              </a:rPr>
              <a:t>of  </a:t>
            </a:r>
            <a:r>
              <a:rPr dirty="0" sz="2800" spc="-15">
                <a:latin typeface="Calibri"/>
                <a:cs typeface="Calibri"/>
              </a:rPr>
              <a:t>websites </a:t>
            </a:r>
            <a:r>
              <a:rPr dirty="0" sz="2800" spc="-10">
                <a:latin typeface="Calibri"/>
                <a:cs typeface="Calibri"/>
              </a:rPr>
              <a:t>already </a:t>
            </a:r>
            <a:r>
              <a:rPr dirty="0" sz="2800" spc="-15">
                <a:latin typeface="Calibri"/>
                <a:cs typeface="Calibri"/>
              </a:rPr>
              <a:t>got compromised </a:t>
            </a:r>
            <a:r>
              <a:rPr dirty="0" sz="2800" spc="-10">
                <a:latin typeface="Calibri"/>
                <a:cs typeface="Calibri"/>
              </a:rPr>
              <a:t>due </a:t>
            </a:r>
            <a:r>
              <a:rPr dirty="0" sz="2800" spc="-15">
                <a:latin typeface="Calibri"/>
                <a:cs typeface="Calibri"/>
              </a:rPr>
              <a:t>to </a:t>
            </a:r>
            <a:r>
              <a:rPr dirty="0" sz="2800" spc="-5">
                <a:latin typeface="Calibri"/>
                <a:cs typeface="Calibri"/>
              </a:rPr>
              <a:t>them </a:t>
            </a:r>
            <a:r>
              <a:rPr dirty="0" sz="2800" spc="-10">
                <a:latin typeface="Calibri"/>
                <a:cs typeface="Calibri"/>
              </a:rPr>
              <a:t>because they </a:t>
            </a:r>
            <a:r>
              <a:rPr dirty="0" sz="2800" spc="-15">
                <a:latin typeface="Calibri"/>
                <a:cs typeface="Calibri"/>
              </a:rPr>
              <a:t>failed </a:t>
            </a:r>
            <a:r>
              <a:rPr dirty="0" sz="2800" spc="-20">
                <a:latin typeface="Calibri"/>
                <a:cs typeface="Calibri"/>
              </a:rPr>
              <a:t>to  </a:t>
            </a:r>
            <a:r>
              <a:rPr dirty="0" sz="2800" spc="-10">
                <a:latin typeface="Calibri"/>
                <a:cs typeface="Calibri"/>
              </a:rPr>
              <a:t>implement </a:t>
            </a:r>
            <a:r>
              <a:rPr dirty="0" sz="2800" spc="-15">
                <a:latin typeface="Calibri"/>
                <a:cs typeface="Calibri"/>
              </a:rPr>
              <a:t>proper </a:t>
            </a:r>
            <a:r>
              <a:rPr dirty="0" sz="2800" spc="-10">
                <a:latin typeface="Calibri"/>
                <a:cs typeface="Calibri"/>
              </a:rPr>
              <a:t>security measures </a:t>
            </a:r>
            <a:r>
              <a:rPr dirty="0" sz="2800" spc="-15">
                <a:latin typeface="Calibri"/>
                <a:cs typeface="Calibri"/>
              </a:rPr>
              <a:t>at </a:t>
            </a:r>
            <a:r>
              <a:rPr dirty="0" sz="2800" spc="-5">
                <a:latin typeface="Calibri"/>
                <a:cs typeface="Calibri"/>
              </a:rPr>
              <a:t>the </a:t>
            </a:r>
            <a:r>
              <a:rPr dirty="0" sz="2800" spc="-10">
                <a:latin typeface="Calibri"/>
                <a:cs typeface="Calibri"/>
              </a:rPr>
              <a:t>right</a:t>
            </a:r>
            <a:r>
              <a:rPr dirty="0" sz="2800" spc="120">
                <a:latin typeface="Calibri"/>
                <a:cs typeface="Calibri"/>
              </a:rPr>
              <a:t> </a:t>
            </a:r>
            <a:r>
              <a:rPr dirty="0" sz="2800" spc="-5">
                <a:latin typeface="Calibri"/>
                <a:cs typeface="Calibri"/>
              </a:rPr>
              <a:t>time.</a:t>
            </a:r>
            <a:endParaRPr dirty="0" sz="2800">
              <a:latin typeface="Calibri"/>
              <a:cs typeface="Calibri"/>
            </a:endParaRPr>
          </a:p>
          <a:p>
            <a:pPr algn="just" marL="12700" marR="5080">
              <a:lnSpc>
                <a:spcPts val="3020"/>
              </a:lnSpc>
              <a:spcBef>
                <a:spcPts val="1019"/>
              </a:spcBef>
            </a:pPr>
            <a:r>
              <a:rPr dirty="0" sz="2800" spc="-5">
                <a:latin typeface="Calibri"/>
                <a:cs typeface="Calibri"/>
              </a:rPr>
              <a:t>A </a:t>
            </a:r>
            <a:r>
              <a:rPr dirty="0" sz="2800" spc="-15">
                <a:latin typeface="Calibri"/>
                <a:cs typeface="Calibri"/>
              </a:rPr>
              <a:t>firewall </a:t>
            </a:r>
            <a:r>
              <a:rPr dirty="0" sz="2800" spc="-10">
                <a:latin typeface="Calibri"/>
                <a:cs typeface="Calibri"/>
              </a:rPr>
              <a:t>is </a:t>
            </a:r>
            <a:r>
              <a:rPr dirty="0" sz="2800" spc="-5">
                <a:latin typeface="Calibri"/>
                <a:cs typeface="Calibri"/>
              </a:rPr>
              <a:t>a kind of </a:t>
            </a:r>
            <a:r>
              <a:rPr dirty="0" sz="2800" spc="-25">
                <a:latin typeface="Calibri"/>
                <a:cs typeface="Calibri"/>
              </a:rPr>
              <a:t>layer </a:t>
            </a:r>
            <a:r>
              <a:rPr dirty="0" sz="2800" spc="-10">
                <a:latin typeface="Calibri"/>
                <a:cs typeface="Calibri"/>
              </a:rPr>
              <a:t>between </a:t>
            </a:r>
            <a:r>
              <a:rPr dirty="0" sz="2800" spc="-20">
                <a:latin typeface="Calibri"/>
                <a:cs typeface="Calibri"/>
              </a:rPr>
              <a:t>your </a:t>
            </a:r>
            <a:r>
              <a:rPr dirty="0" sz="2800" spc="-30">
                <a:latin typeface="Calibri"/>
                <a:cs typeface="Calibri"/>
              </a:rPr>
              <a:t>system </a:t>
            </a:r>
            <a:r>
              <a:rPr dirty="0" sz="2800">
                <a:latin typeface="Calibri"/>
                <a:cs typeface="Calibri"/>
              </a:rPr>
              <a:t>and </a:t>
            </a:r>
            <a:r>
              <a:rPr dirty="0" sz="2800" spc="-10">
                <a:latin typeface="Calibri"/>
                <a:cs typeface="Calibri"/>
              </a:rPr>
              <a:t>coming </a:t>
            </a:r>
            <a:r>
              <a:rPr dirty="0" sz="2800" spc="-15">
                <a:latin typeface="Calibri"/>
                <a:cs typeface="Calibri"/>
              </a:rPr>
              <a:t>traffic. </a:t>
            </a:r>
            <a:r>
              <a:rPr dirty="0" sz="2800" spc="-5">
                <a:latin typeface="Calibri"/>
                <a:cs typeface="Calibri"/>
              </a:rPr>
              <a:t>It's  capable of </a:t>
            </a:r>
            <a:r>
              <a:rPr dirty="0" sz="2800" spc="-15">
                <a:latin typeface="Calibri"/>
                <a:cs typeface="Calibri"/>
              </a:rPr>
              <a:t>avoiding </a:t>
            </a:r>
            <a:r>
              <a:rPr dirty="0" sz="2800" spc="-35">
                <a:latin typeface="Calibri"/>
                <a:cs typeface="Calibri"/>
              </a:rPr>
              <a:t>Trojans </a:t>
            </a:r>
            <a:r>
              <a:rPr dirty="0" sz="2800" spc="-5">
                <a:latin typeface="Calibri"/>
                <a:cs typeface="Calibri"/>
              </a:rPr>
              <a:t>and virus </a:t>
            </a:r>
            <a:r>
              <a:rPr dirty="0" sz="2800" spc="-20">
                <a:latin typeface="Calibri"/>
                <a:cs typeface="Calibri"/>
              </a:rPr>
              <a:t>attacks </a:t>
            </a:r>
            <a:r>
              <a:rPr dirty="0" sz="2800">
                <a:latin typeface="Calibri"/>
                <a:cs typeface="Calibri"/>
              </a:rPr>
              <a:t>and </a:t>
            </a:r>
            <a:r>
              <a:rPr dirty="0" sz="2800" spc="-5">
                <a:latin typeface="Calibri"/>
                <a:cs typeface="Calibri"/>
              </a:rPr>
              <a:t>sends </a:t>
            </a:r>
            <a:r>
              <a:rPr dirty="0" sz="2800" spc="-15">
                <a:latin typeface="Calibri"/>
                <a:cs typeface="Calibri"/>
              </a:rPr>
              <a:t>you </a:t>
            </a:r>
            <a:r>
              <a:rPr dirty="0" sz="2800" spc="-5">
                <a:latin typeface="Calibri"/>
                <a:cs typeface="Calibri"/>
              </a:rPr>
              <a:t>an alert  when </a:t>
            </a:r>
            <a:r>
              <a:rPr dirty="0" sz="2800" spc="-20">
                <a:latin typeface="Calibri"/>
                <a:cs typeface="Calibri"/>
              </a:rPr>
              <a:t>any </a:t>
            </a:r>
            <a:r>
              <a:rPr dirty="0" sz="2800" spc="-10">
                <a:latin typeface="Calibri"/>
                <a:cs typeface="Calibri"/>
              </a:rPr>
              <a:t>suspicious </a:t>
            </a:r>
            <a:r>
              <a:rPr dirty="0" sz="2800" spc="-20">
                <a:latin typeface="Calibri"/>
                <a:cs typeface="Calibri"/>
              </a:rPr>
              <a:t>event </a:t>
            </a:r>
            <a:r>
              <a:rPr dirty="0" sz="2800" spc="-10">
                <a:latin typeface="Calibri"/>
                <a:cs typeface="Calibri"/>
              </a:rPr>
              <a:t>occurring </a:t>
            </a:r>
            <a:r>
              <a:rPr dirty="0" sz="2800" spc="-5">
                <a:latin typeface="Calibri"/>
                <a:cs typeface="Calibri"/>
              </a:rPr>
              <a:t>on </a:t>
            </a:r>
            <a:r>
              <a:rPr dirty="0" sz="2800" spc="-15">
                <a:latin typeface="Calibri"/>
                <a:cs typeface="Calibri"/>
              </a:rPr>
              <a:t>your</a:t>
            </a:r>
            <a:r>
              <a:rPr dirty="0" sz="2800" spc="180">
                <a:latin typeface="Calibri"/>
                <a:cs typeface="Calibri"/>
              </a:rPr>
              <a:t> </a:t>
            </a:r>
            <a:r>
              <a:rPr dirty="0" sz="2800" spc="-45">
                <a:latin typeface="Calibri"/>
                <a:cs typeface="Calibri"/>
              </a:rPr>
              <a:t>server.</a:t>
            </a:r>
            <a:endParaRPr dirty="0" sz="2800">
              <a:latin typeface="Calibri"/>
              <a:cs typeface="Calibri"/>
            </a:endParaRPr>
          </a:p>
          <a:p>
            <a:pPr marL="12700" marR="20955">
              <a:lnSpc>
                <a:spcPts val="3020"/>
              </a:lnSpc>
              <a:spcBef>
                <a:spcPts val="1010"/>
              </a:spcBef>
            </a:pPr>
            <a:r>
              <a:rPr dirty="0" sz="2800" spc="-20">
                <a:latin typeface="Calibri"/>
                <a:cs typeface="Calibri"/>
              </a:rPr>
              <a:t>Every </a:t>
            </a:r>
            <a:r>
              <a:rPr dirty="0" sz="2800" spc="-10">
                <a:latin typeface="Calibri"/>
                <a:cs typeface="Calibri"/>
              </a:rPr>
              <a:t>eCommerce </a:t>
            </a:r>
            <a:r>
              <a:rPr dirty="0" sz="2800" spc="-15">
                <a:latin typeface="Calibri"/>
                <a:cs typeface="Calibri"/>
              </a:rPr>
              <a:t>website </a:t>
            </a:r>
            <a:r>
              <a:rPr dirty="0" sz="2800" spc="-10">
                <a:latin typeface="Calibri"/>
                <a:cs typeface="Calibri"/>
              </a:rPr>
              <a:t>should </a:t>
            </a:r>
            <a:r>
              <a:rPr dirty="0" sz="2800" spc="-25">
                <a:latin typeface="Calibri"/>
                <a:cs typeface="Calibri"/>
              </a:rPr>
              <a:t>have </a:t>
            </a:r>
            <a:r>
              <a:rPr dirty="0" sz="2800">
                <a:latin typeface="Calibri"/>
                <a:cs typeface="Calibri"/>
              </a:rPr>
              <a:t>an </a:t>
            </a:r>
            <a:r>
              <a:rPr dirty="0" sz="2800" spc="-25">
                <a:latin typeface="Calibri"/>
                <a:cs typeface="Calibri"/>
              </a:rPr>
              <a:t>extra layer </a:t>
            </a:r>
            <a:r>
              <a:rPr dirty="0" sz="2800" spc="-5">
                <a:latin typeface="Calibri"/>
                <a:cs typeface="Calibri"/>
              </a:rPr>
              <a:t>of the </a:t>
            </a:r>
            <a:r>
              <a:rPr dirty="0" sz="2800" spc="-10">
                <a:latin typeface="Calibri"/>
                <a:cs typeface="Calibri"/>
              </a:rPr>
              <a:t>security  </a:t>
            </a:r>
            <a:r>
              <a:rPr dirty="0" sz="2800" spc="-5">
                <a:latin typeface="Calibri"/>
                <a:cs typeface="Calibri"/>
              </a:rPr>
              <a:t>login </a:t>
            </a:r>
            <a:r>
              <a:rPr dirty="0" sz="2800" spc="-10">
                <a:latin typeface="Calibri"/>
                <a:cs typeface="Calibri"/>
              </a:rPr>
              <a:t>page, </a:t>
            </a:r>
            <a:r>
              <a:rPr dirty="0" sz="2800" spc="-15">
                <a:latin typeface="Calibri"/>
                <a:cs typeface="Calibri"/>
              </a:rPr>
              <a:t>contact </a:t>
            </a:r>
            <a:r>
              <a:rPr dirty="0" sz="2800" spc="-20">
                <a:latin typeface="Calibri"/>
                <a:cs typeface="Calibri"/>
              </a:rPr>
              <a:t>forms, </a:t>
            </a:r>
            <a:r>
              <a:rPr dirty="0" sz="2800" spc="-5">
                <a:latin typeface="Calibri"/>
                <a:cs typeface="Calibri"/>
              </a:rPr>
              <a:t>and </a:t>
            </a:r>
            <a:r>
              <a:rPr dirty="0" sz="2800" spc="-15">
                <a:latin typeface="Calibri"/>
                <a:cs typeface="Calibri"/>
              </a:rPr>
              <a:t>search </a:t>
            </a:r>
            <a:r>
              <a:rPr dirty="0" sz="2800" spc="-10">
                <a:latin typeface="Calibri"/>
                <a:cs typeface="Calibri"/>
              </a:rPr>
              <a:t>queries. </a:t>
            </a:r>
            <a:r>
              <a:rPr dirty="0" sz="2800" spc="-5">
                <a:latin typeface="Calibri"/>
                <a:cs typeface="Calibri"/>
              </a:rPr>
              <a:t>It </a:t>
            </a:r>
            <a:r>
              <a:rPr dirty="0" sz="2800" spc="-15">
                <a:latin typeface="Calibri"/>
                <a:cs typeface="Calibri"/>
              </a:rPr>
              <a:t>monitors </a:t>
            </a:r>
            <a:r>
              <a:rPr dirty="0" sz="2800" spc="-20">
                <a:latin typeface="Calibri"/>
                <a:cs typeface="Calibri"/>
              </a:rPr>
              <a:t>traffic  </a:t>
            </a:r>
            <a:r>
              <a:rPr dirty="0" sz="2800" spc="-15">
                <a:latin typeface="Calibri"/>
                <a:cs typeface="Calibri"/>
              </a:rPr>
              <a:t>coming </a:t>
            </a:r>
            <a:r>
              <a:rPr dirty="0" sz="2800" spc="-20">
                <a:latin typeface="Calibri"/>
                <a:cs typeface="Calibri"/>
              </a:rPr>
              <a:t>to </a:t>
            </a:r>
            <a:r>
              <a:rPr dirty="0" sz="2800" spc="-15">
                <a:latin typeface="Calibri"/>
                <a:cs typeface="Calibri"/>
              </a:rPr>
              <a:t>your </a:t>
            </a:r>
            <a:r>
              <a:rPr dirty="0" sz="2800" spc="-45">
                <a:latin typeface="Calibri"/>
                <a:cs typeface="Calibri"/>
              </a:rPr>
              <a:t>server, </a:t>
            </a:r>
            <a:r>
              <a:rPr dirty="0" sz="2800" spc="-10">
                <a:latin typeface="Calibri"/>
                <a:cs typeface="Calibri"/>
              </a:rPr>
              <a:t>allows </a:t>
            </a:r>
            <a:r>
              <a:rPr dirty="0" sz="2800" spc="-20">
                <a:latin typeface="Calibri"/>
                <a:cs typeface="Calibri"/>
              </a:rPr>
              <a:t>you to </a:t>
            </a:r>
            <a:r>
              <a:rPr dirty="0" sz="2800" spc="-5">
                <a:latin typeface="Calibri"/>
                <a:cs typeface="Calibri"/>
              </a:rPr>
              <a:t>set a </a:t>
            </a:r>
            <a:r>
              <a:rPr dirty="0" sz="2800" spc="-15">
                <a:latin typeface="Calibri"/>
                <a:cs typeface="Calibri"/>
              </a:rPr>
              <a:t>predefined </a:t>
            </a:r>
            <a:r>
              <a:rPr dirty="0" sz="2800" spc="-5">
                <a:latin typeface="Calibri"/>
                <a:cs typeface="Calibri"/>
              </a:rPr>
              <a:t>access </a:t>
            </a:r>
            <a:r>
              <a:rPr dirty="0" sz="2800" spc="-20">
                <a:latin typeface="Calibri"/>
                <a:cs typeface="Calibri"/>
              </a:rPr>
              <a:t>control </a:t>
            </a:r>
            <a:r>
              <a:rPr dirty="0" sz="2800" spc="-15">
                <a:latin typeface="Calibri"/>
                <a:cs typeface="Calibri"/>
              </a:rPr>
              <a:t>list,  </a:t>
            </a:r>
            <a:r>
              <a:rPr dirty="0" sz="2800" spc="-5">
                <a:latin typeface="Calibri"/>
                <a:cs typeface="Calibri"/>
              </a:rPr>
              <a:t>and also </a:t>
            </a:r>
            <a:r>
              <a:rPr dirty="0" sz="2800" spc="-20">
                <a:latin typeface="Calibri"/>
                <a:cs typeface="Calibri"/>
              </a:rPr>
              <a:t>avoid </a:t>
            </a:r>
            <a:r>
              <a:rPr b="1" dirty="0" sz="2800" spc="-5">
                <a:latin typeface="Calibri"/>
                <a:cs typeface="Calibri"/>
              </a:rPr>
              <a:t>SQL injection </a:t>
            </a:r>
            <a:r>
              <a:rPr dirty="0" sz="2800" spc="-5">
                <a:latin typeface="Calibri"/>
                <a:cs typeface="Calibri"/>
              </a:rPr>
              <a:t>and </a:t>
            </a:r>
            <a:r>
              <a:rPr b="1" dirty="0" sz="2800" spc="-10">
                <a:latin typeface="Calibri"/>
                <a:cs typeface="Calibri"/>
              </a:rPr>
              <a:t>cross-site </a:t>
            </a:r>
            <a:r>
              <a:rPr b="1" dirty="0" sz="2800" spc="-5">
                <a:latin typeface="Calibri"/>
                <a:cs typeface="Calibri"/>
              </a:rPr>
              <a:t>Scripting</a:t>
            </a:r>
            <a:r>
              <a:rPr b="1" dirty="0" sz="2800" spc="135">
                <a:latin typeface="Calibri"/>
                <a:cs typeface="Calibri"/>
              </a:rPr>
              <a:t> </a:t>
            </a:r>
            <a:r>
              <a:rPr dirty="0" sz="2800" spc="-20">
                <a:latin typeface="Calibri"/>
                <a:cs typeface="Calibri"/>
              </a:rPr>
              <a:t>attacks.</a:t>
            </a:r>
            <a:endParaRPr dirty="0" sz="28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45" name=""/>
        <p:cNvGrpSpPr/>
        <p:nvPr/>
      </p:nvGrpSpPr>
      <p:grpSpPr>
        <a:xfrm>
          <a:off x="0" y="0"/>
          <a:ext cx="0" cy="0"/>
          <a:chOff x="0" y="0"/>
          <a:chExt cx="0" cy="0"/>
        </a:xfrm>
      </p:grpSpPr>
      <p:sp>
        <p:nvSpPr>
          <p:cNvPr id="1048614" name="object 2"/>
          <p:cNvSpPr txBox="1">
            <a:spLocks noGrp="1"/>
          </p:cNvSpPr>
          <p:nvPr>
            <p:ph type="title"/>
          </p:nvPr>
        </p:nvSpPr>
        <p:spPr>
          <a:xfrm>
            <a:off x="922008" y="800250"/>
            <a:ext cx="10812791" cy="382797"/>
          </a:xfrm>
          <a:prstGeom prst="rect"/>
        </p:spPr>
        <p:txBody>
          <a:bodyPr bIns="0" lIns="0" rIns="0" rtlCol="0" tIns="13335" vert="horz" wrap="square">
            <a:spAutoFit/>
          </a:bodyPr>
          <a:p>
            <a:pPr marL="12700">
              <a:lnSpc>
                <a:spcPct val="100000"/>
              </a:lnSpc>
              <a:spcBef>
                <a:spcPts val="105"/>
              </a:spcBef>
            </a:pPr>
            <a:r>
              <a:rPr dirty="0" sz="2400" lang="en-US" spc="-20"/>
              <a:t>4</a:t>
            </a:r>
            <a:r>
              <a:rPr dirty="0" sz="2400" spc="-20"/>
              <a:t>. </a:t>
            </a:r>
            <a:r>
              <a:rPr dirty="0" sz="2400" spc="-35"/>
              <a:t>Choose </a:t>
            </a:r>
            <a:r>
              <a:rPr dirty="0" sz="2400" spc="-105"/>
              <a:t>Your </a:t>
            </a:r>
            <a:r>
              <a:rPr dirty="0" sz="2400" spc="-35"/>
              <a:t>Hosting </a:t>
            </a:r>
            <a:r>
              <a:rPr dirty="0" sz="2400" spc="-55"/>
              <a:t>Provider</a:t>
            </a:r>
            <a:r>
              <a:rPr dirty="0" sz="2400" spc="-240"/>
              <a:t> </a:t>
            </a:r>
            <a:r>
              <a:rPr dirty="0" sz="2400" spc="-30"/>
              <a:t>Wisely</a:t>
            </a:r>
          </a:p>
        </p:txBody>
      </p:sp>
      <p:sp>
        <p:nvSpPr>
          <p:cNvPr id="1048615" name="object 3"/>
          <p:cNvSpPr txBox="1"/>
          <p:nvPr/>
        </p:nvSpPr>
        <p:spPr>
          <a:xfrm>
            <a:off x="916944" y="1663070"/>
            <a:ext cx="10360025" cy="4792979"/>
          </a:xfrm>
          <a:prstGeom prst="rect"/>
        </p:spPr>
        <p:txBody>
          <a:bodyPr bIns="0" lIns="0" rIns="0" rtlCol="0" tIns="52705" vert="horz" wrap="square">
            <a:spAutoFit/>
          </a:bodyPr>
          <a:p>
            <a:pPr algn="just" marL="12700" marR="5080">
              <a:lnSpc>
                <a:spcPct val="90000"/>
              </a:lnSpc>
              <a:spcBef>
                <a:spcPts val="415"/>
              </a:spcBef>
            </a:pPr>
            <a:r>
              <a:rPr dirty="0" sz="2600" spc="-5">
                <a:latin typeface="Calibri"/>
                <a:cs typeface="Calibri"/>
              </a:rPr>
              <a:t>Hosting </a:t>
            </a:r>
            <a:r>
              <a:rPr dirty="0" sz="2600" spc="-20">
                <a:latin typeface="Calibri"/>
                <a:cs typeface="Calibri"/>
              </a:rPr>
              <a:t>plays </a:t>
            </a:r>
            <a:r>
              <a:rPr dirty="0" sz="2600">
                <a:latin typeface="Calibri"/>
                <a:cs typeface="Calibri"/>
              </a:rPr>
              <a:t>a </a:t>
            </a:r>
            <a:r>
              <a:rPr dirty="0" sz="2600" spc="-5">
                <a:latin typeface="Calibri"/>
                <a:cs typeface="Calibri"/>
              </a:rPr>
              <a:t>critical </a:t>
            </a:r>
            <a:r>
              <a:rPr dirty="0" sz="2600" spc="-10">
                <a:latin typeface="Calibri"/>
                <a:cs typeface="Calibri"/>
              </a:rPr>
              <a:t>role </a:t>
            </a:r>
            <a:r>
              <a:rPr dirty="0" sz="2600">
                <a:latin typeface="Calibri"/>
                <a:cs typeface="Calibri"/>
              </a:rPr>
              <a:t>in </a:t>
            </a:r>
            <a:r>
              <a:rPr dirty="0" sz="2600" spc="-10">
                <a:latin typeface="Calibri"/>
                <a:cs typeface="Calibri"/>
              </a:rPr>
              <a:t>your website's </a:t>
            </a:r>
            <a:r>
              <a:rPr dirty="0" sz="2600" spc="-5">
                <a:latin typeface="Calibri"/>
                <a:cs typeface="Calibri"/>
              </a:rPr>
              <a:t>success. </a:t>
            </a:r>
            <a:r>
              <a:rPr dirty="0" sz="2600" spc="-10">
                <a:latin typeface="Calibri"/>
                <a:cs typeface="Calibri"/>
              </a:rPr>
              <a:t>That's </a:t>
            </a:r>
            <a:r>
              <a:rPr dirty="0" sz="2600" spc="-15">
                <a:latin typeface="Calibri"/>
                <a:cs typeface="Calibri"/>
              </a:rPr>
              <a:t>why you </a:t>
            </a:r>
            <a:r>
              <a:rPr dirty="0" sz="2600" spc="-5">
                <a:latin typeface="Calibri"/>
                <a:cs typeface="Calibri"/>
              </a:rPr>
              <a:t>should  </a:t>
            </a:r>
            <a:r>
              <a:rPr dirty="0" sz="2600" spc="-10">
                <a:latin typeface="Calibri"/>
                <a:cs typeface="Calibri"/>
              </a:rPr>
              <a:t>never </a:t>
            </a:r>
            <a:r>
              <a:rPr dirty="0" sz="2600" spc="-5">
                <a:latin typeface="Calibri"/>
                <a:cs typeface="Calibri"/>
              </a:rPr>
              <a:t>choose </a:t>
            </a:r>
            <a:r>
              <a:rPr dirty="0" sz="2600">
                <a:latin typeface="Calibri"/>
                <a:cs typeface="Calibri"/>
              </a:rPr>
              <a:t>a </a:t>
            </a:r>
            <a:r>
              <a:rPr dirty="0" sz="2600" spc="-10">
                <a:latin typeface="Calibri"/>
                <a:cs typeface="Calibri"/>
              </a:rPr>
              <a:t>hosting </a:t>
            </a:r>
            <a:r>
              <a:rPr dirty="0" sz="2600" spc="-5">
                <a:latin typeface="Calibri"/>
                <a:cs typeface="Calibri"/>
              </a:rPr>
              <a:t>provider </a:t>
            </a:r>
            <a:r>
              <a:rPr dirty="0" sz="2600" spc="-10">
                <a:latin typeface="Calibri"/>
                <a:cs typeface="Calibri"/>
              </a:rPr>
              <a:t>just </a:t>
            </a:r>
            <a:r>
              <a:rPr dirty="0" sz="2600" spc="-5">
                <a:latin typeface="Calibri"/>
                <a:cs typeface="Calibri"/>
              </a:rPr>
              <a:t>by </a:t>
            </a:r>
            <a:r>
              <a:rPr dirty="0" sz="2600" spc="-15">
                <a:latin typeface="Calibri"/>
                <a:cs typeface="Calibri"/>
              </a:rPr>
              <a:t>getting attracted </a:t>
            </a:r>
            <a:r>
              <a:rPr dirty="0" sz="2600" spc="-10">
                <a:latin typeface="Calibri"/>
                <a:cs typeface="Calibri"/>
              </a:rPr>
              <a:t>to </a:t>
            </a:r>
            <a:r>
              <a:rPr dirty="0" sz="2600" spc="-5">
                <a:latin typeface="Calibri"/>
                <a:cs typeface="Calibri"/>
              </a:rPr>
              <a:t>their </a:t>
            </a:r>
            <a:r>
              <a:rPr dirty="0" sz="2600" spc="-10">
                <a:latin typeface="Calibri"/>
                <a:cs typeface="Calibri"/>
              </a:rPr>
              <a:t>lucrative  </a:t>
            </a:r>
            <a:r>
              <a:rPr dirty="0" sz="2600" spc="-60">
                <a:latin typeface="Calibri"/>
                <a:cs typeface="Calibri"/>
              </a:rPr>
              <a:t>offer. </a:t>
            </a:r>
            <a:r>
              <a:rPr dirty="0" sz="2600" spc="-10">
                <a:latin typeface="Calibri"/>
                <a:cs typeface="Calibri"/>
              </a:rPr>
              <a:t>Instead, go </a:t>
            </a:r>
            <a:r>
              <a:rPr dirty="0" sz="2600">
                <a:latin typeface="Calibri"/>
                <a:cs typeface="Calibri"/>
              </a:rPr>
              <a:t>with the </a:t>
            </a:r>
            <a:r>
              <a:rPr dirty="0" sz="2600" spc="-10">
                <a:latin typeface="Calibri"/>
                <a:cs typeface="Calibri"/>
              </a:rPr>
              <a:t>one </a:t>
            </a:r>
            <a:r>
              <a:rPr dirty="0" sz="2600" spc="-15">
                <a:latin typeface="Calibri"/>
                <a:cs typeface="Calibri"/>
              </a:rPr>
              <a:t>that </a:t>
            </a:r>
            <a:r>
              <a:rPr dirty="0" sz="2600" spc="-25">
                <a:latin typeface="Calibri"/>
                <a:cs typeface="Calibri"/>
              </a:rPr>
              <a:t>offers </a:t>
            </a:r>
            <a:r>
              <a:rPr dirty="0" sz="2600" spc="-10">
                <a:latin typeface="Calibri"/>
                <a:cs typeface="Calibri"/>
              </a:rPr>
              <a:t>essential tools </a:t>
            </a:r>
            <a:r>
              <a:rPr dirty="0" sz="2600">
                <a:latin typeface="Calibri"/>
                <a:cs typeface="Calibri"/>
              </a:rPr>
              <a:t>and </a:t>
            </a:r>
            <a:r>
              <a:rPr dirty="0" sz="2600" spc="-10">
                <a:latin typeface="Calibri"/>
                <a:cs typeface="Calibri"/>
              </a:rPr>
              <a:t>applications </a:t>
            </a:r>
            <a:r>
              <a:rPr dirty="0" sz="2600" spc="-25">
                <a:latin typeface="Calibri"/>
                <a:cs typeface="Calibri"/>
              </a:rPr>
              <a:t>to  </a:t>
            </a:r>
            <a:r>
              <a:rPr dirty="0" sz="2600" spc="-10">
                <a:latin typeface="Calibri"/>
                <a:cs typeface="Calibri"/>
              </a:rPr>
              <a:t>develop </a:t>
            </a:r>
            <a:r>
              <a:rPr dirty="0" sz="2600" spc="-5">
                <a:latin typeface="Calibri"/>
                <a:cs typeface="Calibri"/>
              </a:rPr>
              <a:t>and manage </a:t>
            </a:r>
            <a:r>
              <a:rPr dirty="0" sz="2600">
                <a:latin typeface="Calibri"/>
                <a:cs typeface="Calibri"/>
              </a:rPr>
              <a:t>an </a:t>
            </a:r>
            <a:r>
              <a:rPr dirty="0" sz="2600" spc="-10">
                <a:latin typeface="Calibri"/>
                <a:cs typeface="Calibri"/>
              </a:rPr>
              <a:t>eCommerce </a:t>
            </a:r>
            <a:r>
              <a:rPr dirty="0" sz="2600" spc="-15">
                <a:latin typeface="Calibri"/>
                <a:cs typeface="Calibri"/>
              </a:rPr>
              <a:t>website </a:t>
            </a:r>
            <a:r>
              <a:rPr dirty="0" sz="2600">
                <a:latin typeface="Calibri"/>
                <a:cs typeface="Calibri"/>
              </a:rPr>
              <a:t>easily </a:t>
            </a:r>
            <a:r>
              <a:rPr dirty="0" sz="2600" spc="-5">
                <a:latin typeface="Calibri"/>
                <a:cs typeface="Calibri"/>
              </a:rPr>
              <a:t>and </a:t>
            </a:r>
            <a:r>
              <a:rPr dirty="0" sz="2600" spc="-30">
                <a:latin typeface="Calibri"/>
                <a:cs typeface="Calibri"/>
              </a:rPr>
              <a:t>securely. </a:t>
            </a:r>
            <a:r>
              <a:rPr dirty="0" sz="2600" spc="-65">
                <a:latin typeface="Calibri"/>
                <a:cs typeface="Calibri"/>
              </a:rPr>
              <a:t>You </a:t>
            </a:r>
            <a:r>
              <a:rPr dirty="0" sz="2600" spc="-10">
                <a:latin typeface="Calibri"/>
                <a:cs typeface="Calibri"/>
              </a:rPr>
              <a:t>can  </a:t>
            </a:r>
            <a:r>
              <a:rPr dirty="0" sz="2600">
                <a:latin typeface="Calibri"/>
                <a:cs typeface="Calibri"/>
              </a:rPr>
              <a:t>look </a:t>
            </a:r>
            <a:r>
              <a:rPr dirty="0" sz="2600" spc="-25">
                <a:latin typeface="Calibri"/>
                <a:cs typeface="Calibri"/>
              </a:rPr>
              <a:t>for </a:t>
            </a:r>
            <a:r>
              <a:rPr dirty="0" sz="2600">
                <a:latin typeface="Calibri"/>
                <a:cs typeface="Calibri"/>
              </a:rPr>
              <a:t>the </a:t>
            </a:r>
            <a:r>
              <a:rPr dirty="0" sz="2600" spc="-10">
                <a:latin typeface="Calibri"/>
                <a:cs typeface="Calibri"/>
              </a:rPr>
              <a:t>following characteristics </a:t>
            </a:r>
            <a:r>
              <a:rPr dirty="0" sz="2600">
                <a:latin typeface="Calibri"/>
                <a:cs typeface="Calibri"/>
              </a:rPr>
              <a:t>while choosing a </a:t>
            </a:r>
            <a:r>
              <a:rPr dirty="0" sz="2600" spc="-5">
                <a:latin typeface="Calibri"/>
                <a:cs typeface="Calibri"/>
              </a:rPr>
              <a:t>good hosting</a:t>
            </a:r>
            <a:r>
              <a:rPr dirty="0" sz="2600" spc="25">
                <a:latin typeface="Calibri"/>
                <a:cs typeface="Calibri"/>
              </a:rPr>
              <a:t> </a:t>
            </a:r>
            <a:r>
              <a:rPr dirty="0" sz="2600" spc="-5">
                <a:latin typeface="Calibri"/>
                <a:cs typeface="Calibri"/>
              </a:rPr>
              <a:t>provider:</a:t>
            </a:r>
            <a:endParaRPr dirty="0" sz="2600">
              <a:latin typeface="Calibri"/>
              <a:cs typeface="Calibri"/>
            </a:endParaRPr>
          </a:p>
          <a:p>
            <a:pPr indent="-229235" marL="241300">
              <a:lnSpc>
                <a:spcPct val="100000"/>
              </a:lnSpc>
              <a:spcBef>
                <a:spcPts val="685"/>
              </a:spcBef>
              <a:buFont typeface="Arial"/>
              <a:buChar char="•"/>
              <a:tabLst>
                <a:tab algn="l" pos="241935"/>
              </a:tabLst>
            </a:pPr>
            <a:r>
              <a:rPr dirty="0" sz="2600" spc="-20">
                <a:latin typeface="Calibri"/>
                <a:cs typeface="Calibri"/>
              </a:rPr>
              <a:t>Performs </a:t>
            </a:r>
            <a:r>
              <a:rPr dirty="0" sz="2600" spc="-5">
                <a:latin typeface="Calibri"/>
                <a:cs typeface="Calibri"/>
              </a:rPr>
              <a:t>regular</a:t>
            </a:r>
            <a:r>
              <a:rPr dirty="0" sz="2600" spc="-10">
                <a:latin typeface="Calibri"/>
                <a:cs typeface="Calibri"/>
              </a:rPr>
              <a:t> backups.</a:t>
            </a:r>
            <a:endParaRPr dirty="0" sz="2600">
              <a:latin typeface="Calibri"/>
              <a:cs typeface="Calibri"/>
            </a:endParaRPr>
          </a:p>
          <a:p>
            <a:pPr indent="-229235" marL="241300">
              <a:lnSpc>
                <a:spcPct val="100000"/>
              </a:lnSpc>
              <a:spcBef>
                <a:spcPts val="695"/>
              </a:spcBef>
              <a:buFont typeface="Arial"/>
              <a:buChar char="•"/>
              <a:tabLst>
                <a:tab algn="l" pos="241935"/>
              </a:tabLst>
            </a:pPr>
            <a:r>
              <a:rPr dirty="0" sz="2600" spc="-15">
                <a:latin typeface="Calibri"/>
                <a:cs typeface="Calibri"/>
              </a:rPr>
              <a:t>Performs </a:t>
            </a:r>
            <a:r>
              <a:rPr dirty="0" sz="2600" spc="-5">
                <a:latin typeface="Calibri"/>
                <a:cs typeface="Calibri"/>
              </a:rPr>
              <a:t>regular</a:t>
            </a:r>
            <a:r>
              <a:rPr dirty="0" sz="2600" spc="-5">
                <a:solidFill>
                  <a:srgbClr val="0462C1"/>
                </a:solidFill>
                <a:latin typeface="Calibri"/>
                <a:cs typeface="Calibri"/>
              </a:rPr>
              <a:t> </a:t>
            </a:r>
            <a:r>
              <a:rPr dirty="0" sz="2600" spc="-10" u="heavy">
                <a:uFill>
                  <a:solidFill>
                    <a:srgbClr val="0462C1"/>
                  </a:solidFill>
                </a:uFill>
                <a:latin typeface="Calibri"/>
                <a:cs typeface="Calibri"/>
                <a:hlinkClick r:id="rId1"/>
              </a:rPr>
              <a:t>network</a:t>
            </a:r>
            <a:r>
              <a:rPr dirty="0" sz="2600" spc="-20" u="heavy">
                <a:uFill>
                  <a:solidFill>
                    <a:srgbClr val="0462C1"/>
                  </a:solidFill>
                </a:uFill>
                <a:latin typeface="Calibri"/>
                <a:cs typeface="Calibri"/>
                <a:hlinkClick r:id="rId1"/>
              </a:rPr>
              <a:t> </a:t>
            </a:r>
            <a:r>
              <a:rPr dirty="0" sz="2600" spc="-5" u="heavy">
                <a:uFill>
                  <a:solidFill>
                    <a:srgbClr val="0462C1"/>
                  </a:solidFill>
                </a:uFill>
                <a:latin typeface="Calibri"/>
                <a:cs typeface="Calibri"/>
                <a:hlinkClick r:id="rId1"/>
              </a:rPr>
              <a:t>monitoring</a:t>
            </a:r>
            <a:r>
              <a:rPr dirty="0" sz="2600" spc="-5">
                <a:latin typeface="Calibri"/>
                <a:cs typeface="Calibri"/>
              </a:rPr>
              <a:t>.</a:t>
            </a:r>
            <a:endParaRPr dirty="0" sz="2600">
              <a:latin typeface="Calibri"/>
              <a:cs typeface="Calibri"/>
            </a:endParaRPr>
          </a:p>
          <a:p>
            <a:pPr indent="-229235" marL="241300">
              <a:lnSpc>
                <a:spcPct val="100000"/>
              </a:lnSpc>
              <a:spcBef>
                <a:spcPts val="685"/>
              </a:spcBef>
              <a:buFont typeface="Arial"/>
              <a:buChar char="•"/>
              <a:tabLst>
                <a:tab algn="l" pos="241935"/>
              </a:tabLst>
            </a:pPr>
            <a:r>
              <a:rPr dirty="0" sz="2600" spc="-5">
                <a:latin typeface="Calibri"/>
                <a:cs typeface="Calibri"/>
              </a:rPr>
              <a:t>Maintains </a:t>
            </a:r>
            <a:r>
              <a:rPr dirty="0" sz="2600" spc="-10">
                <a:latin typeface="Calibri"/>
                <a:cs typeface="Calibri"/>
              </a:rPr>
              <a:t>detailed</a:t>
            </a:r>
            <a:r>
              <a:rPr dirty="0" sz="2600" spc="-50">
                <a:latin typeface="Calibri"/>
                <a:cs typeface="Calibri"/>
              </a:rPr>
              <a:t> </a:t>
            </a:r>
            <a:r>
              <a:rPr dirty="0" sz="2600">
                <a:latin typeface="Calibri"/>
                <a:cs typeface="Calibri"/>
              </a:rPr>
              <a:t>logs.</a:t>
            </a:r>
          </a:p>
          <a:p>
            <a:pPr indent="-229235" marL="241300">
              <a:lnSpc>
                <a:spcPct val="100000"/>
              </a:lnSpc>
              <a:spcBef>
                <a:spcPts val="685"/>
              </a:spcBef>
              <a:buFont typeface="Arial"/>
              <a:buChar char="•"/>
              <a:tabLst>
                <a:tab algn="l" pos="241935"/>
              </a:tabLst>
            </a:pPr>
            <a:r>
              <a:rPr dirty="0" sz="2600" spc="-5">
                <a:latin typeface="Calibri"/>
                <a:cs typeface="Calibri"/>
              </a:rPr>
              <a:t>Clear </a:t>
            </a:r>
            <a:r>
              <a:rPr dirty="0" sz="2600">
                <a:latin typeface="Calibri"/>
                <a:cs typeface="Calibri"/>
              </a:rPr>
              <a:t>with the </a:t>
            </a:r>
            <a:r>
              <a:rPr dirty="0" sz="2600" spc="-5">
                <a:latin typeface="Calibri"/>
                <a:cs typeface="Calibri"/>
              </a:rPr>
              <a:t>policies </a:t>
            </a:r>
            <a:r>
              <a:rPr dirty="0" sz="2600">
                <a:latin typeface="Calibri"/>
                <a:cs typeface="Calibri"/>
              </a:rPr>
              <a:t>and </a:t>
            </a:r>
            <a:r>
              <a:rPr dirty="0" sz="2600" spc="-10">
                <a:latin typeface="Calibri"/>
                <a:cs typeface="Calibri"/>
              </a:rPr>
              <a:t>procedures </a:t>
            </a:r>
            <a:r>
              <a:rPr dirty="0" sz="2600" spc="-5">
                <a:latin typeface="Calibri"/>
                <a:cs typeface="Calibri"/>
              </a:rPr>
              <a:t>they </a:t>
            </a:r>
            <a:r>
              <a:rPr dirty="0" sz="2600" spc="-20">
                <a:latin typeface="Calibri"/>
                <a:cs typeface="Calibri"/>
              </a:rPr>
              <a:t>have </a:t>
            </a:r>
            <a:r>
              <a:rPr dirty="0" sz="2600">
                <a:latin typeface="Calibri"/>
                <a:cs typeface="Calibri"/>
              </a:rPr>
              <a:t>in </a:t>
            </a:r>
            <a:r>
              <a:rPr dirty="0" sz="2600" spc="-5">
                <a:latin typeface="Calibri"/>
                <a:cs typeface="Calibri"/>
              </a:rPr>
              <a:t>case </a:t>
            </a:r>
            <a:r>
              <a:rPr dirty="0" sz="2600">
                <a:latin typeface="Calibri"/>
                <a:cs typeface="Calibri"/>
              </a:rPr>
              <a:t>of an</a:t>
            </a:r>
            <a:r>
              <a:rPr dirty="0" sz="2600" spc="-120">
                <a:latin typeface="Calibri"/>
                <a:cs typeface="Calibri"/>
              </a:rPr>
              <a:t> </a:t>
            </a:r>
            <a:r>
              <a:rPr dirty="0" sz="2600" spc="-15">
                <a:latin typeface="Calibri"/>
                <a:cs typeface="Calibri"/>
              </a:rPr>
              <a:t>attack.</a:t>
            </a:r>
            <a:endParaRPr dirty="0" sz="2600">
              <a:latin typeface="Calibri"/>
              <a:cs typeface="Calibri"/>
            </a:endParaRPr>
          </a:p>
          <a:p>
            <a:pPr indent="-229235" marL="241300">
              <a:lnSpc>
                <a:spcPct val="100000"/>
              </a:lnSpc>
              <a:spcBef>
                <a:spcPts val="700"/>
              </a:spcBef>
              <a:buFont typeface="Arial"/>
              <a:buChar char="•"/>
              <a:tabLst>
                <a:tab algn="l" pos="241935"/>
              </a:tabLst>
            </a:pPr>
            <a:r>
              <a:rPr dirty="0" sz="2600" spc="-10">
                <a:latin typeface="Calibri"/>
                <a:cs typeface="Calibri"/>
              </a:rPr>
              <a:t>Employs high-grade </a:t>
            </a:r>
            <a:r>
              <a:rPr dirty="0" sz="2600">
                <a:latin typeface="Calibri"/>
                <a:cs typeface="Calibri"/>
              </a:rPr>
              <a:t>encryption </a:t>
            </a:r>
            <a:r>
              <a:rPr dirty="0" sz="2600" spc="-10">
                <a:latin typeface="Calibri"/>
                <a:cs typeface="Calibri"/>
              </a:rPr>
              <a:t>(at </a:t>
            </a:r>
            <a:r>
              <a:rPr dirty="0" sz="2600" spc="-5">
                <a:latin typeface="Calibri"/>
                <a:cs typeface="Calibri"/>
              </a:rPr>
              <a:t>least </a:t>
            </a:r>
            <a:r>
              <a:rPr dirty="0" sz="2600">
                <a:latin typeface="Calibri"/>
                <a:cs typeface="Calibri"/>
              </a:rPr>
              <a:t>128 </a:t>
            </a:r>
            <a:r>
              <a:rPr dirty="0" sz="2600" spc="-5">
                <a:latin typeface="Calibri"/>
                <a:cs typeface="Calibri"/>
              </a:rPr>
              <a:t>bit</a:t>
            </a:r>
            <a:r>
              <a:rPr dirty="0" sz="2600" spc="-65">
                <a:latin typeface="Calibri"/>
                <a:cs typeface="Calibri"/>
              </a:rPr>
              <a:t> </a:t>
            </a:r>
            <a:r>
              <a:rPr dirty="0" sz="2600" spc="-10">
                <a:latin typeface="Calibri"/>
                <a:cs typeface="Calibri"/>
              </a:rPr>
              <a:t>AES).</a:t>
            </a:r>
            <a:endParaRPr dirty="0" sz="2600">
              <a:latin typeface="Calibri"/>
              <a:cs typeface="Calibri"/>
            </a:endParaRPr>
          </a:p>
          <a:p>
            <a:pPr indent="-229235" marL="241300">
              <a:lnSpc>
                <a:spcPct val="100000"/>
              </a:lnSpc>
              <a:spcBef>
                <a:spcPts val="680"/>
              </a:spcBef>
              <a:buFont typeface="Arial"/>
              <a:buChar char="•"/>
              <a:tabLst>
                <a:tab algn="l" pos="241935"/>
              </a:tabLst>
            </a:pPr>
            <a:r>
              <a:rPr dirty="0" sz="2600" spc="-10">
                <a:latin typeface="Calibri"/>
                <a:cs typeface="Calibri"/>
              </a:rPr>
              <a:t>Provides </a:t>
            </a:r>
            <a:r>
              <a:rPr dirty="0" sz="2600" spc="-5">
                <a:latin typeface="Calibri"/>
                <a:cs typeface="Calibri"/>
              </a:rPr>
              <a:t>seamless support </a:t>
            </a:r>
            <a:r>
              <a:rPr dirty="0" sz="2600">
                <a:latin typeface="Calibri"/>
                <a:cs typeface="Calibri"/>
              </a:rPr>
              <a:t>in</a:t>
            </a:r>
            <a:r>
              <a:rPr dirty="0" sz="2600" spc="-75">
                <a:latin typeface="Calibri"/>
                <a:cs typeface="Calibri"/>
              </a:rPr>
              <a:t> </a:t>
            </a:r>
            <a:r>
              <a:rPr dirty="0" sz="2600" spc="-5">
                <a:latin typeface="Calibri"/>
                <a:cs typeface="Calibri"/>
              </a:rPr>
              <a:t>emergencies.</a:t>
            </a:r>
            <a:endParaRPr dirty="0" sz="26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46" name=""/>
        <p:cNvGrpSpPr/>
        <p:nvPr/>
      </p:nvGrpSpPr>
      <p:grpSpPr>
        <a:xfrm>
          <a:off x="0" y="0"/>
          <a:ext cx="0" cy="0"/>
          <a:chOff x="0" y="0"/>
          <a:chExt cx="0" cy="0"/>
        </a:xfrm>
      </p:grpSpPr>
      <p:sp>
        <p:nvSpPr>
          <p:cNvPr id="1048616" name="object 2"/>
          <p:cNvSpPr txBox="1">
            <a:spLocks noGrp="1"/>
          </p:cNvSpPr>
          <p:nvPr>
            <p:ph type="title"/>
          </p:nvPr>
        </p:nvSpPr>
        <p:spPr>
          <a:xfrm>
            <a:off x="914400" y="609600"/>
            <a:ext cx="10210800" cy="1112484"/>
          </a:xfrm>
          <a:prstGeom prst="rect"/>
        </p:spPr>
        <p:txBody>
          <a:bodyPr bIns="0" lIns="0" rIns="0" rtlCol="0" tIns="492125" vert="horz" wrap="square">
            <a:spAutoFit/>
          </a:bodyPr>
          <a:p>
            <a:pPr indent="-3268345" marL="3743325" marR="5080">
              <a:lnSpc>
                <a:spcPts val="4750"/>
              </a:lnSpc>
              <a:spcBef>
                <a:spcPts val="700"/>
              </a:spcBef>
            </a:pPr>
            <a:r>
              <a:rPr dirty="0" sz="2400" spc="-20"/>
              <a:t>5. </a:t>
            </a:r>
            <a:r>
              <a:rPr dirty="0" sz="2400" spc="-30"/>
              <a:t>Don’t </a:t>
            </a:r>
            <a:r>
              <a:rPr dirty="0" sz="2400" spc="-45"/>
              <a:t>Store </a:t>
            </a:r>
            <a:r>
              <a:rPr dirty="0" sz="2400" spc="-35"/>
              <a:t>Sensitive</a:t>
            </a:r>
            <a:r>
              <a:rPr dirty="0" sz="2400" spc="-295"/>
              <a:t> </a:t>
            </a:r>
            <a:r>
              <a:rPr dirty="0" sz="2400" spc="-50"/>
              <a:t>Information  </a:t>
            </a:r>
            <a:r>
              <a:rPr dirty="0" sz="2400" spc="-40"/>
              <a:t>from</a:t>
            </a:r>
            <a:r>
              <a:rPr dirty="0" sz="2400" spc="-145"/>
              <a:t> </a:t>
            </a:r>
            <a:r>
              <a:rPr dirty="0" sz="2400" spc="-55"/>
              <a:t>Customers</a:t>
            </a:r>
          </a:p>
        </p:txBody>
      </p:sp>
      <p:sp>
        <p:nvSpPr>
          <p:cNvPr id="1048617" name="object 3"/>
          <p:cNvSpPr txBox="1"/>
          <p:nvPr/>
        </p:nvSpPr>
        <p:spPr>
          <a:xfrm>
            <a:off x="916944" y="1798066"/>
            <a:ext cx="10360025" cy="2699072"/>
          </a:xfrm>
          <a:prstGeom prst="rect"/>
        </p:spPr>
        <p:txBody>
          <a:bodyPr bIns="0" lIns="0" rIns="0" rtlCol="0" tIns="52705" vert="horz" wrap="square">
            <a:spAutoFit/>
          </a:bodyPr>
          <a:p>
            <a:pPr algn="just" marL="12700" marR="5080">
              <a:lnSpc>
                <a:spcPct val="90000"/>
              </a:lnSpc>
              <a:spcBef>
                <a:spcPts val="415"/>
              </a:spcBef>
            </a:pPr>
            <a:r>
              <a:rPr dirty="0" sz="2600" spc="-10">
                <a:latin typeface="Calibri"/>
                <a:cs typeface="Calibri"/>
              </a:rPr>
              <a:t>E-commerce </a:t>
            </a:r>
            <a:r>
              <a:rPr dirty="0" sz="2600" spc="-15">
                <a:latin typeface="Calibri"/>
                <a:cs typeface="Calibri"/>
              </a:rPr>
              <a:t>websites </a:t>
            </a:r>
            <a:r>
              <a:rPr dirty="0" sz="2600" spc="-5">
                <a:latin typeface="Calibri"/>
                <a:cs typeface="Calibri"/>
              </a:rPr>
              <a:t>should only </a:t>
            </a:r>
            <a:r>
              <a:rPr dirty="0" sz="2600" spc="-10">
                <a:latin typeface="Calibri"/>
                <a:cs typeface="Calibri"/>
              </a:rPr>
              <a:t>collect </a:t>
            </a:r>
            <a:r>
              <a:rPr dirty="0" sz="2600" spc="-5">
                <a:latin typeface="Calibri"/>
                <a:cs typeface="Calibri"/>
              </a:rPr>
              <a:t>and </a:t>
            </a:r>
            <a:r>
              <a:rPr dirty="0" sz="2600" spc="-20">
                <a:latin typeface="Calibri"/>
                <a:cs typeface="Calibri"/>
              </a:rPr>
              <a:t>store </a:t>
            </a:r>
            <a:r>
              <a:rPr dirty="0" sz="2600">
                <a:latin typeface="Calibri"/>
                <a:cs typeface="Calibri"/>
              </a:rPr>
              <a:t>minimum </a:t>
            </a:r>
            <a:r>
              <a:rPr dirty="0" sz="2600" spc="-15">
                <a:latin typeface="Calibri"/>
                <a:cs typeface="Calibri"/>
              </a:rPr>
              <a:t>information </a:t>
            </a:r>
            <a:r>
              <a:rPr dirty="0" sz="2600" spc="-25">
                <a:latin typeface="Calibri"/>
                <a:cs typeface="Calibri"/>
              </a:rPr>
              <a:t>for  </a:t>
            </a:r>
            <a:r>
              <a:rPr dirty="0" sz="2600" spc="-10">
                <a:latin typeface="Calibri"/>
                <a:cs typeface="Calibri"/>
              </a:rPr>
              <a:t>current </a:t>
            </a:r>
            <a:r>
              <a:rPr dirty="0" sz="2600" spc="-5">
                <a:latin typeface="Calibri"/>
                <a:cs typeface="Calibri"/>
              </a:rPr>
              <a:t>use and </a:t>
            </a:r>
            <a:r>
              <a:rPr dirty="0" sz="2600">
                <a:latin typeface="Calibri"/>
                <a:cs typeface="Calibri"/>
              </a:rPr>
              <a:t>no </a:t>
            </a:r>
            <a:r>
              <a:rPr dirty="0" sz="2600" spc="-10">
                <a:latin typeface="Calibri"/>
                <a:cs typeface="Calibri"/>
              </a:rPr>
              <a:t>more </a:t>
            </a:r>
            <a:r>
              <a:rPr dirty="0" sz="2600">
                <a:latin typeface="Calibri"/>
                <a:cs typeface="Calibri"/>
              </a:rPr>
              <a:t>than </a:t>
            </a:r>
            <a:r>
              <a:rPr dirty="0" sz="2600" spc="-5">
                <a:latin typeface="Calibri"/>
                <a:cs typeface="Calibri"/>
              </a:rPr>
              <a:t>that. </a:t>
            </a:r>
            <a:r>
              <a:rPr dirty="0" sz="2600" spc="-15">
                <a:latin typeface="Calibri"/>
                <a:cs typeface="Calibri"/>
              </a:rPr>
              <a:t>For </a:t>
            </a:r>
            <a:r>
              <a:rPr dirty="0" sz="2600" spc="-10">
                <a:latin typeface="Calibri"/>
                <a:cs typeface="Calibri"/>
              </a:rPr>
              <a:t>processing credit </a:t>
            </a:r>
            <a:r>
              <a:rPr dirty="0" sz="2600" spc="-15">
                <a:latin typeface="Calibri"/>
                <a:cs typeface="Calibri"/>
              </a:rPr>
              <a:t>cards, </a:t>
            </a:r>
            <a:r>
              <a:rPr dirty="0" sz="2600" spc="-5">
                <a:latin typeface="Calibri"/>
                <a:cs typeface="Calibri"/>
              </a:rPr>
              <a:t>use </a:t>
            </a:r>
            <a:r>
              <a:rPr dirty="0" sz="2600" spc="-15">
                <a:latin typeface="Calibri"/>
                <a:cs typeface="Calibri"/>
              </a:rPr>
              <a:t>an  </a:t>
            </a:r>
            <a:r>
              <a:rPr dirty="0" sz="2600" spc="-10">
                <a:latin typeface="Calibri"/>
                <a:cs typeface="Calibri"/>
              </a:rPr>
              <a:t>encrypted </a:t>
            </a:r>
            <a:r>
              <a:rPr dirty="0" sz="2600" spc="-15">
                <a:latin typeface="Calibri"/>
                <a:cs typeface="Calibri"/>
              </a:rPr>
              <a:t>checkout </a:t>
            </a:r>
            <a:r>
              <a:rPr dirty="0" sz="2600" spc="-5">
                <a:latin typeface="Calibri"/>
                <a:cs typeface="Calibri"/>
              </a:rPr>
              <a:t>tunnel </a:t>
            </a:r>
            <a:r>
              <a:rPr dirty="0" sz="2600" spc="-10">
                <a:latin typeface="Calibri"/>
                <a:cs typeface="Calibri"/>
              </a:rPr>
              <a:t>to ensure </a:t>
            </a:r>
            <a:r>
              <a:rPr dirty="0" sz="2600" spc="-15">
                <a:latin typeface="Calibri"/>
                <a:cs typeface="Calibri"/>
              </a:rPr>
              <a:t>your </a:t>
            </a:r>
            <a:r>
              <a:rPr dirty="0" sz="2600" spc="-5">
                <a:latin typeface="Calibri"/>
                <a:cs typeface="Calibri"/>
              </a:rPr>
              <a:t>own </a:t>
            </a:r>
            <a:r>
              <a:rPr dirty="0" sz="2600" spc="-15">
                <a:latin typeface="Calibri"/>
                <a:cs typeface="Calibri"/>
              </a:rPr>
              <a:t>servers </a:t>
            </a:r>
            <a:r>
              <a:rPr dirty="0" sz="2600" spc="-10">
                <a:latin typeface="Calibri"/>
                <a:cs typeface="Calibri"/>
              </a:rPr>
              <a:t>can </a:t>
            </a:r>
            <a:r>
              <a:rPr dirty="0" sz="2600" spc="-15">
                <a:latin typeface="Calibri"/>
                <a:cs typeface="Calibri"/>
              </a:rPr>
              <a:t>never </a:t>
            </a:r>
            <a:r>
              <a:rPr dirty="0" sz="2600" spc="-10">
                <a:latin typeface="Calibri"/>
                <a:cs typeface="Calibri"/>
              </a:rPr>
              <a:t>see </a:t>
            </a:r>
            <a:r>
              <a:rPr dirty="0" sz="2600" spc="-5">
                <a:latin typeface="Calibri"/>
                <a:cs typeface="Calibri"/>
              </a:rPr>
              <a:t>the  customer's </a:t>
            </a:r>
            <a:r>
              <a:rPr dirty="0" sz="2600" spc="-15">
                <a:latin typeface="Calibri"/>
                <a:cs typeface="Calibri"/>
              </a:rPr>
              <a:t>card</a:t>
            </a:r>
            <a:r>
              <a:rPr dirty="0" sz="2600" spc="-40">
                <a:latin typeface="Calibri"/>
                <a:cs typeface="Calibri"/>
              </a:rPr>
              <a:t> </a:t>
            </a:r>
            <a:r>
              <a:rPr dirty="0" sz="2600" spc="-5">
                <a:latin typeface="Calibri"/>
                <a:cs typeface="Calibri"/>
              </a:rPr>
              <a:t>details.</a:t>
            </a:r>
            <a:endParaRPr dirty="0" sz="2600">
              <a:latin typeface="Calibri"/>
              <a:cs typeface="Calibri"/>
            </a:endParaRPr>
          </a:p>
          <a:p>
            <a:pPr algn="just" marL="12700" marR="6350">
              <a:lnSpc>
                <a:spcPts val="2810"/>
              </a:lnSpc>
              <a:spcBef>
                <a:spcPts val="1035"/>
              </a:spcBef>
            </a:pPr>
            <a:r>
              <a:rPr dirty="0" sz="2600">
                <a:latin typeface="Calibri"/>
                <a:cs typeface="Calibri"/>
              </a:rPr>
              <a:t>It </a:t>
            </a:r>
            <a:r>
              <a:rPr dirty="0" sz="2600" spc="-5">
                <a:latin typeface="Calibri"/>
                <a:cs typeface="Calibri"/>
              </a:rPr>
              <a:t>might sound </a:t>
            </a:r>
            <a:r>
              <a:rPr dirty="0" sz="2600">
                <a:latin typeface="Calibri"/>
                <a:cs typeface="Calibri"/>
              </a:rPr>
              <a:t>a </a:t>
            </a:r>
            <a:r>
              <a:rPr dirty="0" sz="2600" spc="-5">
                <a:latin typeface="Calibri"/>
                <a:cs typeface="Calibri"/>
              </a:rPr>
              <a:t>little </a:t>
            </a:r>
            <a:r>
              <a:rPr dirty="0" sz="2600" spc="-15">
                <a:latin typeface="Calibri"/>
                <a:cs typeface="Calibri"/>
              </a:rPr>
              <a:t>inconvenient to </a:t>
            </a:r>
            <a:r>
              <a:rPr dirty="0" sz="2600" spc="-10">
                <a:latin typeface="Calibri"/>
                <a:cs typeface="Calibri"/>
              </a:rPr>
              <a:t>users, </a:t>
            </a:r>
            <a:r>
              <a:rPr dirty="0" sz="2600" spc="-5">
                <a:latin typeface="Calibri"/>
                <a:cs typeface="Calibri"/>
              </a:rPr>
              <a:t>but </a:t>
            </a:r>
            <a:r>
              <a:rPr dirty="0" sz="2600">
                <a:latin typeface="Calibri"/>
                <a:cs typeface="Calibri"/>
              </a:rPr>
              <a:t>a lot of </a:t>
            </a:r>
            <a:r>
              <a:rPr dirty="0" sz="2600" spc="-15">
                <a:latin typeface="Calibri"/>
                <a:cs typeface="Calibri"/>
              </a:rPr>
              <a:t>websites </a:t>
            </a:r>
            <a:r>
              <a:rPr dirty="0" sz="2600" spc="-10">
                <a:latin typeface="Calibri"/>
                <a:cs typeface="Calibri"/>
              </a:rPr>
              <a:t>are already  </a:t>
            </a:r>
            <a:r>
              <a:rPr dirty="0" sz="2600" spc="-5">
                <a:latin typeface="Calibri"/>
                <a:cs typeface="Calibri"/>
              </a:rPr>
              <a:t>using </a:t>
            </a:r>
            <a:r>
              <a:rPr dirty="0" sz="2600">
                <a:latin typeface="Calibri"/>
                <a:cs typeface="Calibri"/>
              </a:rPr>
              <a:t>it, and </a:t>
            </a:r>
            <a:r>
              <a:rPr dirty="0" sz="2600" spc="-15">
                <a:latin typeface="Calibri"/>
                <a:cs typeface="Calibri"/>
              </a:rPr>
              <a:t>believe </a:t>
            </a:r>
            <a:r>
              <a:rPr dirty="0" sz="2600">
                <a:latin typeface="Calibri"/>
                <a:cs typeface="Calibri"/>
              </a:rPr>
              <a:t>me, its </a:t>
            </a:r>
            <a:r>
              <a:rPr dirty="0" sz="2600" spc="-10">
                <a:latin typeface="Calibri"/>
                <a:cs typeface="Calibri"/>
              </a:rPr>
              <a:t>benefits </a:t>
            </a:r>
            <a:r>
              <a:rPr dirty="0" sz="2600" spc="-20">
                <a:latin typeface="Calibri"/>
                <a:cs typeface="Calibri"/>
              </a:rPr>
              <a:t>far </a:t>
            </a:r>
            <a:r>
              <a:rPr dirty="0" sz="2600" spc="-5">
                <a:latin typeface="Calibri"/>
                <a:cs typeface="Calibri"/>
              </a:rPr>
              <a:t>outweigh </a:t>
            </a:r>
            <a:r>
              <a:rPr dirty="0" sz="2600">
                <a:latin typeface="Calibri"/>
                <a:cs typeface="Calibri"/>
              </a:rPr>
              <a:t>the risk </a:t>
            </a:r>
            <a:r>
              <a:rPr dirty="0" sz="2600" spc="-5">
                <a:latin typeface="Calibri"/>
                <a:cs typeface="Calibri"/>
              </a:rPr>
              <a:t>of </a:t>
            </a:r>
            <a:r>
              <a:rPr dirty="0" sz="2600" spc="-10">
                <a:latin typeface="Calibri"/>
                <a:cs typeface="Calibri"/>
              </a:rPr>
              <a:t>compromising  </a:t>
            </a:r>
            <a:r>
              <a:rPr dirty="0" sz="2600" spc="-5">
                <a:latin typeface="Calibri"/>
                <a:cs typeface="Calibri"/>
              </a:rPr>
              <a:t>credit </a:t>
            </a:r>
            <a:r>
              <a:rPr dirty="0" sz="2600" spc="-15">
                <a:latin typeface="Calibri"/>
                <a:cs typeface="Calibri"/>
              </a:rPr>
              <a:t>card</a:t>
            </a:r>
            <a:r>
              <a:rPr dirty="0" sz="2600" spc="-30">
                <a:latin typeface="Calibri"/>
                <a:cs typeface="Calibri"/>
              </a:rPr>
              <a:t> </a:t>
            </a:r>
            <a:r>
              <a:rPr dirty="0" sz="2600" spc="-10">
                <a:latin typeface="Calibri"/>
                <a:cs typeface="Calibri"/>
              </a:rPr>
              <a:t>numbers.</a:t>
            </a:r>
            <a:endParaRPr dirty="0" sz="26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47" name=""/>
        <p:cNvGrpSpPr/>
        <p:nvPr/>
      </p:nvGrpSpPr>
      <p:grpSpPr>
        <a:xfrm>
          <a:off x="0" y="0"/>
          <a:ext cx="0" cy="0"/>
          <a:chOff x="0" y="0"/>
          <a:chExt cx="0" cy="0"/>
        </a:xfrm>
      </p:grpSpPr>
      <p:sp>
        <p:nvSpPr>
          <p:cNvPr id="1048618" name="object 2"/>
          <p:cNvSpPr txBox="1">
            <a:spLocks noGrp="1"/>
          </p:cNvSpPr>
          <p:nvPr>
            <p:ph type="title"/>
          </p:nvPr>
        </p:nvSpPr>
        <p:spPr>
          <a:xfrm>
            <a:off x="914400" y="920961"/>
            <a:ext cx="10439400" cy="1112484"/>
          </a:xfrm>
          <a:prstGeom prst="rect"/>
        </p:spPr>
        <p:txBody>
          <a:bodyPr bIns="0" lIns="0" rIns="0" rtlCol="0" tIns="492125" vert="horz" wrap="square">
            <a:spAutoFit/>
          </a:bodyPr>
          <a:p>
            <a:pPr algn="l" indent="-1975485" marL="2348230" marR="5080">
              <a:lnSpc>
                <a:spcPts val="4750"/>
              </a:lnSpc>
              <a:spcBef>
                <a:spcPts val="700"/>
              </a:spcBef>
            </a:pPr>
            <a:r>
              <a:rPr dirty="0" sz="2400" spc="-20"/>
              <a:t>6. </a:t>
            </a:r>
            <a:r>
              <a:rPr dirty="0" sz="2400" spc="-60"/>
              <a:t>Remove </a:t>
            </a:r>
            <a:r>
              <a:rPr dirty="0" sz="2400" spc="-50"/>
              <a:t>Software </a:t>
            </a:r>
            <a:r>
              <a:rPr dirty="0" sz="2400" spc="-35"/>
              <a:t>that  </a:t>
            </a:r>
            <a:r>
              <a:rPr dirty="0" sz="2400" spc="-30"/>
              <a:t>Risks </a:t>
            </a:r>
            <a:r>
              <a:rPr dirty="0" sz="2400" spc="-105"/>
              <a:t>Your </a:t>
            </a:r>
            <a:r>
              <a:rPr dirty="0" sz="2400" spc="-55"/>
              <a:t>Website's</a:t>
            </a:r>
            <a:r>
              <a:rPr dirty="0" sz="2400" spc="-155"/>
              <a:t> </a:t>
            </a:r>
            <a:r>
              <a:rPr dirty="0" sz="2400" spc="-30"/>
              <a:t>Security</a:t>
            </a:r>
          </a:p>
        </p:txBody>
      </p:sp>
      <p:sp>
        <p:nvSpPr>
          <p:cNvPr id="1048619" name="object 3"/>
          <p:cNvSpPr txBox="1"/>
          <p:nvPr/>
        </p:nvSpPr>
        <p:spPr>
          <a:xfrm>
            <a:off x="838200" y="2971800"/>
            <a:ext cx="9067800" cy="3267561"/>
          </a:xfrm>
          <a:prstGeom prst="rect"/>
        </p:spPr>
        <p:txBody>
          <a:bodyPr bIns="0" lIns="0" rIns="0" rtlCol="0" tIns="60960" vert="horz" wrap="square">
            <a:spAutoFit/>
          </a:bodyPr>
          <a:p>
            <a:pPr algn="just" marL="12700" marR="467359">
              <a:lnSpc>
                <a:spcPts val="3020"/>
              </a:lnSpc>
              <a:spcBef>
                <a:spcPts val="480"/>
              </a:spcBef>
            </a:pPr>
            <a:r>
              <a:rPr dirty="0" sz="2800" spc="-5">
                <a:latin typeface="Calibri"/>
                <a:cs typeface="Calibri"/>
              </a:rPr>
              <a:t>A </a:t>
            </a:r>
            <a:r>
              <a:rPr dirty="0" sz="2800" spc="-15">
                <a:latin typeface="Calibri"/>
                <a:cs typeface="Calibri"/>
              </a:rPr>
              <a:t>website </a:t>
            </a:r>
            <a:r>
              <a:rPr dirty="0" sz="2800" spc="-5">
                <a:latin typeface="Calibri"/>
                <a:cs typeface="Calibri"/>
              </a:rPr>
              <a:t>is </a:t>
            </a:r>
            <a:r>
              <a:rPr dirty="0" sz="2800" spc="-10">
                <a:latin typeface="Calibri"/>
                <a:cs typeface="Calibri"/>
              </a:rPr>
              <a:t>developed using </a:t>
            </a:r>
            <a:r>
              <a:rPr dirty="0" sz="2800" spc="-15">
                <a:latin typeface="Calibri"/>
                <a:cs typeface="Calibri"/>
              </a:rPr>
              <a:t>many </a:t>
            </a:r>
            <a:r>
              <a:rPr dirty="0" sz="2800" spc="-10">
                <a:latin typeface="Calibri"/>
                <a:cs typeface="Calibri"/>
              </a:rPr>
              <a:t>components, </a:t>
            </a:r>
            <a:r>
              <a:rPr dirty="0" sz="2800" spc="-5">
                <a:latin typeface="Calibri"/>
                <a:cs typeface="Calibri"/>
              </a:rPr>
              <a:t>and all of them </a:t>
            </a:r>
            <a:r>
              <a:rPr dirty="0" sz="2800" spc="-20">
                <a:latin typeface="Calibri"/>
                <a:cs typeface="Calibri"/>
              </a:rPr>
              <a:t>are  </a:t>
            </a:r>
            <a:r>
              <a:rPr dirty="0" sz="2800" spc="-10">
                <a:latin typeface="Calibri"/>
                <a:cs typeface="Calibri"/>
              </a:rPr>
              <a:t>not </a:t>
            </a:r>
            <a:r>
              <a:rPr dirty="0" sz="2800" spc="-15">
                <a:latin typeface="Calibri"/>
                <a:cs typeface="Calibri"/>
              </a:rPr>
              <a:t>secure. </a:t>
            </a:r>
            <a:r>
              <a:rPr dirty="0" sz="2800" spc="-5">
                <a:latin typeface="Calibri"/>
                <a:cs typeface="Calibri"/>
              </a:rPr>
              <a:t>If </a:t>
            </a:r>
            <a:r>
              <a:rPr dirty="0" sz="2800" spc="-25">
                <a:latin typeface="Calibri"/>
                <a:cs typeface="Calibri"/>
              </a:rPr>
              <a:t>you're </a:t>
            </a:r>
            <a:r>
              <a:rPr dirty="0" sz="2800" spc="-10">
                <a:latin typeface="Calibri"/>
                <a:cs typeface="Calibri"/>
              </a:rPr>
              <a:t>building </a:t>
            </a:r>
            <a:r>
              <a:rPr dirty="0" sz="2800" spc="-5">
                <a:latin typeface="Calibri"/>
                <a:cs typeface="Calibri"/>
              </a:rPr>
              <a:t>a </a:t>
            </a:r>
            <a:r>
              <a:rPr dirty="0" sz="2800" spc="-15">
                <a:latin typeface="Calibri"/>
                <a:cs typeface="Calibri"/>
              </a:rPr>
              <a:t>new site </a:t>
            </a:r>
            <a:r>
              <a:rPr dirty="0" sz="2800" spc="-5">
                <a:latin typeface="Calibri"/>
                <a:cs typeface="Calibri"/>
              </a:rPr>
              <a:t>or redesigning, look </a:t>
            </a:r>
            <a:r>
              <a:rPr dirty="0" sz="2800" spc="-25">
                <a:latin typeface="Calibri"/>
                <a:cs typeface="Calibri"/>
              </a:rPr>
              <a:t>for </a:t>
            </a:r>
            <a:r>
              <a:rPr dirty="0" sz="2800" spc="-20">
                <a:latin typeface="Calibri"/>
                <a:cs typeface="Calibri"/>
              </a:rPr>
              <a:t>safer  </a:t>
            </a:r>
            <a:r>
              <a:rPr dirty="0" sz="2800" spc="-5">
                <a:latin typeface="Calibri"/>
                <a:cs typeface="Calibri"/>
              </a:rPr>
              <a:t>choices.</a:t>
            </a:r>
            <a:endParaRPr dirty="0" sz="2800">
              <a:latin typeface="Calibri"/>
              <a:cs typeface="Calibri"/>
            </a:endParaRPr>
          </a:p>
          <a:p>
            <a:pPr algn="just" marL="12700" marR="5080">
              <a:lnSpc>
                <a:spcPts val="3020"/>
              </a:lnSpc>
              <a:spcBef>
                <a:spcPts val="1019"/>
              </a:spcBef>
            </a:pPr>
            <a:r>
              <a:rPr dirty="0" sz="2800" spc="-20">
                <a:latin typeface="Calibri"/>
                <a:cs typeface="Calibri"/>
              </a:rPr>
              <a:t>For example, </a:t>
            </a:r>
            <a:r>
              <a:rPr dirty="0" sz="2800" spc="-5">
                <a:latin typeface="Calibri"/>
                <a:cs typeface="Calibri"/>
              </a:rPr>
              <a:t>HTML 5 will </a:t>
            </a:r>
            <a:r>
              <a:rPr dirty="0" sz="2800" spc="-10">
                <a:latin typeface="Calibri"/>
                <a:cs typeface="Calibri"/>
              </a:rPr>
              <a:t>help </a:t>
            </a:r>
            <a:r>
              <a:rPr dirty="0" sz="2800" spc="-15">
                <a:latin typeface="Calibri"/>
                <a:cs typeface="Calibri"/>
              </a:rPr>
              <a:t>you </a:t>
            </a:r>
            <a:r>
              <a:rPr dirty="0" sz="2800" spc="-10">
                <a:latin typeface="Calibri"/>
                <a:cs typeface="Calibri"/>
              </a:rPr>
              <a:t>eliminate potential risks </a:t>
            </a:r>
            <a:r>
              <a:rPr dirty="0" sz="2800" spc="-5">
                <a:latin typeface="Calibri"/>
                <a:cs typeface="Calibri"/>
              </a:rPr>
              <a:t>of </a:t>
            </a:r>
            <a:r>
              <a:rPr dirty="0" sz="2800" spc="-20">
                <a:latin typeface="Calibri"/>
                <a:cs typeface="Calibri"/>
              </a:rPr>
              <a:t>Java.  </a:t>
            </a:r>
            <a:r>
              <a:rPr dirty="0" sz="2800" spc="-15">
                <a:latin typeface="Calibri"/>
                <a:cs typeface="Calibri"/>
              </a:rPr>
              <a:t>Also, </a:t>
            </a:r>
            <a:r>
              <a:rPr dirty="0" sz="2800">
                <a:latin typeface="Calibri"/>
                <a:cs typeface="Calibri"/>
              </a:rPr>
              <a:t>try </a:t>
            </a:r>
            <a:r>
              <a:rPr dirty="0" sz="2800" spc="-10">
                <a:latin typeface="Calibri"/>
                <a:cs typeface="Calibri"/>
              </a:rPr>
              <a:t>to </a:t>
            </a:r>
            <a:r>
              <a:rPr dirty="0" sz="2800" spc="-20">
                <a:latin typeface="Calibri"/>
                <a:cs typeface="Calibri"/>
              </a:rPr>
              <a:t>avoid </a:t>
            </a:r>
            <a:r>
              <a:rPr dirty="0" sz="2800" spc="-5">
                <a:latin typeface="Calibri"/>
                <a:cs typeface="Calibri"/>
              </a:rPr>
              <a:t>Adobe Flash </a:t>
            </a:r>
            <a:r>
              <a:rPr dirty="0" sz="2800">
                <a:latin typeface="Calibri"/>
                <a:cs typeface="Calibri"/>
              </a:rPr>
              <a:t>and </a:t>
            </a:r>
            <a:r>
              <a:rPr dirty="0" sz="2800" spc="-5">
                <a:latin typeface="Calibri"/>
                <a:cs typeface="Calibri"/>
              </a:rPr>
              <a:t>other </a:t>
            </a:r>
            <a:r>
              <a:rPr dirty="0" sz="2800" spc="-10">
                <a:latin typeface="Calibri"/>
                <a:cs typeface="Calibri"/>
              </a:rPr>
              <a:t>risky applications </a:t>
            </a:r>
            <a:r>
              <a:rPr dirty="0" sz="2800" spc="-15">
                <a:latin typeface="Calibri"/>
                <a:cs typeface="Calibri"/>
              </a:rPr>
              <a:t>wherever  </a:t>
            </a:r>
            <a:r>
              <a:rPr dirty="0" sz="2800" spc="-5">
                <a:latin typeface="Calibri"/>
                <a:cs typeface="Calibri"/>
              </a:rPr>
              <a:t>possible. If </a:t>
            </a:r>
            <a:r>
              <a:rPr dirty="0" sz="2800" spc="-20">
                <a:latin typeface="Calibri"/>
                <a:cs typeface="Calibri"/>
              </a:rPr>
              <a:t>you </a:t>
            </a:r>
            <a:r>
              <a:rPr dirty="0" sz="2800" spc="-5">
                <a:latin typeface="Calibri"/>
                <a:cs typeface="Calibri"/>
              </a:rPr>
              <a:t>cannot </a:t>
            </a:r>
            <a:r>
              <a:rPr dirty="0" sz="2800" spc="-20">
                <a:latin typeface="Calibri"/>
                <a:cs typeface="Calibri"/>
              </a:rPr>
              <a:t>avoid </a:t>
            </a:r>
            <a:r>
              <a:rPr dirty="0" sz="2800" spc="-5">
                <a:latin typeface="Calibri"/>
                <a:cs typeface="Calibri"/>
              </a:rPr>
              <a:t>those </a:t>
            </a:r>
            <a:r>
              <a:rPr dirty="0" sz="2800" spc="-10">
                <a:latin typeface="Calibri"/>
                <a:cs typeface="Calibri"/>
              </a:rPr>
              <a:t>applications, </a:t>
            </a:r>
            <a:r>
              <a:rPr dirty="0" sz="2800" spc="-25">
                <a:latin typeface="Calibri"/>
                <a:cs typeface="Calibri"/>
              </a:rPr>
              <a:t>make </a:t>
            </a:r>
            <a:r>
              <a:rPr dirty="0" sz="2800" spc="-20">
                <a:latin typeface="Calibri"/>
                <a:cs typeface="Calibri"/>
              </a:rPr>
              <a:t>sure you </a:t>
            </a:r>
            <a:r>
              <a:rPr dirty="0" sz="2800" spc="-15">
                <a:latin typeface="Calibri"/>
                <a:cs typeface="Calibri"/>
              </a:rPr>
              <a:t>update </a:t>
            </a:r>
            <a:r>
              <a:rPr dirty="0" sz="2800" spc="600">
                <a:latin typeface="Calibri"/>
                <a:cs typeface="Calibri"/>
              </a:rPr>
              <a:t> </a:t>
            </a:r>
            <a:r>
              <a:rPr dirty="0" sz="2800" spc="-5">
                <a:latin typeface="Calibri"/>
                <a:cs typeface="Calibri"/>
              </a:rPr>
              <a:t>them </a:t>
            </a:r>
            <a:r>
              <a:rPr dirty="0" sz="2800" spc="-10">
                <a:latin typeface="Calibri"/>
                <a:cs typeface="Calibri"/>
              </a:rPr>
              <a:t>regularly </a:t>
            </a:r>
            <a:r>
              <a:rPr dirty="0" sz="2800" spc="-15">
                <a:latin typeface="Calibri"/>
                <a:cs typeface="Calibri"/>
              </a:rPr>
              <a:t>to </a:t>
            </a:r>
            <a:r>
              <a:rPr dirty="0" sz="2800" spc="-25">
                <a:latin typeface="Calibri"/>
                <a:cs typeface="Calibri"/>
              </a:rPr>
              <a:t>have </a:t>
            </a:r>
            <a:r>
              <a:rPr dirty="0" sz="2800" spc="-5">
                <a:latin typeface="Calibri"/>
                <a:cs typeface="Calibri"/>
              </a:rPr>
              <a:t>the </a:t>
            </a:r>
            <a:r>
              <a:rPr dirty="0" sz="2800" spc="-15">
                <a:latin typeface="Calibri"/>
                <a:cs typeface="Calibri"/>
              </a:rPr>
              <a:t>most secure</a:t>
            </a:r>
            <a:r>
              <a:rPr dirty="0" sz="2800" spc="125">
                <a:latin typeface="Calibri"/>
                <a:cs typeface="Calibri"/>
              </a:rPr>
              <a:t> </a:t>
            </a:r>
            <a:r>
              <a:rPr dirty="0" sz="2800" spc="-20">
                <a:latin typeface="Calibri"/>
                <a:cs typeface="Calibri"/>
              </a:rPr>
              <a:t>version.</a:t>
            </a:r>
            <a:endParaRPr dirty="0" sz="2800">
              <a:latin typeface="Calibri"/>
              <a:cs typeface="Calibri"/>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r="5400000" dist="25400" rotWithShape="0">
              <a:srgbClr val="000000">
                <a:alpha val="40000"/>
              </a:srgbClr>
            </a:outerShdw>
          </a:effectLst>
        </a:effectStyle>
        <a:effectStyle>
          <a:effectLst>
            <a:outerShdw blurRad="50800" dir="5400000" dist="41909" rotWithShape="0">
              <a:srgbClr val="000000">
                <a:alpha val="40000"/>
              </a:srgbClr>
            </a:outerShdw>
          </a:effectLst>
        </a:effectStyle>
        <a:effectStyle>
          <a:effectLst>
            <a:outerShdw algn="br" blurRad="57150" dir="5400000" dist="38100" rotWithShape="0">
              <a:srgbClr val="000000">
                <a:alpha val="57000"/>
              </a:srgbClr>
            </a:outerShdw>
          </a:effectLst>
          <a:scene3d>
            <a:camera prst="orthographicFront">
              <a:rot lat="0" lon="0" rev="0"/>
            </a:camera>
            <a:lightRig dir="t" rig="twoP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fillRect/>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Ways to Protect Your eCommerce  Site From Hacking and Fraud</dc:title>
  <dc:creator>umang</dc:creator>
  <cp:lastModifiedBy>LENOVO</cp:lastModifiedBy>
  <dcterms:created xsi:type="dcterms:W3CDTF">2020-10-22T03:20:02Z</dcterms:created>
  <dcterms:modified xsi:type="dcterms:W3CDTF">2021-04-28T03:09:45Z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2019-07-03T00:00:00Z</vt:filetime>
  </property>
  <property fmtid="{D5CDD505-2E9C-101B-9397-08002B2CF9AE}" pid="3" name="Creator">
    <vt:lpwstr>Microsoft® PowerPoint® 2013</vt:lpwstr>
  </property>
  <property fmtid="{D5CDD505-2E9C-101B-9397-08002B2CF9AE}" pid="4" name="LastSaved">
    <vt:filetime>2020-10-22T00:00:00Z</vt:filetime>
  </property>
</Properties>
</file>