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984" r:id="rId1"/>
  </p:sldMasterIdLst>
  <p:notesMasterIdLst>
    <p:notesMasterId r:id="rId2"/>
  </p:notesMasterIdLst>
  <p:sldIdLst>
    <p:sldId id="785" r:id="rId3"/>
    <p:sldId id="786" r:id="rId4"/>
    <p:sldId id="787" r:id="rId5"/>
    <p:sldId id="788" r:id="rId6"/>
    <p:sldId id="789" r:id="rId7"/>
    <p:sldId id="790" r:id="rId8"/>
    <p:sldId id="791" r:id="rId9"/>
    <p:sldId id="792" r:id="rId10"/>
    <p:sldId id="793" r:id="rId11"/>
    <p:sldId id="794" r:id="rId12"/>
    <p:sldId id="795" r:id="rId13"/>
    <p:sldId id="796" r:id="rId14"/>
    <p:sldId id="797" r:id="rId15"/>
    <p:sldId id="798" r:id="rId16"/>
    <p:sldId id="799" r:id="rId17"/>
    <p:sldId id="800" r:id="rId18"/>
    <p:sldId id="801" r:id="rId19"/>
    <p:sldId id="802" r:id="rId20"/>
  </p:sldIdLst>
  <p:sldSz type="screen16x9" cy="6858000" cx="12192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clrMru>
    <a:srgbClr val="9BA8B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4995" autoAdjust="0"/>
    <p:restoredTop sz="94660"/>
  </p:normalViewPr>
  <p:slideViewPr>
    <p:cSldViewPr snapToGrid="0">
      <p:cViewPr varScale="1">
        <p:scale>
          <a:sx n="86" d="100"/>
          <a:sy n="86" d="100"/>
        </p:scale>
        <p:origin x="562"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tableStyles" Target="tableStyle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61" name=""/>
        <p:cNvGrpSpPr/>
        <p:nvPr/>
      </p:nvGrpSpPr>
      <p:grpSpPr>
        <a:xfrm>
          <a:off x="0" y="0"/>
          <a:ext cx="0" cy="0"/>
          <a:chOff x="0" y="0"/>
          <a:chExt cx="0" cy="0"/>
        </a:xfrm>
      </p:grpSpPr>
      <p:sp>
        <p:nvSpPr>
          <p:cNvPr id="1048675"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76"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77"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78"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79"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80"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Title Slide">
    <p:spTree>
      <p:nvGrpSpPr>
        <p:cNvPr id="23" name=""/>
        <p:cNvGrpSpPr/>
        <p:nvPr/>
      </p:nvGrpSpPr>
      <p:grpSpPr>
        <a:xfrm>
          <a:off x="0" y="0"/>
          <a:ext cx="0" cy="0"/>
          <a:chOff x="0" y="0"/>
          <a:chExt cx="0" cy="0"/>
        </a:xfrm>
      </p:grpSpPr>
      <p:sp>
        <p:nvSpPr>
          <p:cNvPr id="1048582" name="Rectangle 9"/>
          <p:cNvSpPr/>
          <p:nvPr/>
        </p:nvSpPr>
        <p:spPr>
          <a:xfrm>
            <a:off x="3175" y="6400800"/>
            <a:ext cx="12188825" cy="457200"/>
          </a:xfrm>
          <a:prstGeom prst="rect"/>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83" name="Title 1"/>
          <p:cNvSpPr>
            <a:spLocks noGrp="1"/>
          </p:cNvSpPr>
          <p:nvPr>
            <p:ph type="ctrTitle"/>
          </p:nvPr>
        </p:nvSpPr>
        <p:spPr>
          <a:xfrm>
            <a:off x="1097280" y="758952"/>
            <a:ext cx="10058400" cy="3566160"/>
          </a:xfrm>
        </p:spPr>
        <p:txBody>
          <a:bodyPr anchor="b">
            <a:normAutofit/>
          </a:bodyPr>
          <a:lstStyle>
            <a:lvl1pPr algn="l">
              <a:lnSpc>
                <a:spcPct val="90000"/>
              </a:lnSpc>
              <a:defRPr baseline="0" sz="8000" spc="-50">
                <a:solidFill>
                  <a:schemeClr val="tx1">
                    <a:lumMod val="85000"/>
                    <a:lumOff val="15000"/>
                  </a:schemeClr>
                </a:solidFill>
              </a:defRPr>
            </a:lvl1pPr>
          </a:lstStyle>
          <a:p>
            <a:r>
              <a:rPr lang="en-US"/>
              <a:t>Click to edit Master title style</a:t>
            </a:r>
            <a:endParaRPr dirty="0" lang="en-US"/>
          </a:p>
        </p:txBody>
      </p:sp>
      <p:sp>
        <p:nvSpPr>
          <p:cNvPr id="1048584" name="Subtitle 2"/>
          <p:cNvSpPr>
            <a:spLocks noGrp="1"/>
          </p:cNvSpPr>
          <p:nvPr>
            <p:ph type="subTitle" idx="1"/>
          </p:nvPr>
        </p:nvSpPr>
        <p:spPr>
          <a:xfrm>
            <a:off x="1100051" y="4645152"/>
            <a:ext cx="10058400" cy="1143000"/>
          </a:xfrm>
        </p:spPr>
        <p:txBody>
          <a:bodyPr lIns="91440" rIns="91440">
            <a:normAutofit/>
          </a:bodyPr>
          <a:lstStyle>
            <a:lvl1pPr algn="l" indent="0" marL="0">
              <a:buNone/>
              <a:defRPr baseline="0" cap="all" sz="2400" spc="200">
                <a:solidFill>
                  <a:schemeClr val="tx1"/>
                </a:solidFill>
                <a:latin typeface="+mn-lt"/>
              </a:defRPr>
            </a:lvl1pPr>
            <a:lvl2pPr algn="ctr" indent="0" marL="457200">
              <a:buNone/>
              <a:defRPr sz="2400"/>
            </a:lvl2pPr>
            <a:lvl3pPr algn="ctr" indent="0" marL="914400">
              <a:buNone/>
              <a:defRPr sz="2400"/>
            </a:lvl3pPr>
            <a:lvl4pPr algn="ctr" indent="0" marL="1371600">
              <a:buNone/>
              <a:defRPr sz="2000"/>
            </a:lvl4pPr>
            <a:lvl5pPr algn="ctr" indent="0" marL="1828800">
              <a:buNone/>
              <a:defRPr sz="2000"/>
            </a:lvl5pPr>
            <a:lvl6pPr algn="ctr" indent="0" marL="2286000">
              <a:buNone/>
              <a:defRPr sz="2000"/>
            </a:lvl6pPr>
            <a:lvl7pPr algn="ctr" indent="0" marL="2743200">
              <a:buNone/>
              <a:defRPr sz="2000"/>
            </a:lvl7pPr>
            <a:lvl8pPr algn="ctr" indent="0" marL="3200400">
              <a:buNone/>
              <a:defRPr sz="2000"/>
            </a:lvl8pPr>
            <a:lvl9pPr algn="ctr" indent="0" marL="3657600">
              <a:buNone/>
              <a:defRPr sz="2000"/>
            </a:lvl9pPr>
          </a:lstStyle>
          <a:p>
            <a:r>
              <a:rPr lang="en-US"/>
              <a:t>Click to edit Master subtitle style</a:t>
            </a:r>
            <a:endParaRPr dirty="0" lang="en-US"/>
          </a:p>
        </p:txBody>
      </p:sp>
      <p:cxnSp>
        <p:nvCxnSpPr>
          <p:cNvPr id="3145729" name="Straight Connector 8"/>
          <p:cNvCxnSpPr>
            <a:cxnSpLocks/>
          </p:cNvCxnSpPr>
          <p:nvPr/>
        </p:nvCxnSpPr>
        <p:spPr>
          <a:xfrm>
            <a:off x="1207658" y="4474741"/>
            <a:ext cx="9875520" cy="0"/>
          </a:xfrm>
          <a:prstGeom prst="line"/>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48585" name="Date Placeholder 3"/>
          <p:cNvSpPr>
            <a:spLocks noGrp="1"/>
          </p:cNvSpPr>
          <p:nvPr>
            <p:ph type="dt" sz="half" idx="10"/>
          </p:nvPr>
        </p:nvSpPr>
        <p:spPr/>
        <p:txBody>
          <a:bodyPr/>
          <a:p>
            <a:fld id="{9184DA70-C731-4C70-880D-CCD4705E623C}" type="datetime1">
              <a:rPr lang="en-US" smtClean="0"/>
              <a:t>4/27/2021</a:t>
            </a:fld>
            <a:endParaRPr dirty="0" lang="en-US"/>
          </a:p>
        </p:txBody>
      </p:sp>
      <p:sp>
        <p:nvSpPr>
          <p:cNvPr id="1048586" name="Footer Placeholder 4"/>
          <p:cNvSpPr>
            <a:spLocks noGrp="1"/>
          </p:cNvSpPr>
          <p:nvPr>
            <p:ph type="ftr" sz="quarter" idx="11"/>
          </p:nvPr>
        </p:nvSpPr>
        <p:spPr/>
        <p:txBody>
          <a:bodyPr/>
          <a:p>
            <a:endParaRPr dirty="0" lang="en-US"/>
          </a:p>
        </p:txBody>
      </p:sp>
      <p:sp>
        <p:nvSpPr>
          <p:cNvPr id="1048587" name="Slide Number Placeholder 5"/>
          <p:cNvSpPr>
            <a:spLocks noGrp="1"/>
          </p:cNvSpPr>
          <p:nvPr>
            <p:ph type="sldNum" sz="quarter" idx="12"/>
          </p:nvPr>
        </p:nvSpPr>
        <p:spPr/>
        <p:txBody>
          <a:bodyPr/>
          <a:p>
            <a:fld id="{3A98EE3D-8CD1-4C3F-BD1C-C98C9596463C}" type="slidenum">
              <a:rPr lang="en-US" smtClean="0"/>
              <a:t>‹#›</a:t>
            </a:fld>
            <a:endParaRPr dirty="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54" name=""/>
        <p:cNvGrpSpPr/>
        <p:nvPr/>
      </p:nvGrpSpPr>
      <p:grpSpPr>
        <a:xfrm>
          <a:off x="0" y="0"/>
          <a:ext cx="0" cy="0"/>
          <a:chOff x="0" y="0"/>
          <a:chExt cx="0" cy="0"/>
        </a:xfrm>
      </p:grpSpPr>
      <p:sp>
        <p:nvSpPr>
          <p:cNvPr id="1048639" name="Title 1"/>
          <p:cNvSpPr>
            <a:spLocks noGrp="1"/>
          </p:cNvSpPr>
          <p:nvPr>
            <p:ph type="title"/>
          </p:nvPr>
        </p:nvSpPr>
        <p:spPr/>
        <p:txBody>
          <a:bodyPr/>
          <a:p>
            <a:r>
              <a:rPr lang="en-US"/>
              <a:t>Click to edit Master title style</a:t>
            </a:r>
            <a:endParaRPr dirty="0" lang="en-US"/>
          </a:p>
        </p:txBody>
      </p:sp>
      <p:sp>
        <p:nvSpPr>
          <p:cNvPr id="1048640" name="Vertical Text Placeholder 2"/>
          <p:cNvSpPr>
            <a:spLocks noGrp="1"/>
          </p:cNvSpPr>
          <p:nvPr>
            <p:ph type="body" orient="vert" idx="1"/>
          </p:nvPr>
        </p:nvSpPr>
        <p:spPr/>
        <p:txBody>
          <a:bodyPr bIns="0" lIns="45720" rIns="45720" tIns="0"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41" name="Date Placeholder 6"/>
          <p:cNvSpPr>
            <a:spLocks noGrp="1"/>
          </p:cNvSpPr>
          <p:nvPr>
            <p:ph type="dt" sz="half" idx="10"/>
          </p:nvPr>
        </p:nvSpPr>
        <p:spPr/>
        <p:txBody>
          <a:bodyPr/>
          <a:p>
            <a:fld id="{B612A279-0833-481D-8C56-F67FD0AC6C50}" type="datetime1">
              <a:rPr lang="en-US" smtClean="0"/>
              <a:t>4/27/2021</a:t>
            </a:fld>
            <a:endParaRPr dirty="0" lang="en-US"/>
          </a:p>
        </p:txBody>
      </p:sp>
      <p:sp>
        <p:nvSpPr>
          <p:cNvPr id="1048642" name="Footer Placeholder 7"/>
          <p:cNvSpPr>
            <a:spLocks noGrp="1"/>
          </p:cNvSpPr>
          <p:nvPr>
            <p:ph type="ftr" sz="quarter" idx="11"/>
          </p:nvPr>
        </p:nvSpPr>
        <p:spPr/>
        <p:txBody>
          <a:bodyPr/>
          <a:p>
            <a:endParaRPr dirty="0" lang="en-US"/>
          </a:p>
        </p:txBody>
      </p:sp>
      <p:sp>
        <p:nvSpPr>
          <p:cNvPr id="1048643" name="Slide Number Placeholder 8"/>
          <p:cNvSpPr>
            <a:spLocks noGrp="1"/>
          </p:cNvSpPr>
          <p:nvPr>
            <p:ph type="sldNum" sz="quarter" idx="12"/>
          </p:nvPr>
        </p:nvSpPr>
        <p:spPr/>
        <p:txBody>
          <a:bodyPr/>
          <a:p>
            <a:fld id="{3A98EE3D-8CD1-4C3F-BD1C-C98C9596463C}" type="slidenum">
              <a:rPr lang="en-US" smtClean="0"/>
              <a:t>‹#›</a:t>
            </a:fld>
            <a:endParaRPr dirty="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type="vertTitleAndTx">
  <p:cSld name="Vertical Title and Text">
    <p:spTree>
      <p:nvGrpSpPr>
        <p:cNvPr id="52" name=""/>
        <p:cNvGrpSpPr/>
        <p:nvPr/>
      </p:nvGrpSpPr>
      <p:grpSpPr>
        <a:xfrm>
          <a:off x="0" y="0"/>
          <a:ext cx="0" cy="0"/>
          <a:chOff x="0" y="0"/>
          <a:chExt cx="0" cy="0"/>
        </a:xfrm>
      </p:grpSpPr>
      <p:sp>
        <p:nvSpPr>
          <p:cNvPr id="1048626" name="Rectangle 8"/>
          <p:cNvSpPr/>
          <p:nvPr/>
        </p:nvSpPr>
        <p:spPr>
          <a:xfrm>
            <a:off x="3175" y="6400800"/>
            <a:ext cx="12188825" cy="457200"/>
          </a:xfrm>
          <a:prstGeom prst="rect"/>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27" name="Vertical Title 1"/>
          <p:cNvSpPr>
            <a:spLocks noGrp="1"/>
          </p:cNvSpPr>
          <p:nvPr>
            <p:ph type="title" orient="vert"/>
          </p:nvPr>
        </p:nvSpPr>
        <p:spPr>
          <a:xfrm>
            <a:off x="8724900" y="412302"/>
            <a:ext cx="2628900" cy="5759898"/>
          </a:xfrm>
        </p:spPr>
        <p:txBody>
          <a:bodyPr vert="eaVert"/>
          <a:p>
            <a:r>
              <a:rPr lang="en-US"/>
              <a:t>Click to edit Master title style</a:t>
            </a:r>
            <a:endParaRPr dirty="0" lang="en-US"/>
          </a:p>
        </p:txBody>
      </p:sp>
      <p:sp>
        <p:nvSpPr>
          <p:cNvPr id="1048628" name="Vertical Text Placeholder 2"/>
          <p:cNvSpPr>
            <a:spLocks noGrp="1"/>
          </p:cNvSpPr>
          <p:nvPr>
            <p:ph type="body" orient="vert" idx="1"/>
          </p:nvPr>
        </p:nvSpPr>
        <p:spPr>
          <a:xfrm>
            <a:off x="838200" y="412302"/>
            <a:ext cx="7734300" cy="5759898"/>
          </a:xfrm>
        </p:spPr>
        <p:txBody>
          <a:bodyPr bIns="0" lIns="45720" rIns="45720" tIns="0"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29" name="Date Placeholder 6"/>
          <p:cNvSpPr>
            <a:spLocks noGrp="1"/>
          </p:cNvSpPr>
          <p:nvPr>
            <p:ph type="dt" sz="half" idx="10"/>
          </p:nvPr>
        </p:nvSpPr>
        <p:spPr/>
        <p:txBody>
          <a:bodyPr/>
          <a:p>
            <a:fld id="{6587DA83-5663-4C9C-B9AA-0B40A3DAFF81}" type="datetime1">
              <a:rPr lang="en-US" smtClean="0"/>
              <a:t>4/27/2021</a:t>
            </a:fld>
            <a:endParaRPr dirty="0" lang="en-US"/>
          </a:p>
        </p:txBody>
      </p:sp>
      <p:sp>
        <p:nvSpPr>
          <p:cNvPr id="1048630" name="Footer Placeholder 7"/>
          <p:cNvSpPr>
            <a:spLocks noGrp="1"/>
          </p:cNvSpPr>
          <p:nvPr>
            <p:ph type="ftr" sz="quarter" idx="11"/>
          </p:nvPr>
        </p:nvSpPr>
        <p:spPr/>
        <p:txBody>
          <a:bodyPr/>
          <a:p>
            <a:endParaRPr dirty="0" lang="en-US"/>
          </a:p>
        </p:txBody>
      </p:sp>
      <p:sp>
        <p:nvSpPr>
          <p:cNvPr id="1048631" name="Slide Number Placeholder 9"/>
          <p:cNvSpPr>
            <a:spLocks noGrp="1"/>
          </p:cNvSpPr>
          <p:nvPr>
            <p:ph type="sldNum" sz="quarter" idx="12"/>
          </p:nvPr>
        </p:nvSpPr>
        <p:spPr/>
        <p:txBody>
          <a:bodyPr/>
          <a:p>
            <a:fld id="{3A98EE3D-8CD1-4C3F-BD1C-C98C9596463C}" type="slidenum">
              <a:rPr lang="en-US" smtClean="0"/>
              <a:t>‹#›</a:t>
            </a:fld>
            <a:endParaRPr dirty="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33" name=""/>
        <p:cNvGrpSpPr/>
        <p:nvPr/>
      </p:nvGrpSpPr>
      <p:grpSpPr>
        <a:xfrm>
          <a:off x="0" y="0"/>
          <a:ext cx="0" cy="0"/>
          <a:chOff x="0" y="0"/>
          <a:chExt cx="0" cy="0"/>
        </a:xfrm>
      </p:grpSpPr>
      <p:sp>
        <p:nvSpPr>
          <p:cNvPr id="1048591" name="Title 1"/>
          <p:cNvSpPr>
            <a:spLocks noGrp="1"/>
          </p:cNvSpPr>
          <p:nvPr>
            <p:ph type="title"/>
          </p:nvPr>
        </p:nvSpPr>
        <p:spPr/>
        <p:txBody>
          <a:bodyPr/>
          <a:p>
            <a:r>
              <a:rPr lang="en-US"/>
              <a:t>Click to edit Master title style</a:t>
            </a:r>
            <a:endParaRPr dirty="0" lang="en-US"/>
          </a:p>
        </p:txBody>
      </p:sp>
      <p:sp>
        <p:nvSpPr>
          <p:cNvPr id="1048592"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93" name="Date Placeholder 6"/>
          <p:cNvSpPr>
            <a:spLocks noGrp="1"/>
          </p:cNvSpPr>
          <p:nvPr>
            <p:ph type="dt" sz="half" idx="10"/>
          </p:nvPr>
        </p:nvSpPr>
        <p:spPr/>
        <p:txBody>
          <a:bodyPr/>
          <a:p>
            <a:fld id="{4BE1D723-8F53-4F53-90B0-1982A396982E}" type="datetime1">
              <a:rPr lang="en-US" smtClean="0"/>
              <a:t>4/27/2021</a:t>
            </a:fld>
            <a:endParaRPr dirty="0" lang="en-US"/>
          </a:p>
        </p:txBody>
      </p:sp>
      <p:sp>
        <p:nvSpPr>
          <p:cNvPr id="1048594" name="Footer Placeholder 7"/>
          <p:cNvSpPr>
            <a:spLocks noGrp="1"/>
          </p:cNvSpPr>
          <p:nvPr>
            <p:ph type="ftr" sz="quarter" idx="11"/>
          </p:nvPr>
        </p:nvSpPr>
        <p:spPr/>
        <p:txBody>
          <a:bodyPr/>
          <a:p>
            <a:endParaRPr dirty="0" lang="en-US"/>
          </a:p>
        </p:txBody>
      </p:sp>
      <p:sp>
        <p:nvSpPr>
          <p:cNvPr id="1048595" name="Slide Number Placeholder 8"/>
          <p:cNvSpPr>
            <a:spLocks noGrp="1"/>
          </p:cNvSpPr>
          <p:nvPr>
            <p:ph type="sldNum" sz="quarter" idx="12"/>
          </p:nvPr>
        </p:nvSpPr>
        <p:spPr/>
        <p:txBody>
          <a:bodyPr/>
          <a:p>
            <a:fld id="{3A98EE3D-8CD1-4C3F-BD1C-C98C9596463C}" type="slidenum">
              <a:rPr lang="en-US" smtClean="0"/>
              <a:t>‹#›</a:t>
            </a:fld>
            <a:endParaRPr dirty="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type="secHead">
  <p:cSld name="Section Header">
    <p:bg>
      <p:bgPr>
        <a:solidFill>
          <a:schemeClr val="bg1"/>
        </a:solidFill>
      </p:bgPr>
    </p:bg>
    <p:spTree>
      <p:nvGrpSpPr>
        <p:cNvPr id="55" name=""/>
        <p:cNvGrpSpPr/>
        <p:nvPr/>
      </p:nvGrpSpPr>
      <p:grpSpPr>
        <a:xfrm>
          <a:off x="0" y="0"/>
          <a:ext cx="0" cy="0"/>
          <a:chOff x="0" y="0"/>
          <a:chExt cx="0" cy="0"/>
        </a:xfrm>
      </p:grpSpPr>
      <p:sp>
        <p:nvSpPr>
          <p:cNvPr id="1048644" name="Rectangle 9"/>
          <p:cNvSpPr/>
          <p:nvPr/>
        </p:nvSpPr>
        <p:spPr>
          <a:xfrm>
            <a:off x="3175" y="6400800"/>
            <a:ext cx="12188825" cy="457200"/>
          </a:xfrm>
          <a:prstGeom prst="rect"/>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45" name="Title 1"/>
          <p:cNvSpPr>
            <a:spLocks noGrp="1"/>
          </p:cNvSpPr>
          <p:nvPr>
            <p:ph type="title"/>
          </p:nvPr>
        </p:nvSpPr>
        <p:spPr>
          <a:xfrm>
            <a:off x="1097280" y="758952"/>
            <a:ext cx="10058400" cy="3566160"/>
          </a:xfrm>
        </p:spPr>
        <p:txBody>
          <a:bodyPr anchor="b" anchorCtr="0">
            <a:normAutofit/>
          </a:bodyPr>
          <a:lstStyle>
            <a:lvl1pPr>
              <a:lnSpc>
                <a:spcPct val="90000"/>
              </a:lnSpc>
              <a:defRPr b="0" sz="8000">
                <a:solidFill>
                  <a:schemeClr val="tx1">
                    <a:lumMod val="85000"/>
                    <a:lumOff val="15000"/>
                  </a:schemeClr>
                </a:solidFill>
              </a:defRPr>
            </a:lvl1pPr>
          </a:lstStyle>
          <a:p>
            <a:r>
              <a:rPr lang="en-US"/>
              <a:t>Click to edit Master title style</a:t>
            </a:r>
            <a:endParaRPr dirty="0" lang="en-US"/>
          </a:p>
        </p:txBody>
      </p:sp>
      <p:sp>
        <p:nvSpPr>
          <p:cNvPr id="1048646" name="Text Placeholder 2"/>
          <p:cNvSpPr>
            <a:spLocks noGrp="1"/>
          </p:cNvSpPr>
          <p:nvPr>
            <p:ph type="body" idx="1"/>
          </p:nvPr>
        </p:nvSpPr>
        <p:spPr>
          <a:xfrm>
            <a:off x="1097280" y="4663440"/>
            <a:ext cx="10058400" cy="1143000"/>
          </a:xfrm>
        </p:spPr>
        <p:txBody>
          <a:bodyPr anchor="t" anchorCtr="0" lIns="91440" rIns="91440">
            <a:normAutofit/>
          </a:bodyPr>
          <a:lstStyle>
            <a:lvl1pPr indent="0" marL="0">
              <a:buNone/>
              <a:defRPr baseline="0" cap="all" sz="2400" spc="200">
                <a:solidFill>
                  <a:schemeClr val="tx1"/>
                </a:solidFill>
                <a:latin typeface="+mn-lt"/>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cxnSp>
        <p:nvCxnSpPr>
          <p:cNvPr id="3145731" name="Straight Connector 8"/>
          <p:cNvCxnSpPr>
            <a:cxnSpLocks/>
          </p:cNvCxnSpPr>
          <p:nvPr/>
        </p:nvCxnSpPr>
        <p:spPr>
          <a:xfrm>
            <a:off x="1207658" y="4485132"/>
            <a:ext cx="9875520" cy="0"/>
          </a:xfrm>
          <a:prstGeom prst="line"/>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48647" name="Date Placeholder 6"/>
          <p:cNvSpPr>
            <a:spLocks noGrp="1"/>
          </p:cNvSpPr>
          <p:nvPr>
            <p:ph type="dt" sz="half" idx="10"/>
          </p:nvPr>
        </p:nvSpPr>
        <p:spPr/>
        <p:txBody>
          <a:bodyPr/>
          <a:p>
            <a:fld id="{97669AF7-7BEB-44E4-9852-375E34362B5B}" type="datetime1">
              <a:rPr lang="en-US" smtClean="0"/>
              <a:t>4/27/2021</a:t>
            </a:fld>
            <a:endParaRPr dirty="0" lang="en-US"/>
          </a:p>
        </p:txBody>
      </p:sp>
      <p:sp>
        <p:nvSpPr>
          <p:cNvPr id="1048648" name="Footer Placeholder 7"/>
          <p:cNvSpPr>
            <a:spLocks noGrp="1"/>
          </p:cNvSpPr>
          <p:nvPr>
            <p:ph type="ftr" sz="quarter" idx="11"/>
          </p:nvPr>
        </p:nvSpPr>
        <p:spPr/>
        <p:txBody>
          <a:bodyPr/>
          <a:p>
            <a:endParaRPr dirty="0" lang="en-US"/>
          </a:p>
        </p:txBody>
      </p:sp>
      <p:sp>
        <p:nvSpPr>
          <p:cNvPr id="1048649" name="Slide Number Placeholder 10"/>
          <p:cNvSpPr>
            <a:spLocks noGrp="1"/>
          </p:cNvSpPr>
          <p:nvPr>
            <p:ph type="sldNum" sz="quarter" idx="12"/>
          </p:nvPr>
        </p:nvSpPr>
        <p:spPr/>
        <p:txBody>
          <a:bodyPr/>
          <a:p>
            <a:fld id="{3A98EE3D-8CD1-4C3F-BD1C-C98C9596463C}" type="slidenum">
              <a:rPr lang="en-US" smtClean="0"/>
              <a:t>‹#›</a:t>
            </a:fld>
            <a:endParaRPr dirty="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56" name=""/>
        <p:cNvGrpSpPr/>
        <p:nvPr/>
      </p:nvGrpSpPr>
      <p:grpSpPr>
        <a:xfrm>
          <a:off x="0" y="0"/>
          <a:ext cx="0" cy="0"/>
          <a:chOff x="0" y="0"/>
          <a:chExt cx="0" cy="0"/>
        </a:xfrm>
      </p:grpSpPr>
      <p:sp>
        <p:nvSpPr>
          <p:cNvPr id="1048650" name="Title 7"/>
          <p:cNvSpPr>
            <a:spLocks noGrp="1"/>
          </p:cNvSpPr>
          <p:nvPr>
            <p:ph type="title"/>
          </p:nvPr>
        </p:nvSpPr>
        <p:spPr>
          <a:xfrm>
            <a:off x="1097280" y="286603"/>
            <a:ext cx="10058400" cy="1450757"/>
          </a:xfrm>
        </p:spPr>
        <p:txBody>
          <a:bodyPr/>
          <a:p>
            <a:r>
              <a:rPr lang="en-US"/>
              <a:t>Click to edit Master title style</a:t>
            </a:r>
            <a:endParaRPr dirty="0" lang="en-US"/>
          </a:p>
        </p:txBody>
      </p:sp>
      <p:sp>
        <p:nvSpPr>
          <p:cNvPr id="1048651" name="Content Placeholder 2"/>
          <p:cNvSpPr>
            <a:spLocks noGrp="1"/>
          </p:cNvSpPr>
          <p:nvPr>
            <p:ph sz="half" idx="1"/>
          </p:nvPr>
        </p:nvSpPr>
        <p:spPr>
          <a:xfrm>
            <a:off x="1097280" y="2120900"/>
            <a:ext cx="4639736" cy="3748193"/>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52" name="Content Placeholder 3"/>
          <p:cNvSpPr>
            <a:spLocks noGrp="1"/>
          </p:cNvSpPr>
          <p:nvPr>
            <p:ph sz="half" idx="2"/>
          </p:nvPr>
        </p:nvSpPr>
        <p:spPr>
          <a:xfrm>
            <a:off x="6515944" y="2120900"/>
            <a:ext cx="4639736" cy="3748194"/>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53" name="Date Placeholder 1"/>
          <p:cNvSpPr>
            <a:spLocks noGrp="1"/>
          </p:cNvSpPr>
          <p:nvPr>
            <p:ph type="dt" sz="half" idx="10"/>
          </p:nvPr>
        </p:nvSpPr>
        <p:spPr/>
        <p:txBody>
          <a:bodyPr/>
          <a:p>
            <a:fld id="{BAAAC38D-0552-4C82-B593-E6124DFADBE2}" type="datetime1">
              <a:rPr lang="en-US" smtClean="0"/>
              <a:t>4/27/2021</a:t>
            </a:fld>
            <a:endParaRPr dirty="0" lang="en-US"/>
          </a:p>
        </p:txBody>
      </p:sp>
      <p:sp>
        <p:nvSpPr>
          <p:cNvPr id="1048654" name="Footer Placeholder 8"/>
          <p:cNvSpPr>
            <a:spLocks noGrp="1"/>
          </p:cNvSpPr>
          <p:nvPr>
            <p:ph type="ftr" sz="quarter" idx="11"/>
          </p:nvPr>
        </p:nvSpPr>
        <p:spPr/>
        <p:txBody>
          <a:bodyPr/>
          <a:p>
            <a:endParaRPr dirty="0" lang="en-US"/>
          </a:p>
        </p:txBody>
      </p:sp>
      <p:sp>
        <p:nvSpPr>
          <p:cNvPr id="1048655" name="Slide Number Placeholder 9"/>
          <p:cNvSpPr>
            <a:spLocks noGrp="1"/>
          </p:cNvSpPr>
          <p:nvPr>
            <p:ph type="sldNum" sz="quarter" idx="12"/>
          </p:nvPr>
        </p:nvSpPr>
        <p:spPr/>
        <p:txBody>
          <a:bodyPr/>
          <a:p>
            <a:fld id="{3A98EE3D-8CD1-4C3F-BD1C-C98C9596463C}" type="slidenum">
              <a:rPr lang="en-US" smtClean="0"/>
              <a:t>‹#›</a:t>
            </a:fld>
            <a:endParaRPr dirty="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57" name=""/>
        <p:cNvGrpSpPr/>
        <p:nvPr/>
      </p:nvGrpSpPr>
      <p:grpSpPr>
        <a:xfrm>
          <a:off x="0" y="0"/>
          <a:ext cx="0" cy="0"/>
          <a:chOff x="0" y="0"/>
          <a:chExt cx="0" cy="0"/>
        </a:xfrm>
      </p:grpSpPr>
      <p:sp>
        <p:nvSpPr>
          <p:cNvPr id="1048656" name="Title 9"/>
          <p:cNvSpPr>
            <a:spLocks noGrp="1"/>
          </p:cNvSpPr>
          <p:nvPr>
            <p:ph type="title"/>
          </p:nvPr>
        </p:nvSpPr>
        <p:spPr>
          <a:xfrm>
            <a:off x="1097280" y="286603"/>
            <a:ext cx="10058400" cy="1450757"/>
          </a:xfrm>
        </p:spPr>
        <p:txBody>
          <a:bodyPr/>
          <a:p>
            <a:r>
              <a:rPr lang="en-US"/>
              <a:t>Click to edit Master title style</a:t>
            </a:r>
            <a:endParaRPr dirty="0" lang="en-US"/>
          </a:p>
        </p:txBody>
      </p:sp>
      <p:sp>
        <p:nvSpPr>
          <p:cNvPr id="1048657" name="Text Placeholder 2"/>
          <p:cNvSpPr>
            <a:spLocks noGrp="1"/>
          </p:cNvSpPr>
          <p:nvPr>
            <p:ph type="body" idx="1"/>
          </p:nvPr>
        </p:nvSpPr>
        <p:spPr>
          <a:xfrm>
            <a:off x="1097280" y="2057400"/>
            <a:ext cx="4639736" cy="736282"/>
          </a:xfrm>
        </p:spPr>
        <p:txBody>
          <a:bodyPr anchor="ctr" lIns="91440" rIns="91440">
            <a:normAutofit/>
          </a:bodyPr>
          <a:lstStyle>
            <a:lvl1pPr indent="0" marL="0">
              <a:buNone/>
              <a:defRPr baseline="0" b="0" cap="all" sz="20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58" name="Content Placeholder 3"/>
          <p:cNvSpPr>
            <a:spLocks noGrp="1"/>
          </p:cNvSpPr>
          <p:nvPr>
            <p:ph sz="half" idx="2"/>
          </p:nvPr>
        </p:nvSpPr>
        <p:spPr>
          <a:xfrm>
            <a:off x="1097280" y="2958274"/>
            <a:ext cx="4639736" cy="2910821"/>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59" name="Text Placeholder 4"/>
          <p:cNvSpPr>
            <a:spLocks noGrp="1"/>
          </p:cNvSpPr>
          <p:nvPr>
            <p:ph type="body" sz="quarter" idx="3"/>
          </p:nvPr>
        </p:nvSpPr>
        <p:spPr>
          <a:xfrm>
            <a:off x="6515944" y="2057400"/>
            <a:ext cx="4639736" cy="736282"/>
          </a:xfrm>
        </p:spPr>
        <p:txBody>
          <a:bodyPr anchor="ctr" lIns="91440" rIns="91440">
            <a:normAutofit/>
          </a:bodyPr>
          <a:lstStyle>
            <a:lvl1pPr indent="0" marL="0">
              <a:buNone/>
              <a:defRPr baseline="0" b="0" cap="all" sz="20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60" name="Content Placeholder 5"/>
          <p:cNvSpPr>
            <a:spLocks noGrp="1"/>
          </p:cNvSpPr>
          <p:nvPr>
            <p:ph sz="quarter" idx="4"/>
          </p:nvPr>
        </p:nvSpPr>
        <p:spPr>
          <a:xfrm>
            <a:off x="6515944" y="2958273"/>
            <a:ext cx="4639736" cy="2910821"/>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61" name="Date Placeholder 1"/>
          <p:cNvSpPr>
            <a:spLocks noGrp="1"/>
          </p:cNvSpPr>
          <p:nvPr>
            <p:ph type="dt" sz="half" idx="10"/>
          </p:nvPr>
        </p:nvSpPr>
        <p:spPr/>
        <p:txBody>
          <a:bodyPr/>
          <a:p>
            <a:fld id="{D9DF0F1C-5577-4ACB-BB62-DF8F3C494C7E}" type="datetime1">
              <a:rPr lang="en-US" smtClean="0"/>
              <a:t>4/27/2021</a:t>
            </a:fld>
            <a:endParaRPr dirty="0" lang="en-US"/>
          </a:p>
        </p:txBody>
      </p:sp>
      <p:sp>
        <p:nvSpPr>
          <p:cNvPr id="1048662" name="Footer Placeholder 10"/>
          <p:cNvSpPr>
            <a:spLocks noGrp="1"/>
          </p:cNvSpPr>
          <p:nvPr>
            <p:ph type="ftr" sz="quarter" idx="11"/>
          </p:nvPr>
        </p:nvSpPr>
        <p:spPr/>
        <p:txBody>
          <a:bodyPr/>
          <a:p>
            <a:endParaRPr dirty="0" lang="en-US"/>
          </a:p>
        </p:txBody>
      </p:sp>
      <p:sp>
        <p:nvSpPr>
          <p:cNvPr id="1048663" name="Slide Number Placeholder 11"/>
          <p:cNvSpPr>
            <a:spLocks noGrp="1"/>
          </p:cNvSpPr>
          <p:nvPr>
            <p:ph type="sldNum" sz="quarter" idx="12"/>
          </p:nvPr>
        </p:nvSpPr>
        <p:spPr/>
        <p:txBody>
          <a:bodyPr/>
          <a:p>
            <a:fld id="{3A98EE3D-8CD1-4C3F-BD1C-C98C9596463C}" type="slidenum">
              <a:rPr lang="en-US" smtClean="0"/>
              <a:t>‹#›</a:t>
            </a:fld>
            <a:endParaRPr dirty="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51" name=""/>
        <p:cNvGrpSpPr/>
        <p:nvPr/>
      </p:nvGrpSpPr>
      <p:grpSpPr>
        <a:xfrm>
          <a:off x="0" y="0"/>
          <a:ext cx="0" cy="0"/>
          <a:chOff x="0" y="0"/>
          <a:chExt cx="0" cy="0"/>
        </a:xfrm>
      </p:grpSpPr>
      <p:sp>
        <p:nvSpPr>
          <p:cNvPr id="1048622" name="Title 1"/>
          <p:cNvSpPr>
            <a:spLocks noGrp="1"/>
          </p:cNvSpPr>
          <p:nvPr>
            <p:ph type="title"/>
          </p:nvPr>
        </p:nvSpPr>
        <p:spPr/>
        <p:txBody>
          <a:bodyPr/>
          <a:p>
            <a:r>
              <a:rPr lang="en-US"/>
              <a:t>Click to edit Master title style</a:t>
            </a:r>
            <a:endParaRPr dirty="0" lang="en-US"/>
          </a:p>
        </p:txBody>
      </p:sp>
      <p:sp>
        <p:nvSpPr>
          <p:cNvPr id="1048623" name="Date Placeholder 5"/>
          <p:cNvSpPr>
            <a:spLocks noGrp="1"/>
          </p:cNvSpPr>
          <p:nvPr>
            <p:ph type="dt" sz="half" idx="10"/>
          </p:nvPr>
        </p:nvSpPr>
        <p:spPr/>
        <p:txBody>
          <a:bodyPr/>
          <a:p>
            <a:fld id="{1775B394-D9F9-4F0C-B15D-605F45CB9E9F}" type="datetime1">
              <a:rPr lang="en-US" smtClean="0"/>
              <a:t>4/27/2021</a:t>
            </a:fld>
            <a:endParaRPr dirty="0" lang="en-US"/>
          </a:p>
        </p:txBody>
      </p:sp>
      <p:sp>
        <p:nvSpPr>
          <p:cNvPr id="1048624" name="Footer Placeholder 6"/>
          <p:cNvSpPr>
            <a:spLocks noGrp="1"/>
          </p:cNvSpPr>
          <p:nvPr>
            <p:ph type="ftr" sz="quarter" idx="11"/>
          </p:nvPr>
        </p:nvSpPr>
        <p:spPr/>
        <p:txBody>
          <a:bodyPr/>
          <a:p>
            <a:endParaRPr dirty="0" lang="en-US"/>
          </a:p>
        </p:txBody>
      </p:sp>
      <p:sp>
        <p:nvSpPr>
          <p:cNvPr id="1048625" name="Slide Number Placeholder 7"/>
          <p:cNvSpPr>
            <a:spLocks noGrp="1"/>
          </p:cNvSpPr>
          <p:nvPr>
            <p:ph type="sldNum" sz="quarter" idx="12"/>
          </p:nvPr>
        </p:nvSpPr>
        <p:spPr/>
        <p:txBody>
          <a:bodyPr/>
          <a:p>
            <a:fld id="{3A98EE3D-8CD1-4C3F-BD1C-C98C9596463C}" type="slidenum">
              <a:rPr lang="en-US" smtClean="0"/>
              <a:t>‹#›</a:t>
            </a:fld>
            <a:endParaRPr dirty="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type="blank">
  <p:cSld name="Blank">
    <p:spTree>
      <p:nvGrpSpPr>
        <p:cNvPr id="58" name=""/>
        <p:cNvGrpSpPr/>
        <p:nvPr/>
      </p:nvGrpSpPr>
      <p:grpSpPr>
        <a:xfrm>
          <a:off x="0" y="0"/>
          <a:ext cx="0" cy="0"/>
          <a:chOff x="0" y="0"/>
          <a:chExt cx="0" cy="0"/>
        </a:xfrm>
      </p:grpSpPr>
      <p:sp>
        <p:nvSpPr>
          <p:cNvPr id="1048664" name="Rectangle 9"/>
          <p:cNvSpPr/>
          <p:nvPr/>
        </p:nvSpPr>
        <p:spPr>
          <a:xfrm>
            <a:off x="3175" y="6400800"/>
            <a:ext cx="12188825" cy="457200"/>
          </a:xfrm>
          <a:prstGeom prst="rect"/>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65" name="Date Placeholder 1"/>
          <p:cNvSpPr>
            <a:spLocks noGrp="1"/>
          </p:cNvSpPr>
          <p:nvPr>
            <p:ph type="dt" sz="half" idx="10"/>
          </p:nvPr>
        </p:nvSpPr>
        <p:spPr/>
        <p:txBody>
          <a:bodyPr/>
          <a:p>
            <a:fld id="{39667345-2558-425A-8533-9BFDBCE15005}" type="datetime1">
              <a:rPr lang="en-US" smtClean="0"/>
              <a:t>4/27/2021</a:t>
            </a:fld>
            <a:endParaRPr dirty="0" lang="en-US"/>
          </a:p>
        </p:txBody>
      </p:sp>
      <p:sp>
        <p:nvSpPr>
          <p:cNvPr id="1048666" name="Footer Placeholder 2"/>
          <p:cNvSpPr>
            <a:spLocks noGrp="1"/>
          </p:cNvSpPr>
          <p:nvPr>
            <p:ph type="ftr" sz="quarter" idx="11"/>
          </p:nvPr>
        </p:nvSpPr>
        <p:spPr/>
        <p:txBody>
          <a:bodyPr/>
          <a:p>
            <a:endParaRPr dirty="0" lang="en-US"/>
          </a:p>
        </p:txBody>
      </p:sp>
      <p:sp>
        <p:nvSpPr>
          <p:cNvPr id="1048667" name="Slide Number Placeholder 3"/>
          <p:cNvSpPr>
            <a:spLocks noGrp="1"/>
          </p:cNvSpPr>
          <p:nvPr>
            <p:ph type="sldNum" sz="quarter" idx="12"/>
          </p:nvPr>
        </p:nvSpPr>
        <p:spPr/>
        <p:txBody>
          <a:bodyPr/>
          <a:p>
            <a:fld id="{3A98EE3D-8CD1-4C3F-BD1C-C98C9596463C}" type="slidenum">
              <a:rPr lang="en-US" smtClean="0"/>
              <a:t>‹#›</a:t>
            </a:fld>
            <a:endParaRPr dirty="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type="objTx">
  <p:cSld name="Content with Caption">
    <p:spTree>
      <p:nvGrpSpPr>
        <p:cNvPr id="59" name=""/>
        <p:cNvGrpSpPr/>
        <p:nvPr/>
      </p:nvGrpSpPr>
      <p:grpSpPr>
        <a:xfrm>
          <a:off x="0" y="0"/>
          <a:ext cx="0" cy="0"/>
          <a:chOff x="0" y="0"/>
          <a:chExt cx="0" cy="0"/>
        </a:xfrm>
      </p:grpSpPr>
      <p:sp>
        <p:nvSpPr>
          <p:cNvPr id="1048668" name="Rectangle 7"/>
          <p:cNvSpPr/>
          <p:nvPr/>
        </p:nvSpPr>
        <p:spPr>
          <a:xfrm>
            <a:off x="16" y="0"/>
            <a:ext cx="4654296" cy="6858000"/>
          </a:xfrm>
          <a:prstGeom prst="rect"/>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69" name="Title 1"/>
          <p:cNvSpPr>
            <a:spLocks noGrp="1"/>
          </p:cNvSpPr>
          <p:nvPr>
            <p:ph type="title"/>
          </p:nvPr>
        </p:nvSpPr>
        <p:spPr>
          <a:xfrm>
            <a:off x="643466" y="786383"/>
            <a:ext cx="3517567" cy="2093975"/>
          </a:xfrm>
        </p:spPr>
        <p:txBody>
          <a:bodyPr anchor="b">
            <a:normAutofit/>
          </a:bodyPr>
          <a:lstStyle>
            <a:lvl1pPr>
              <a:lnSpc>
                <a:spcPct val="90000"/>
              </a:lnSpc>
              <a:defRPr b="0" sz="3600">
                <a:solidFill>
                  <a:srgbClr val="FFFFFF"/>
                </a:solidFill>
              </a:defRPr>
            </a:lvl1pPr>
          </a:lstStyle>
          <a:p>
            <a:r>
              <a:rPr lang="en-US"/>
              <a:t>Click to edit Master title style</a:t>
            </a:r>
            <a:endParaRPr dirty="0" lang="en-US"/>
          </a:p>
        </p:txBody>
      </p:sp>
      <p:sp>
        <p:nvSpPr>
          <p:cNvPr id="1048670" name="Content Placeholder 2"/>
          <p:cNvSpPr>
            <a:spLocks noGrp="1"/>
          </p:cNvSpPr>
          <p:nvPr>
            <p:ph idx="1"/>
          </p:nvPr>
        </p:nvSpPr>
        <p:spPr>
          <a:xfrm>
            <a:off x="5458984" y="812799"/>
            <a:ext cx="5928344" cy="5294757"/>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71" name="Text Placeholder 3"/>
          <p:cNvSpPr>
            <a:spLocks noGrp="1"/>
          </p:cNvSpPr>
          <p:nvPr>
            <p:ph type="body" sz="half" idx="2"/>
          </p:nvPr>
        </p:nvSpPr>
        <p:spPr>
          <a:xfrm>
            <a:off x="643465" y="3043050"/>
            <a:ext cx="3517567" cy="3064505"/>
          </a:xfrm>
        </p:spPr>
        <p:txBody>
          <a:bodyPr lIns="91440" rIns="91440">
            <a:normAutofit/>
          </a:bodyPr>
          <a:lstStyle>
            <a:lvl1pPr indent="0" marL="0">
              <a:buNone/>
              <a:defRPr sz="1800">
                <a:solidFill>
                  <a:srgbClr val="FFFFFF"/>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672" name="Date Placeholder 4"/>
          <p:cNvSpPr>
            <a:spLocks noGrp="1"/>
          </p:cNvSpPr>
          <p:nvPr>
            <p:ph type="dt" sz="half" idx="10"/>
          </p:nvPr>
        </p:nvSpPr>
        <p:spPr>
          <a:xfrm>
            <a:off x="643464" y="6446520"/>
            <a:ext cx="3517568" cy="365125"/>
          </a:xfrm>
        </p:spPr>
        <p:txBody>
          <a:bodyPr/>
          <a:lstStyle>
            <a:lvl1pPr algn="l"/>
          </a:lstStyle>
          <a:p>
            <a:fld id="{92BEA474-078D-4E9B-9B14-09A87B19DC46}" type="datetime1">
              <a:rPr lang="en-US" smtClean="0"/>
              <a:t>4/27/2021</a:t>
            </a:fld>
            <a:endParaRPr dirty="0" lang="en-US"/>
          </a:p>
        </p:txBody>
      </p:sp>
      <p:sp>
        <p:nvSpPr>
          <p:cNvPr id="1048673"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dirty="0" lang="en-US"/>
          </a:p>
        </p:txBody>
      </p:sp>
      <p:sp>
        <p:nvSpPr>
          <p:cNvPr id="1048674"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t>‹#›</a:t>
            </a:fld>
            <a:endParaRPr dirty="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type="picTx">
  <p:cSld name="Picture with Caption">
    <p:spTree>
      <p:nvGrpSpPr>
        <p:cNvPr id="53" name=""/>
        <p:cNvGrpSpPr/>
        <p:nvPr/>
      </p:nvGrpSpPr>
      <p:grpSpPr>
        <a:xfrm>
          <a:off x="0" y="0"/>
          <a:ext cx="0" cy="0"/>
          <a:chOff x="0" y="0"/>
          <a:chExt cx="0" cy="0"/>
        </a:xfrm>
      </p:grpSpPr>
      <p:sp>
        <p:nvSpPr>
          <p:cNvPr id="1048632" name="Rectangle 7"/>
          <p:cNvSpPr/>
          <p:nvPr/>
        </p:nvSpPr>
        <p:spPr>
          <a:xfrm>
            <a:off x="0" y="4578350"/>
            <a:ext cx="12188825" cy="2279650"/>
          </a:xfrm>
          <a:prstGeom prst="rect"/>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33" name="Picture Placeholder 2"/>
          <p:cNvSpPr>
            <a:spLocks noChangeAspect="1" noGrp="1"/>
          </p:cNvSpPr>
          <p:nvPr>
            <p:ph type="pic" idx="1"/>
          </p:nvPr>
        </p:nvSpPr>
        <p:spPr>
          <a:xfrm>
            <a:off x="15" y="0"/>
            <a:ext cx="12191985" cy="4578350"/>
          </a:xfrm>
          <a:solidFill>
            <a:schemeClr val="bg1">
              <a:lumMod val="85000"/>
            </a:schemeClr>
          </a:solidFill>
        </p:spPr>
        <p:txBody>
          <a:bodyPr anchor="t" lIns="457200" tIns="457200"/>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lang="en-US"/>
              <a:t>Click icon to add picture</a:t>
            </a:r>
            <a:endParaRPr dirty="0" lang="en-US"/>
          </a:p>
        </p:txBody>
      </p:sp>
      <p:sp>
        <p:nvSpPr>
          <p:cNvPr id="1048634" name="Title 1"/>
          <p:cNvSpPr>
            <a:spLocks noGrp="1"/>
          </p:cNvSpPr>
          <p:nvPr>
            <p:ph type="title"/>
          </p:nvPr>
        </p:nvSpPr>
        <p:spPr>
          <a:xfrm>
            <a:off x="1097279" y="4799362"/>
            <a:ext cx="10113645" cy="743682"/>
          </a:xfrm>
        </p:spPr>
        <p:txBody>
          <a:bodyPr anchor="b" bIns="0" tIns="0">
            <a:noAutofit/>
          </a:bodyPr>
          <a:lstStyle>
            <a:lvl1pPr>
              <a:defRPr b="0" sz="3600">
                <a:solidFill>
                  <a:srgbClr val="FFFFFF"/>
                </a:solidFill>
              </a:defRPr>
            </a:lvl1pPr>
          </a:lstStyle>
          <a:p>
            <a:r>
              <a:rPr lang="en-US"/>
              <a:t>Click to edit Master title style</a:t>
            </a:r>
            <a:endParaRPr dirty="0" lang="en-US"/>
          </a:p>
        </p:txBody>
      </p:sp>
      <p:sp>
        <p:nvSpPr>
          <p:cNvPr id="1048635" name="Text Placeholder 3"/>
          <p:cNvSpPr>
            <a:spLocks noGrp="1"/>
          </p:cNvSpPr>
          <p:nvPr>
            <p:ph type="body" sz="half" idx="2"/>
          </p:nvPr>
        </p:nvSpPr>
        <p:spPr>
          <a:xfrm>
            <a:off x="1097279" y="5715000"/>
            <a:ext cx="10113264" cy="609600"/>
          </a:xfrm>
        </p:spPr>
        <p:txBody>
          <a:bodyPr bIns="0" lIns="91440" rIns="91440" tIns="0">
            <a:normAutofit/>
          </a:bodyPr>
          <a:lstStyle>
            <a:lvl1pPr indent="0" marL="0">
              <a:spcBef>
                <a:spcPts val="0"/>
              </a:spcBef>
              <a:spcAft>
                <a:spcPts val="600"/>
              </a:spcAft>
              <a:buNone/>
              <a:defRPr sz="1800">
                <a:solidFill>
                  <a:srgbClr val="FFFFFF"/>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636" name="Date Placeholder 4"/>
          <p:cNvSpPr>
            <a:spLocks noGrp="1"/>
          </p:cNvSpPr>
          <p:nvPr>
            <p:ph type="dt" sz="half" idx="10"/>
          </p:nvPr>
        </p:nvSpPr>
        <p:spPr/>
        <p:txBody>
          <a:bodyPr/>
          <a:p>
            <a:fld id="{4907D986-8816-4272-A432-0437A28A9828}" type="datetime1">
              <a:rPr lang="en-US" smtClean="0"/>
              <a:t>4/27/2021</a:t>
            </a:fld>
            <a:endParaRPr dirty="0" lang="en-US"/>
          </a:p>
        </p:txBody>
      </p:sp>
      <p:sp>
        <p:nvSpPr>
          <p:cNvPr id="1048637" name="Footer Placeholder 5"/>
          <p:cNvSpPr>
            <a:spLocks noGrp="1"/>
          </p:cNvSpPr>
          <p:nvPr>
            <p:ph type="ftr" sz="quarter" idx="11"/>
          </p:nvPr>
        </p:nvSpPr>
        <p:spPr>
          <a:xfrm>
            <a:off x="1097279" y="6446838"/>
            <a:ext cx="6818262" cy="365125"/>
          </a:xfrm>
        </p:spPr>
        <p:txBody>
          <a:bodyPr/>
          <a:p>
            <a:pPr algn="l"/>
            <a:endParaRPr dirty="0" lang="en-US"/>
          </a:p>
        </p:txBody>
      </p:sp>
      <p:sp>
        <p:nvSpPr>
          <p:cNvPr id="1048638" name="Slide Number Placeholder 6"/>
          <p:cNvSpPr>
            <a:spLocks noGrp="1"/>
          </p:cNvSpPr>
          <p:nvPr>
            <p:ph type="sldNum" sz="quarter" idx="12"/>
          </p:nvPr>
        </p:nvSpPr>
        <p:spPr/>
        <p:txBody>
          <a:bodyPr/>
          <a:p>
            <a:fld id="{3A98EE3D-8CD1-4C3F-BD1C-C98C9596463C}" type="slidenum">
              <a:rPr lang="en-US" smtClean="0"/>
              <a:t>‹#›</a:t>
            </a:fld>
            <a:endParaRPr dirty="0"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1" name=""/>
        <p:cNvGrpSpPr/>
        <p:nvPr/>
      </p:nvGrpSpPr>
      <p:grpSpPr>
        <a:xfrm>
          <a:off x="0" y="0"/>
          <a:ext cx="0" cy="0"/>
          <a:chOff x="0" y="0"/>
          <a:chExt cx="0" cy="0"/>
        </a:xfrm>
      </p:grpSpPr>
      <p:sp>
        <p:nvSpPr>
          <p:cNvPr id="1048576" name="Rectangle 6"/>
          <p:cNvSpPr/>
          <p:nvPr/>
        </p:nvSpPr>
        <p:spPr>
          <a:xfrm>
            <a:off x="3175" y="6400800"/>
            <a:ext cx="12188825" cy="457200"/>
          </a:xfrm>
          <a:prstGeom prst="rect"/>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77" name="Title Placeholder 1"/>
          <p:cNvSpPr>
            <a:spLocks noGrp="1"/>
          </p:cNvSpPr>
          <p:nvPr>
            <p:ph type="title"/>
          </p:nvPr>
        </p:nvSpPr>
        <p:spPr>
          <a:xfrm>
            <a:off x="1097280" y="286603"/>
            <a:ext cx="10058400" cy="1450757"/>
          </a:xfrm>
          <a:prstGeom prst="rect"/>
        </p:spPr>
        <p:txBody>
          <a:bodyPr anchor="b" bIns="45720" lIns="91440" rIns="91440" rtlCol="0" tIns="45720" vert="horz">
            <a:normAutofit/>
          </a:bodyPr>
          <a:p>
            <a:r>
              <a:rPr lang="en-US"/>
              <a:t>Click to edit Master title style</a:t>
            </a:r>
            <a:endParaRPr dirty="0" lang="en-US"/>
          </a:p>
        </p:txBody>
      </p:sp>
      <p:sp>
        <p:nvSpPr>
          <p:cNvPr id="1048578" name="Text Placeholder 2"/>
          <p:cNvSpPr>
            <a:spLocks noGrp="1"/>
          </p:cNvSpPr>
          <p:nvPr>
            <p:ph type="body" idx="1"/>
          </p:nvPr>
        </p:nvSpPr>
        <p:spPr>
          <a:xfrm>
            <a:off x="1097280" y="2108201"/>
            <a:ext cx="10058400" cy="3760891"/>
          </a:xfrm>
          <a:prstGeom prst="rect"/>
        </p:spPr>
        <p:txBody>
          <a:bodyPr bIns="45720" lIns="0" rIns="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79" name="Date Placeholder 3"/>
          <p:cNvSpPr>
            <a:spLocks noGrp="1"/>
          </p:cNvSpPr>
          <p:nvPr>
            <p:ph type="dt" sz="half" idx="2"/>
          </p:nvPr>
        </p:nvSpPr>
        <p:spPr>
          <a:xfrm>
            <a:off x="8218426" y="6446838"/>
            <a:ext cx="2584850" cy="365125"/>
          </a:xfrm>
          <a:prstGeom prst="rect"/>
        </p:spPr>
        <p:txBody>
          <a:bodyPr anchor="ctr" bIns="45720" lIns="91440" rIns="91440" rtlCol="0" tIns="45720" vert="horz"/>
          <a:lstStyle>
            <a:lvl1pPr algn="r">
              <a:defRPr sz="800">
                <a:solidFill>
                  <a:srgbClr val="FFFFFF"/>
                </a:solidFill>
              </a:defRPr>
            </a:lvl1pPr>
          </a:lstStyle>
          <a:p>
            <a:fld id="{62D6E202-B606-4609-B914-27C9371A1F6D}" type="datetime1">
              <a:rPr lang="en-US" smtClean="0"/>
              <a:t>4/27/2021</a:t>
            </a:fld>
            <a:endParaRPr dirty="0" lang="en-US"/>
          </a:p>
        </p:txBody>
      </p:sp>
      <p:sp>
        <p:nvSpPr>
          <p:cNvPr id="1048580" name="Footer Placeholder 4"/>
          <p:cNvSpPr>
            <a:spLocks noGrp="1"/>
          </p:cNvSpPr>
          <p:nvPr>
            <p:ph type="ftr" sz="quarter" idx="3"/>
          </p:nvPr>
        </p:nvSpPr>
        <p:spPr>
          <a:xfrm>
            <a:off x="1097279" y="6446838"/>
            <a:ext cx="6818262" cy="365125"/>
          </a:xfrm>
          <a:prstGeom prst="rect"/>
        </p:spPr>
        <p:txBody>
          <a:bodyPr anchor="ctr" bIns="45720" lIns="91440" rIns="91440" rtlCol="0" tIns="45720" vert="horz"/>
          <a:lstStyle>
            <a:lvl1pPr algn="l">
              <a:defRPr baseline="0" cap="all" sz="800">
                <a:solidFill>
                  <a:srgbClr val="FFFFFF"/>
                </a:solidFill>
              </a:defRPr>
            </a:lvl1pPr>
          </a:lstStyle>
          <a:p>
            <a:endParaRPr dirty="0" lang="en-US"/>
          </a:p>
        </p:txBody>
      </p:sp>
      <p:sp>
        <p:nvSpPr>
          <p:cNvPr id="1048581" name="Slide Number Placeholder 5"/>
          <p:cNvSpPr>
            <a:spLocks noGrp="1"/>
          </p:cNvSpPr>
          <p:nvPr>
            <p:ph type="sldNum" sz="quarter" idx="4"/>
          </p:nvPr>
        </p:nvSpPr>
        <p:spPr>
          <a:xfrm>
            <a:off x="10993582" y="6446838"/>
            <a:ext cx="780010" cy="365125"/>
          </a:xfrm>
          <a:prstGeom prst="rect"/>
        </p:spPr>
        <p:txBody>
          <a:bodyPr anchor="ctr" bIns="45720" lIns="91440" rIns="91440" rtlCol="0" tIns="45720" vert="horz"/>
          <a:lstStyle>
            <a:lvl1pPr algn="l">
              <a:defRPr sz="800">
                <a:solidFill>
                  <a:srgbClr val="FFFFFF"/>
                </a:solidFill>
              </a:defRPr>
            </a:lvl1pPr>
          </a:lstStyle>
          <a:p>
            <a:fld id="{3A98EE3D-8CD1-4C3F-BD1C-C98C9596463C}" type="slidenum">
              <a:rPr lang="en-US" smtClean="0"/>
              <a:t>‹#›</a:t>
            </a:fld>
            <a:endParaRPr dirty="0" lang="en-US"/>
          </a:p>
        </p:txBody>
      </p:sp>
      <p:cxnSp>
        <p:nvCxnSpPr>
          <p:cNvPr id="3145728" name="Straight Connector 9"/>
          <p:cNvCxnSpPr>
            <a:cxnSpLocks/>
          </p:cNvCxnSpPr>
          <p:nvPr/>
        </p:nvCxnSpPr>
        <p:spPr>
          <a:xfrm>
            <a:off x="1193532" y="1897380"/>
            <a:ext cx="9966960" cy="0"/>
          </a:xfrm>
          <a:prstGeom prst="line"/>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 accent1="accent1" accent2="accent2" accent3="accent3" accent4="accent4" accent5="accent5" accent6="accent6" bg1="lt1" bg2="lt2" tx1="dk1" tx2="dk2"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dt="0" ftr="0" hdr="0" sldNum="0"/>
  <p:txStyles>
    <p:titleStyle>
      <a:lvl1pPr algn="l" defTabSz="914400" eaLnBrk="1" hangingPunct="1" latinLnBrk="0" rtl="0">
        <a:lnSpc>
          <a:spcPct val="90000"/>
        </a:lnSpc>
        <a:spcBef>
          <a:spcPct val="0"/>
        </a:spcBef>
        <a:buNone/>
        <a:defRPr baseline="0" sz="4700" i="0" kern="1200" spc="-50">
          <a:solidFill>
            <a:schemeClr val="tx1">
              <a:lumMod val="75000"/>
              <a:lumOff val="25000"/>
            </a:schemeClr>
          </a:solidFill>
          <a:latin typeface="+mj-lt"/>
          <a:ea typeface="+mj-ea"/>
          <a:cs typeface="+mj-cs"/>
        </a:defRPr>
      </a:lvl1pPr>
    </p:titleStyle>
    <p:bodyStyle>
      <a:lvl1pPr algn="l" defTabSz="914400" eaLnBrk="1" hangingPunct="1" indent="-91440" latinLnBrk="0" marL="91440" rtl="0">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algn="l" defTabSz="914400" eaLnBrk="1" hangingPunct="1" indent="-182880" latinLnBrk="0" marL="384048" rtl="0">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algn="l" defTabSz="914400" eaLnBrk="1" hangingPunct="1" indent="-182880" latinLnBrk="0" marL="566928" rtl="0">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algn="l" defTabSz="914400" eaLnBrk="1" hangingPunct="1" indent="-182880" latinLnBrk="0" marL="749808" rtl="0">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algn="l" defTabSz="914400" eaLnBrk="1" hangingPunct="1" indent="-182880" latinLnBrk="0" marL="932688" rtl="0">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algn="l" defTabSz="914400" eaLnBrk="1" hangingPunct="1" indent="-228600" latinLnBrk="0" marL="1100000" rtl="0">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algn="l" defTabSz="914400" eaLnBrk="1" hangingPunct="1" indent="-228600" latinLnBrk="0" marL="1300000" rtl="0">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algn="l" defTabSz="914400" eaLnBrk="1" hangingPunct="1" indent="-228600" latinLnBrk="0" marL="1500000" rtl="0">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algn="l" defTabSz="914400" eaLnBrk="1" hangingPunct="1" indent="-228600" latinLnBrk="0" marL="1700000" rtl="0">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hyperlink" Target="https://en.wikipedia.org/wiki/Web_analytics" TargetMode="External"/><Relationship Id="rId2" Type="http://schemas.openxmlformats.org/officeDocument/2006/relationships/hyperlink" Target="https://en.wikipedia.org/wiki/Google" TargetMode="External"/><Relationship Id="rId3"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p:bgPr>
    </p:bg>
    <p:spTree>
      <p:nvGrpSpPr>
        <p:cNvPr id="24" name=""/>
        <p:cNvGrpSpPr/>
        <p:nvPr/>
      </p:nvGrpSpPr>
      <p:grpSpPr>
        <a:xfrm>
          <a:off x="0" y="0"/>
          <a:ext cx="0" cy="0"/>
          <a:chOff x="0" y="0"/>
          <a:chExt cx="0" cy="0"/>
        </a:xfrm>
      </p:grpSpPr>
      <p:sp useBgFill="1">
        <p:nvSpPr>
          <p:cNvPr id="1048588" name="Rectangle 21"/>
          <p:cNvSpPr>
            <a:spLocks noChangeAspect="1" noMove="1" noResize="1" noRot="1" noGrp="1" noAdjustHandles="1" noEditPoints="1" noChangeArrowheads="1" noChangeShapeType="1" noTextEdit="1"/>
          </p:cNvSpPr>
          <p:nvPr/>
        </p:nvSpPr>
        <p:spPr>
          <a:xfrm>
            <a:off x="0" y="1"/>
            <a:ext cx="12192001" cy="6857999"/>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589" name="Title 1"/>
          <p:cNvSpPr>
            <a:spLocks noGrp="1"/>
          </p:cNvSpPr>
          <p:nvPr>
            <p:ph type="ctrTitle"/>
          </p:nvPr>
        </p:nvSpPr>
        <p:spPr>
          <a:xfrm>
            <a:off x="5286999" y="2540004"/>
            <a:ext cx="6253317" cy="2669304"/>
          </a:xfrm>
        </p:spPr>
        <p:txBody>
          <a:bodyPr>
            <a:noAutofit/>
          </a:bodyPr>
          <a:p>
            <a:pPr algn="ctr"/>
            <a:r>
              <a:rPr b="1" dirty="0" sz="3200" lang="en-US">
                <a:latin typeface="Times New Roman" panose="02020603050405020304" pitchFamily="18" charset="0"/>
                <a:cs typeface="Times New Roman" panose="02020603050405020304" pitchFamily="18" charset="0"/>
              </a:rPr>
              <a:t>ECOM III Sem.</a:t>
            </a:r>
            <a:br>
              <a:rPr b="1" dirty="0" sz="3200" lang="en-US">
                <a:latin typeface="Times New Roman" panose="02020603050405020304" pitchFamily="18" charset="0"/>
                <a:cs typeface="Times New Roman" panose="02020603050405020304" pitchFamily="18" charset="0"/>
              </a:rPr>
            </a:br>
            <a:br>
              <a:rPr b="1" dirty="0" sz="3200" lang="en-US">
                <a:latin typeface="Times New Roman" panose="02020603050405020304" pitchFamily="18" charset="0"/>
                <a:cs typeface="Times New Roman" panose="02020603050405020304" pitchFamily="18" charset="0"/>
              </a:rPr>
            </a:br>
            <a:br>
              <a:rPr b="1" dirty="0" sz="3200" lang="en-US">
                <a:latin typeface="Times New Roman" panose="02020603050405020304" pitchFamily="18" charset="0"/>
                <a:cs typeface="Times New Roman" panose="02020603050405020304" pitchFamily="18" charset="0"/>
              </a:rPr>
            </a:br>
            <a:r>
              <a:rPr b="1" dirty="0" sz="3200" lang="en-US">
                <a:latin typeface="Times New Roman" panose="02020603050405020304" pitchFamily="18" charset="0"/>
                <a:cs typeface="Times New Roman" panose="02020603050405020304" pitchFamily="18" charset="0"/>
              </a:rPr>
              <a:t>Topic:-</a:t>
            </a:r>
            <a:r>
              <a:rPr b="1" dirty="0" sz="3200" lang="en-US">
                <a:latin typeface="Times New Roman" panose="02020603050405020304" pitchFamily="18" charset="0"/>
                <a:cs typeface="Times New Roman" panose="02020603050405020304" pitchFamily="18" charset="0"/>
              </a:rPr>
              <a:t> </a:t>
            </a:r>
            <a:r>
              <a:rPr b="1" dirty="0" sz="3200" lang="en-US">
                <a:latin typeface="Times New Roman" panose="02020603050405020304" pitchFamily="18" charset="0"/>
                <a:cs typeface="Times New Roman" panose="02020603050405020304" pitchFamily="18" charset="0"/>
              </a:rPr>
              <a:t>U</a:t>
            </a:r>
            <a:r>
              <a:rPr b="1" dirty="0" sz="3200" lang="en-US">
                <a:latin typeface="Times New Roman" panose="02020603050405020304" pitchFamily="18" charset="0"/>
                <a:cs typeface="Times New Roman" panose="02020603050405020304" pitchFamily="18" charset="0"/>
              </a:rPr>
              <a:t>n</a:t>
            </a:r>
            <a:r>
              <a:rPr b="1" dirty="0" sz="3200" lang="en-US">
                <a:latin typeface="Times New Roman" panose="02020603050405020304" pitchFamily="18" charset="0"/>
                <a:cs typeface="Times New Roman" panose="02020603050405020304" pitchFamily="18" charset="0"/>
              </a:rPr>
              <a:t>i</a:t>
            </a:r>
            <a:r>
              <a:rPr b="1" dirty="0" sz="3200" lang="en-US">
                <a:latin typeface="Times New Roman" panose="02020603050405020304" pitchFamily="18" charset="0"/>
                <a:cs typeface="Times New Roman" panose="02020603050405020304" pitchFamily="18" charset="0"/>
              </a:rPr>
              <a:t>t</a:t>
            </a:r>
            <a:r>
              <a:rPr b="1" dirty="0" sz="3200" lang="en-US">
                <a:latin typeface="Times New Roman" panose="02020603050405020304" pitchFamily="18" charset="0"/>
                <a:cs typeface="Times New Roman" panose="02020603050405020304" pitchFamily="18" charset="0"/>
              </a:rPr>
              <a:t> </a:t>
            </a:r>
            <a:r>
              <a:rPr b="1" dirty="0" sz="3200" lang="en-US">
                <a:latin typeface="Times New Roman" panose="02020603050405020304" pitchFamily="18" charset="0"/>
                <a:cs typeface="Times New Roman" panose="02020603050405020304" pitchFamily="18" charset="0"/>
              </a:rPr>
              <a:t>-</a:t>
            </a:r>
            <a:r>
              <a:rPr b="1" dirty="0" sz="3200" lang="en-US">
                <a:latin typeface="Times New Roman" panose="02020603050405020304" pitchFamily="18" charset="0"/>
                <a:cs typeface="Times New Roman" panose="02020603050405020304" pitchFamily="18" charset="0"/>
              </a:rPr>
              <a:t> </a:t>
            </a:r>
            <a:r>
              <a:rPr b="1" dirty="0" sz="3200" lang="en-US">
                <a:latin typeface="Times New Roman" panose="02020603050405020304" pitchFamily="18" charset="0"/>
                <a:cs typeface="Times New Roman" panose="02020603050405020304" pitchFamily="18" charset="0"/>
              </a:rPr>
              <a:t>2</a:t>
            </a:r>
            <a:r>
              <a:rPr b="1" dirty="0" sz="3200" lang="en-US">
                <a:latin typeface="Times New Roman" panose="02020603050405020304" pitchFamily="18" charset="0"/>
                <a:cs typeface="Times New Roman" panose="02020603050405020304" pitchFamily="18" charset="0"/>
              </a:rPr>
              <a:t> </a:t>
            </a:r>
            <a:br>
              <a:rPr b="1" dirty="0" sz="3200" lang="en-US">
                <a:latin typeface="Times New Roman" panose="02020603050405020304" pitchFamily="18" charset="0"/>
                <a:cs typeface="Times New Roman" panose="02020603050405020304" pitchFamily="18" charset="0"/>
              </a:rPr>
            </a:br>
            <a:r>
              <a:rPr b="1" dirty="0" sz="3200" lang="en-US">
                <a:latin typeface="Times New Roman" panose="02020603050405020304" pitchFamily="18" charset="0"/>
                <a:cs typeface="Times New Roman" panose="02020603050405020304" pitchFamily="18" charset="0"/>
              </a:rPr>
              <a:t>SEARCH ENGINE OPTIMIZATION (SEO) &amp;GOOGLE ANALYTICS</a:t>
            </a:r>
            <a:br>
              <a:rPr b="1" dirty="0" sz="3200" lang="en-US">
                <a:latin typeface="Times New Roman" panose="02020603050405020304" pitchFamily="18" charset="0"/>
                <a:cs typeface="Times New Roman" panose="02020603050405020304" pitchFamily="18" charset="0"/>
              </a:rPr>
            </a:br>
            <a:br>
              <a:rPr b="1" dirty="0" sz="3200" lang="en-US">
                <a:latin typeface="Times New Roman" panose="02020603050405020304" pitchFamily="18" charset="0"/>
                <a:cs typeface="Times New Roman" panose="02020603050405020304" pitchFamily="18" charset="0"/>
              </a:rPr>
            </a:br>
            <a:r>
              <a:rPr b="1" dirty="0" sz="3200" lang="en-US">
                <a:latin typeface="Times New Roman" panose="02020603050405020304" pitchFamily="18" charset="0"/>
                <a:cs typeface="Times New Roman" panose="02020603050405020304" pitchFamily="18" charset="0"/>
              </a:rPr>
              <a:t>B</a:t>
            </a:r>
            <a:r>
              <a:rPr dirty="0" sz="3200" lang="en-US">
                <a:solidFill>
                  <a:srgbClr val="002060"/>
                </a:solidFill>
                <a:latin typeface="Times New Roman" panose="02020603050405020304" pitchFamily="18" charset="0"/>
                <a:cs typeface="Times New Roman" panose="02020603050405020304" pitchFamily="18" charset="0"/>
              </a:rPr>
              <a:t>Y :- Tanuja Singhal </a:t>
            </a:r>
            <a:endParaRPr b="1" dirty="0" sz="3200" lang="en-US">
              <a:latin typeface="Times New Roman" panose="02020603050405020304" pitchFamily="18" charset="0"/>
              <a:cs typeface="Times New Roman" panose="02020603050405020304" pitchFamily="18" charset="0"/>
            </a:endParaRPr>
          </a:p>
        </p:txBody>
      </p:sp>
      <p:sp>
        <p:nvSpPr>
          <p:cNvPr id="1048590" name="Subtitle 2"/>
          <p:cNvSpPr>
            <a:spLocks noGrp="1"/>
          </p:cNvSpPr>
          <p:nvPr>
            <p:ph type="subTitle" idx="1"/>
          </p:nvPr>
        </p:nvSpPr>
        <p:spPr>
          <a:xfrm>
            <a:off x="5289753" y="3874656"/>
            <a:ext cx="6699047" cy="2812465"/>
          </a:xfrm>
        </p:spPr>
        <p:txBody>
          <a:bodyPr>
            <a:normAutofit/>
          </a:bodyPr>
          <a:p>
            <a:endParaRPr dirty="0" sz="1600" lang="en-US">
              <a:solidFill>
                <a:srgbClr val="002060"/>
              </a:solidFill>
              <a:latin typeface="Times New Roman" panose="02020603050405020304" pitchFamily="18" charset="0"/>
              <a:cs typeface="Times New Roman" panose="02020603050405020304" pitchFamily="18" charset="0"/>
            </a:endParaRPr>
          </a:p>
          <a:p>
            <a:r>
              <a:rPr dirty="0" sz="1600" lang="en-US">
                <a:solidFill>
                  <a:srgbClr val="002060"/>
                </a:solidFill>
                <a:latin typeface="Times New Roman" panose="02020603050405020304" pitchFamily="18" charset="0"/>
                <a:cs typeface="Times New Roman" panose="02020603050405020304" pitchFamily="18" charset="0"/>
              </a:rPr>
              <a:t>                                                           </a:t>
            </a:r>
          </a:p>
          <a:p>
            <a:r>
              <a:rPr dirty="0" sz="1200" lang="en-US">
                <a:solidFill>
                  <a:srgbClr val="002060"/>
                </a:solidFill>
                <a:latin typeface="Times New Roman" panose="02020603050405020304" pitchFamily="18" charset="0"/>
                <a:cs typeface="Times New Roman" panose="02020603050405020304" pitchFamily="18" charset="0"/>
              </a:rPr>
              <a:t>                                                             </a:t>
            </a:r>
          </a:p>
        </p:txBody>
      </p:sp>
      <p:pic>
        <p:nvPicPr>
          <p:cNvPr id="2097152" name="Picture 4" descr="A picture containing building, sitting, bench, side  Description automatically generated"/>
          <p:cNvPicPr>
            <a:picLocks noChangeAspect="1"/>
          </p:cNvPicPr>
          <p:nvPr/>
        </p:nvPicPr>
        <p:blipFill rotWithShape="1">
          <a:blip xmlns:r="http://schemas.openxmlformats.org/officeDocument/2006/relationships" r:embed="rId1" cstate="print"/>
          <a:srcRect/>
          <a:stretch>
            <a:fillRect/>
          </a:stretch>
        </p:blipFill>
        <p:spPr>
          <a:xfrm>
            <a:off x="-1" y="1"/>
            <a:ext cx="4635315" cy="6857999"/>
          </a:xfrm>
          <a:prstGeom prst="rect"/>
        </p:spPr>
      </p:pic>
      <p:cxnSp>
        <p:nvCxnSpPr>
          <p:cNvPr id="3145730" name="Straight Connector 23"/>
          <p:cNvCxnSpPr>
            <a:cxnSpLocks noChangeAspect="1" noMove="1" noResize="1" noRot="1" noGrp="1" noAdjustHandles="1" noEditPoints="1" noChangeArrowheads="1" noChangeShapeType="1"/>
          </p:cNvCxnSpPr>
          <p:nvPr/>
        </p:nvCxnSpPr>
        <p:spPr>
          <a:xfrm>
            <a:off x="5427754" y="4498925"/>
            <a:ext cx="5636107" cy="0"/>
          </a:xfrm>
          <a:prstGeom prst="line"/>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sp>
        <p:nvSpPr>
          <p:cNvPr id="1048609" name="Content Placeholder 2"/>
          <p:cNvSpPr>
            <a:spLocks noGrp="1"/>
          </p:cNvSpPr>
          <p:nvPr>
            <p:ph idx="1"/>
          </p:nvPr>
        </p:nvSpPr>
        <p:spPr/>
        <p:txBody>
          <a:bodyPr>
            <a:normAutofit/>
          </a:bodyPr>
          <a:p>
            <a:pPr>
              <a:buFont typeface="Arial" panose="020B0604020202020204" pitchFamily="34" charset="0"/>
              <a:buChar char="•"/>
            </a:pPr>
            <a:r>
              <a:rPr dirty="0" sz="2400" lang="en-US"/>
              <a:t> </a:t>
            </a:r>
            <a:r>
              <a:rPr dirty="0" sz="2400" lang="en-US">
                <a:latin typeface="Times New Roman" panose="02020603050405020304" pitchFamily="18" charset="0"/>
                <a:cs typeface="Times New Roman" panose="02020603050405020304" pitchFamily="18" charset="0"/>
              </a:rPr>
              <a:t>Crawl: Scour the Internet for content, looking over the code/content for each URL they find. </a:t>
            </a:r>
          </a:p>
          <a:p>
            <a:pPr>
              <a:buFont typeface="Arial" panose="020B0604020202020204" pitchFamily="34" charset="0"/>
              <a:buChar char="•"/>
            </a:pPr>
            <a:r>
              <a:rPr dirty="0" sz="2400" lang="en-US">
                <a:latin typeface="Times New Roman" panose="02020603050405020304" pitchFamily="18" charset="0"/>
                <a:cs typeface="Times New Roman" panose="02020603050405020304" pitchFamily="18" charset="0"/>
              </a:rPr>
              <a:t> Index: Store and organize the content found during the crawling process. Once a page is in the index, it’s in the running to be displayed as a result to relevant queries. </a:t>
            </a:r>
          </a:p>
          <a:p>
            <a:pPr>
              <a:buFont typeface="Arial" panose="020B0604020202020204" pitchFamily="34" charset="0"/>
              <a:buChar char="•"/>
            </a:pPr>
            <a:r>
              <a:rPr dirty="0" sz="2400" lang="en-US">
                <a:latin typeface="Times New Roman" panose="02020603050405020304" pitchFamily="18" charset="0"/>
                <a:cs typeface="Times New Roman" panose="02020603050405020304" pitchFamily="18" charset="0"/>
              </a:rPr>
              <a:t> Rank: Provide the pieces of content that will best answer a searcher's query, which means that results are ordered by most relevant to least relevant.</a:t>
            </a:r>
            <a:endParaRPr dirty="0" sz="2400" lang="en-IN">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sp>
        <p:nvSpPr>
          <p:cNvPr id="1048610" name="Title 1"/>
          <p:cNvSpPr>
            <a:spLocks noGrp="1"/>
          </p:cNvSpPr>
          <p:nvPr>
            <p:ph type="title"/>
          </p:nvPr>
        </p:nvSpPr>
        <p:spPr/>
        <p:txBody>
          <a:bodyPr>
            <a:normAutofit/>
          </a:bodyPr>
          <a:p>
            <a:r>
              <a:rPr dirty="0" sz="4800" lang="en-US">
                <a:solidFill>
                  <a:schemeClr val="tx1"/>
                </a:solidFill>
                <a:latin typeface="Times New Roman" panose="02020603050405020304" pitchFamily="18" charset="0"/>
                <a:cs typeface="Times New Roman" panose="02020603050405020304" pitchFamily="18" charset="0"/>
              </a:rPr>
              <a:t>DO’S AND DONT’S OF SEO</a:t>
            </a:r>
            <a:endParaRPr dirty="0" sz="4800" lang="en-IN">
              <a:solidFill>
                <a:schemeClr val="tx1"/>
              </a:solidFill>
              <a:latin typeface="Times New Roman" panose="02020603050405020304" pitchFamily="18" charset="0"/>
              <a:cs typeface="Times New Roman" panose="02020603050405020304" pitchFamily="18" charset="0"/>
            </a:endParaRPr>
          </a:p>
        </p:txBody>
      </p:sp>
      <p:graphicFrame>
        <p:nvGraphicFramePr>
          <p:cNvPr id="4194304" name="Table 4"/>
          <p:cNvGraphicFramePr>
            <a:graphicFrameLocks noGrp="1"/>
          </p:cNvGraphicFramePr>
          <p:nvPr>
            <p:ph idx="1"/>
          </p:nvPr>
        </p:nvGraphicFramePr>
        <p:xfrm>
          <a:off x="1096963" y="2108199"/>
          <a:ext cx="10058400" cy="3500848"/>
        </p:xfrm>
        <a:graphic>
          <a:graphicData uri="http://schemas.openxmlformats.org/drawingml/2006/table">
            <a:tbl>
              <a:tblPr firstRow="1" bandRow="1">
                <a:tableStyleId>{5C22544A-7EE6-4342-B048-85BDC9FD1C3A}</a:tableStyleId>
              </a:tblPr>
              <a:tblGrid>
                <a:gridCol w="5029200"/>
                <a:gridCol w="5029200"/>
              </a:tblGrid>
              <a:tr h="555172">
                <a:tc>
                  <a:txBody>
                    <a:bodyPr/>
                    <a:p>
                      <a:r>
                        <a:rPr dirty="0" lang="en-US"/>
                        <a:t>                                    DO’S</a:t>
                      </a:r>
                      <a:endParaRPr dirty="0" lang="en-IN"/>
                    </a:p>
                  </a:txBody>
                </a:tc>
                <a:tc>
                  <a:txBody>
                    <a:bodyPr/>
                    <a:p>
                      <a:r>
                        <a:rPr dirty="0" lang="en-US"/>
                        <a:t>                                    DON’T’S</a:t>
                      </a:r>
                      <a:endParaRPr dirty="0" lang="en-IN"/>
                    </a:p>
                  </a:txBody>
                </a:tc>
              </a:tr>
              <a:tr h="555172">
                <a:tc>
                  <a:txBody>
                    <a:bodyPr/>
                    <a:p>
                      <a:r>
                        <a:rPr dirty="0" sz="2000" lang="en-US">
                          <a:latin typeface="Times New Roman" panose="02020603050405020304" pitchFamily="18" charset="0"/>
                          <a:cs typeface="Times New Roman" panose="02020603050405020304" pitchFamily="18" charset="0"/>
                        </a:rPr>
                        <a:t>Get backlinks from relevant sites</a:t>
                      </a:r>
                      <a:endParaRPr dirty="0" sz="2000" lang="en-IN">
                        <a:latin typeface="Times New Roman" panose="02020603050405020304" pitchFamily="18" charset="0"/>
                        <a:cs typeface="Times New Roman" panose="02020603050405020304" pitchFamily="18" charset="0"/>
                      </a:endParaRPr>
                    </a:p>
                  </a:txBody>
                </a:tc>
                <a:tc>
                  <a:txBody>
                    <a:bodyPr/>
                    <a:p>
                      <a:r>
                        <a:rPr dirty="0" lang="en-US"/>
                        <a:t>Avoid backlinks from irrelevant sites</a:t>
                      </a:r>
                      <a:endParaRPr dirty="0" lang="en-IN"/>
                    </a:p>
                  </a:txBody>
                </a:tc>
              </a:tr>
              <a:tr h="555172">
                <a:tc>
                  <a:txBody>
                    <a:bodyPr/>
                    <a:p>
                      <a:r>
                        <a:rPr dirty="0" lang="en-US"/>
                        <a:t>Use keywords in titles and tags in order to rank high in search engines</a:t>
                      </a:r>
                      <a:endParaRPr dirty="0" lang="en-IN"/>
                    </a:p>
                  </a:txBody>
                </a:tc>
                <a:tc>
                  <a:txBody>
                    <a:bodyPr/>
                    <a:p>
                      <a:r>
                        <a:rPr dirty="0" lang="en-US"/>
                        <a:t>Do not duplicate title on multiple web pages</a:t>
                      </a:r>
                      <a:endParaRPr dirty="0" lang="en-IN"/>
                    </a:p>
                  </a:txBody>
                </a:tc>
              </a:tr>
              <a:tr h="555172">
                <a:tc>
                  <a:txBody>
                    <a:bodyPr/>
                    <a:p>
                      <a:r>
                        <a:rPr dirty="0" lang="en-US"/>
                        <a:t>Write engaging and latest content</a:t>
                      </a:r>
                      <a:endParaRPr dirty="0" lang="en-IN"/>
                    </a:p>
                  </a:txBody>
                </a:tc>
                <a:tc>
                  <a:txBody>
                    <a:bodyPr/>
                    <a:p>
                      <a:r>
                        <a:rPr dirty="0" lang="en-US"/>
                        <a:t>Do not copy other website’s content</a:t>
                      </a:r>
                      <a:endParaRPr dirty="0" lang="en-IN"/>
                    </a:p>
                  </a:txBody>
                </a:tc>
              </a:tr>
              <a:tr h="555172">
                <a:tc>
                  <a:txBody>
                    <a:bodyPr/>
                    <a:p>
                      <a:r>
                        <a:rPr dirty="0" lang="en-US"/>
                        <a:t>Do keyword research</a:t>
                      </a:r>
                      <a:endParaRPr dirty="0" lang="en-IN"/>
                    </a:p>
                  </a:txBody>
                </a:tc>
                <a:tc>
                  <a:txBody>
                    <a:bodyPr/>
                    <a:p>
                      <a:r>
                        <a:rPr dirty="0" lang="en-US"/>
                        <a:t>Avoid keyword stuffing</a:t>
                      </a:r>
                      <a:endParaRPr dirty="0" lang="en-IN"/>
                    </a:p>
                  </a:txBody>
                </a:tc>
              </a:tr>
              <a:tr h="555172">
                <a:tc>
                  <a:txBody>
                    <a:bodyPr/>
                    <a:p>
                      <a:r>
                        <a:rPr dirty="0" lang="en-US"/>
                        <a:t>Make your websites user- friendly and mobile friendly</a:t>
                      </a:r>
                      <a:endParaRPr dirty="0" lang="en-IN"/>
                    </a:p>
                  </a:txBody>
                </a:tc>
                <a:tc>
                  <a:txBody>
                    <a:bodyPr/>
                    <a:p>
                      <a:r>
                        <a:rPr dirty="0" lang="en-US"/>
                        <a:t>Avoid over optimizing of anchor text</a:t>
                      </a:r>
                      <a:endParaRPr dirty="0" lang="en-IN"/>
                    </a:p>
                  </a:txBody>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pic>
        <p:nvPicPr>
          <p:cNvPr id="2097156" name="Content Placeholder 6"/>
          <p:cNvPicPr>
            <a:picLocks noChangeAspect="1" noGrp="1"/>
          </p:cNvPicPr>
          <p:nvPr>
            <p:ph idx="1"/>
          </p:nvPr>
        </p:nvPicPr>
        <p:blipFill rotWithShape="1">
          <a:blip xmlns:r="http://schemas.openxmlformats.org/officeDocument/2006/relationships" r:embed="rId1"/>
          <a:srcRect t="16821" b="19163"/>
          <a:stretch>
            <a:fillRect/>
          </a:stretch>
        </p:blipFill>
        <p:spPr>
          <a:xfrm>
            <a:off x="701963" y="1902692"/>
            <a:ext cx="10806545" cy="4304144"/>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1048611" name="Title 1"/>
          <p:cNvSpPr>
            <a:spLocks noGrp="1"/>
          </p:cNvSpPr>
          <p:nvPr>
            <p:ph type="title"/>
          </p:nvPr>
        </p:nvSpPr>
        <p:spPr/>
        <p:txBody>
          <a:bodyPr/>
          <a:p>
            <a:r>
              <a:rPr dirty="0" lang="en-IN">
                <a:solidFill>
                  <a:schemeClr val="tx1"/>
                </a:solidFill>
                <a:latin typeface="Times New Roman" pitchFamily="18" charset="0"/>
                <a:cs typeface="Times New Roman" pitchFamily="18" charset="0"/>
              </a:rPr>
              <a:t>What is GOOGLE ANALYTICS</a:t>
            </a:r>
          </a:p>
        </p:txBody>
      </p:sp>
      <p:sp>
        <p:nvSpPr>
          <p:cNvPr id="1048612" name="Content Placeholder 2"/>
          <p:cNvSpPr>
            <a:spLocks noGrp="1"/>
          </p:cNvSpPr>
          <p:nvPr>
            <p:ph idx="1"/>
          </p:nvPr>
        </p:nvSpPr>
        <p:spPr/>
        <p:txBody>
          <a:bodyPr>
            <a:normAutofit/>
          </a:bodyPr>
          <a:p>
            <a:r>
              <a:rPr dirty="0" sz="2800" lang="en-IN">
                <a:solidFill>
                  <a:schemeClr val="tx2"/>
                </a:solidFill>
              </a:rPr>
              <a:t>• Free service offered by Google</a:t>
            </a:r>
          </a:p>
          <a:p>
            <a:r>
              <a:rPr dirty="0" sz="2800" lang="en-IN">
                <a:solidFill>
                  <a:schemeClr val="tx2"/>
                </a:solidFill>
              </a:rPr>
              <a:t>• The most widely used website statistics service*</a:t>
            </a:r>
          </a:p>
          <a:p>
            <a:r>
              <a:rPr dirty="0" sz="2800" lang="en-IN">
                <a:solidFill>
                  <a:schemeClr val="tx2"/>
                </a:solidFill>
              </a:rPr>
              <a:t>• Provides statistics and reports about visitors and</a:t>
            </a:r>
          </a:p>
          <a:p>
            <a:r>
              <a:rPr dirty="0" sz="2800" lang="en-IN">
                <a:solidFill>
                  <a:schemeClr val="tx2"/>
                </a:solidFill>
              </a:rPr>
              <a:t>     transactions on a website</a:t>
            </a:r>
          </a:p>
          <a:p>
            <a:r>
              <a:rPr dirty="0" sz="2800" lang="en-IN">
                <a:solidFill>
                  <a:schemeClr val="tx2"/>
                </a:solidFill>
              </a:rPr>
              <a:t>• At-a-glance dashboard view as well as detailed reports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613" name="Title 1"/>
          <p:cNvSpPr>
            <a:spLocks noGrp="1"/>
          </p:cNvSpPr>
          <p:nvPr>
            <p:ph type="title"/>
          </p:nvPr>
        </p:nvSpPr>
        <p:spPr/>
        <p:txBody>
          <a:bodyPr/>
          <a:p>
            <a:r>
              <a:rPr dirty="0" lang="en-IN">
                <a:solidFill>
                  <a:schemeClr val="tx1"/>
                </a:solidFill>
                <a:latin typeface="Times New Roman" pitchFamily="18" charset="0"/>
                <a:cs typeface="Times New Roman" pitchFamily="18" charset="0"/>
              </a:rPr>
              <a:t>How does Google Analytics work?</a:t>
            </a:r>
          </a:p>
        </p:txBody>
      </p:sp>
      <p:sp>
        <p:nvSpPr>
          <p:cNvPr id="1048614" name="Content Placeholder 2"/>
          <p:cNvSpPr>
            <a:spLocks noGrp="1"/>
          </p:cNvSpPr>
          <p:nvPr>
            <p:ph idx="1"/>
          </p:nvPr>
        </p:nvSpPr>
        <p:spPr/>
        <p:txBody>
          <a:bodyPr>
            <a:noAutofit/>
          </a:bodyPr>
          <a:p>
            <a:r>
              <a:rPr dirty="0" sz="2400" lang="en-IN"/>
              <a:t>• Establish a User ID and password at</a:t>
            </a:r>
          </a:p>
          <a:p>
            <a:r>
              <a:rPr dirty="0" sz="2400" lang="en-IN"/>
              <a:t>            </a:t>
            </a:r>
            <a:r>
              <a:rPr dirty="0" sz="2400" lang="en-IN">
                <a:solidFill>
                  <a:srgbClr val="0070C0"/>
                </a:solidFill>
              </a:rPr>
              <a:t>google.com/analytics</a:t>
            </a:r>
          </a:p>
          <a:p>
            <a:r>
              <a:rPr dirty="0" sz="2400" lang="en-IN"/>
              <a:t>• Google then provides a “page tag” or Google Analytics Tracking Code that            needs to be added to each page of a website.</a:t>
            </a:r>
          </a:p>
          <a:p>
            <a:r>
              <a:rPr dirty="0" sz="2400" lang="en-IN"/>
              <a:t>• This tag collects data and sends it back to the Google servers for      processing.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sp>
        <p:nvSpPr>
          <p:cNvPr id="1048615" name="Title 1"/>
          <p:cNvSpPr>
            <a:spLocks noGrp="1"/>
          </p:cNvSpPr>
          <p:nvPr>
            <p:ph type="title"/>
          </p:nvPr>
        </p:nvSpPr>
        <p:spPr>
          <a:xfrm>
            <a:off x="1097280" y="286604"/>
            <a:ext cx="10058400" cy="1280939"/>
          </a:xfrm>
        </p:spPr>
        <p:txBody>
          <a:bodyPr/>
          <a:p>
            <a:r>
              <a:rPr dirty="0" lang="en-IN">
                <a:latin typeface="Times New Roman" pitchFamily="18" charset="0"/>
                <a:cs typeface="Times New Roman" pitchFamily="18" charset="0"/>
              </a:rPr>
              <a:t>How can it help a website?</a:t>
            </a:r>
          </a:p>
        </p:txBody>
      </p:sp>
      <p:sp>
        <p:nvSpPr>
          <p:cNvPr id="1048616" name="Content Placeholder 2"/>
          <p:cNvSpPr>
            <a:spLocks noGrp="1"/>
          </p:cNvSpPr>
          <p:nvPr>
            <p:ph idx="1"/>
          </p:nvPr>
        </p:nvSpPr>
        <p:spPr>
          <a:xfrm>
            <a:off x="1084217" y="1894114"/>
            <a:ext cx="10058400" cy="3870475"/>
          </a:xfrm>
        </p:spPr>
        <p:txBody>
          <a:bodyPr>
            <a:noAutofit/>
          </a:bodyPr>
          <a:p>
            <a:r>
              <a:rPr dirty="0" sz="2500" lang="en-IN">
                <a:solidFill>
                  <a:schemeClr val="tx2"/>
                </a:solidFill>
              </a:rPr>
              <a:t>• Helps with development and optimization of landing pages</a:t>
            </a:r>
          </a:p>
          <a:p>
            <a:r>
              <a:rPr dirty="0" sz="2500" lang="en-IN">
                <a:solidFill>
                  <a:schemeClr val="tx2"/>
                </a:solidFill>
              </a:rPr>
              <a:t>– How relevant were they to the visitor?</a:t>
            </a:r>
          </a:p>
          <a:p>
            <a:r>
              <a:rPr dirty="0" sz="2500" lang="en-IN">
                <a:solidFill>
                  <a:schemeClr val="tx2"/>
                </a:solidFill>
              </a:rPr>
              <a:t>• Identifies navigation challenges that may prevent visitors from getting to   your goal</a:t>
            </a:r>
          </a:p>
          <a:p>
            <a:r>
              <a:rPr dirty="0" sz="2500" lang="en-IN">
                <a:solidFill>
                  <a:schemeClr val="tx2"/>
                </a:solidFill>
              </a:rPr>
              <a:t>• Optimization of </a:t>
            </a:r>
            <a:r>
              <a:rPr dirty="0" sz="2500" lang="en-IN" err="1">
                <a:solidFill>
                  <a:schemeClr val="tx2"/>
                </a:solidFill>
              </a:rPr>
              <a:t>AdWords</a:t>
            </a:r>
            <a:r>
              <a:rPr dirty="0" sz="2500" lang="en-IN">
                <a:solidFill>
                  <a:schemeClr val="tx2"/>
                </a:solidFill>
              </a:rPr>
              <a:t> performance</a:t>
            </a:r>
          </a:p>
          <a:p>
            <a:r>
              <a:rPr dirty="0" sz="2500" lang="en-IN">
                <a:solidFill>
                  <a:schemeClr val="tx2"/>
                </a:solidFill>
              </a:rPr>
              <a:t>– keywords</a:t>
            </a:r>
          </a:p>
          <a:p>
            <a:r>
              <a:rPr dirty="0" sz="2500" lang="en-IN">
                <a:solidFill>
                  <a:schemeClr val="tx2"/>
                </a:solidFill>
              </a:rPr>
              <a:t>– timing</a:t>
            </a:r>
          </a:p>
          <a:p>
            <a:r>
              <a:rPr dirty="0" sz="2500" lang="en-IN">
                <a:solidFill>
                  <a:schemeClr val="tx2"/>
                </a:solidFill>
              </a:rPr>
              <a:t>– geographic differences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17" name="Title 1"/>
          <p:cNvSpPr>
            <a:spLocks noGrp="1"/>
          </p:cNvSpPr>
          <p:nvPr>
            <p:ph type="title"/>
          </p:nvPr>
        </p:nvSpPr>
        <p:spPr/>
        <p:txBody>
          <a:bodyPr/>
          <a:p>
            <a:r>
              <a:rPr dirty="0" lang="en-IN">
                <a:latin typeface="Times New Roman" pitchFamily="18" charset="0"/>
                <a:cs typeface="Times New Roman" pitchFamily="18" charset="0"/>
              </a:rPr>
              <a:t>Keywords Overview</a:t>
            </a:r>
          </a:p>
        </p:txBody>
      </p:sp>
      <p:sp>
        <p:nvSpPr>
          <p:cNvPr id="1048618" name="Content Placeholder 2"/>
          <p:cNvSpPr>
            <a:spLocks noGrp="1"/>
          </p:cNvSpPr>
          <p:nvPr>
            <p:ph idx="1"/>
          </p:nvPr>
        </p:nvSpPr>
        <p:spPr/>
        <p:txBody>
          <a:bodyPr>
            <a:normAutofit fontScale="95000" lnSpcReduction="20000"/>
          </a:bodyPr>
          <a:p>
            <a:r>
              <a:rPr dirty="0" sz="2600" lang="en-IN"/>
              <a:t>• There are two types of traffic that come to a site through search engines; organic (unpaid) and paid. By reviewing the keywords users are entering into search engines, web masters are able to get an overview of the organic traffic that is coming through their site.</a:t>
            </a:r>
          </a:p>
          <a:p>
            <a:r>
              <a:rPr dirty="0" sz="2600" lang="en-IN"/>
              <a:t>• if a keyword has a high ‘average time on site’ associated with it, the visit was probably of more value to the user than a visit resulting from a keyword with a low average time on site.</a:t>
            </a:r>
          </a:p>
          <a:p>
            <a:r>
              <a:rPr dirty="0" sz="2600" lang="en-IN"/>
              <a:t>• Although Google Analytics lets you do a multitude of comparisons on a website’s data it does not allow you to directly compare against other sites. </a:t>
            </a:r>
          </a:p>
          <a:p>
            <a:endParaRPr dirty="0" sz="2000" lang="en-I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619" name="Title 1"/>
          <p:cNvSpPr>
            <a:spLocks noGrp="1"/>
          </p:cNvSpPr>
          <p:nvPr>
            <p:ph type="title"/>
          </p:nvPr>
        </p:nvSpPr>
        <p:spPr/>
        <p:txBody>
          <a:bodyPr/>
          <a:p>
            <a:r>
              <a:rPr dirty="0" sz="4400" lang="en-US">
                <a:solidFill>
                  <a:schemeClr val="tx1"/>
                </a:solidFill>
                <a:latin typeface="Times New Roman" panose="02020603050405020304" pitchFamily="18" charset="0"/>
                <a:cs typeface="Times New Roman" panose="02020603050405020304" pitchFamily="18" charset="0"/>
              </a:rPr>
              <a:t>CONCLUSION</a:t>
            </a:r>
            <a:endParaRPr dirty="0" lang="en-IN"/>
          </a:p>
        </p:txBody>
      </p:sp>
      <p:sp>
        <p:nvSpPr>
          <p:cNvPr id="1048620" name="Content Placeholder 2"/>
          <p:cNvSpPr>
            <a:spLocks noGrp="1"/>
          </p:cNvSpPr>
          <p:nvPr>
            <p:ph idx="1"/>
          </p:nvPr>
        </p:nvSpPr>
        <p:spPr>
          <a:xfrm>
            <a:off x="1097280" y="2108201"/>
            <a:ext cx="10058400" cy="3404325"/>
          </a:xfrm>
        </p:spPr>
        <p:txBody>
          <a:bodyPr>
            <a:normAutofit fontScale="94444" lnSpcReduction="10000"/>
          </a:bodyPr>
          <a:p>
            <a:pPr>
              <a:buFont typeface="Arial" panose="020B0604020202020204" pitchFamily="34" charset="0"/>
              <a:buChar char="•"/>
            </a:pPr>
            <a:r>
              <a:rPr dirty="0" sz="1800" lang="en-US">
                <a:latin typeface="Times New Roman" panose="02020603050405020304" pitchFamily="18" charset="0"/>
                <a:cs typeface="Times New Roman" panose="02020603050405020304" pitchFamily="18" charset="0"/>
              </a:rPr>
              <a:t>T</a:t>
            </a:r>
            <a:r>
              <a:rPr dirty="0" sz="1800" lang="en-US"/>
              <a:t>he aim to ranking websites at top in Organic manner With Search Engine with the different issues related to online link building and online promotion and social presence . </a:t>
            </a:r>
          </a:p>
          <a:p>
            <a:pPr>
              <a:buFont typeface="Arial" panose="020B0604020202020204" pitchFamily="34" charset="0"/>
              <a:buChar char="•"/>
            </a:pPr>
            <a:r>
              <a:rPr dirty="0" sz="1800" lang="en-US">
                <a:latin typeface="Times New Roman" panose="02020603050405020304" pitchFamily="18" charset="0"/>
                <a:cs typeface="Times New Roman" panose="02020603050405020304" pitchFamily="18" charset="0"/>
              </a:rPr>
              <a:t> T</a:t>
            </a:r>
            <a:r>
              <a:rPr dirty="0" sz="1800" lang="en-US"/>
              <a:t>he online promotion and Link Building are the most important aspects to connect with the users and with the main feature of SEO i.e. “Content is the King”.</a:t>
            </a:r>
          </a:p>
          <a:p>
            <a:pPr>
              <a:buFont typeface="Arial" panose="020B0604020202020204" pitchFamily="34" charset="0"/>
              <a:buChar char="•"/>
            </a:pPr>
            <a:r>
              <a:rPr dirty="0" sz="1800" lang="en-US"/>
              <a:t> In Search Engine Optimization Process keyword analysis for any online business is very essential. </a:t>
            </a:r>
          </a:p>
          <a:p>
            <a:pPr>
              <a:buFont typeface="Arial" panose="020B0604020202020204" pitchFamily="34" charset="0"/>
              <a:buChar char="•"/>
            </a:pPr>
            <a:r>
              <a:rPr dirty="0" sz="1800" lang="en-US">
                <a:latin typeface="Times New Roman" panose="02020603050405020304" pitchFamily="18" charset="0"/>
                <a:cs typeface="Times New Roman" panose="02020603050405020304" pitchFamily="18" charset="0"/>
              </a:rPr>
              <a:t> It has been said “Promoting a site that writers on the web are unlikely to link to is as deadly as creating a fantastic website that no one will see.”</a:t>
            </a:r>
          </a:p>
          <a:p>
            <a:pPr>
              <a:buFont typeface="Arial" panose="020B0604020202020204" pitchFamily="34" charset="0"/>
              <a:buChar char="•"/>
            </a:pPr>
            <a:r>
              <a:rPr b="1" dirty="0" sz="1800" lang="en-IN"/>
              <a:t>Google Analytics</a:t>
            </a:r>
            <a:r>
              <a:rPr dirty="0" sz="1800" lang="en-IN"/>
              <a:t> is a </a:t>
            </a:r>
            <a:r>
              <a:rPr dirty="0" sz="1800" lang="en-IN">
                <a:solidFill>
                  <a:schemeClr val="tx1"/>
                </a:solidFill>
                <a:hlinkClick r:id="rId1" tooltip="Web analytics"/>
              </a:rPr>
              <a:t>web analytics</a:t>
            </a:r>
            <a:r>
              <a:rPr dirty="0" sz="1800" lang="en-IN"/>
              <a:t> service offered by </a:t>
            </a:r>
            <a:r>
              <a:rPr dirty="0" sz="1800" lang="en-IN">
                <a:hlinkClick r:id="rId2" tooltip="Google"/>
              </a:rPr>
              <a:t>Google</a:t>
            </a:r>
            <a:r>
              <a:rPr dirty="0" sz="1800" lang="en-IN"/>
              <a:t> that tracks and reports website traffic, currently as a platform inside the Google Marketing Platform brand.</a:t>
            </a:r>
            <a:endParaRPr dirty="0" sz="1800" lang="en-IN">
              <a:latin typeface="Times New Roman" panose="02020603050405020304" pitchFamily="18" charset="0"/>
              <a:cs typeface="Times New Roman" panose="02020603050405020304" pitchFamily="18" charset="0"/>
            </a:endParaRPr>
          </a:p>
          <a:p>
            <a:endParaRPr dirty="0" lang="en-I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621" name="Content Placeholder 2"/>
          <p:cNvSpPr>
            <a:spLocks noGrp="1"/>
          </p:cNvSpPr>
          <p:nvPr>
            <p:ph idx="1"/>
          </p:nvPr>
        </p:nvSpPr>
        <p:spPr/>
        <p:txBody>
          <a:bodyPr/>
          <a:p>
            <a:endParaRPr dirty="0" lang="en-US"/>
          </a:p>
          <a:p>
            <a:endParaRPr dirty="0" lang="en-IN"/>
          </a:p>
          <a:p>
            <a:endParaRPr dirty="0" lang="en-IN"/>
          </a:p>
          <a:p>
            <a:r>
              <a:rPr dirty="0" lang="en-IN"/>
              <a:t>                                                </a:t>
            </a:r>
            <a:r>
              <a:rPr dirty="0" sz="6000" lang="en-IN">
                <a:solidFill>
                  <a:schemeClr val="tx1"/>
                </a:solidFill>
              </a:rPr>
              <a:t>THANK YOU</a:t>
            </a:r>
            <a:endParaRPr dirty="0" lang="en-IN"/>
          </a:p>
          <a:p>
            <a:endParaRPr dirty="0" lang="en-I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sp>
        <p:nvSpPr>
          <p:cNvPr id="1048596" name="Title 1"/>
          <p:cNvSpPr>
            <a:spLocks noGrp="1"/>
          </p:cNvSpPr>
          <p:nvPr>
            <p:ph type="title"/>
          </p:nvPr>
        </p:nvSpPr>
        <p:spPr/>
        <p:txBody>
          <a:bodyPr>
            <a:normAutofit/>
          </a:bodyPr>
          <a:p>
            <a:r>
              <a:rPr b="1" dirty="0" sz="4800" lang="en-US">
                <a:solidFill>
                  <a:schemeClr val="tx1"/>
                </a:solidFill>
                <a:latin typeface="Times New Roman" panose="02020603050405020304" pitchFamily="18" charset="0"/>
                <a:cs typeface="Times New Roman" panose="02020603050405020304" pitchFamily="18" charset="0"/>
              </a:rPr>
              <a:t>CONTENTS</a:t>
            </a:r>
            <a:endParaRPr b="1" dirty="0" sz="4800" lang="en-IN">
              <a:solidFill>
                <a:schemeClr val="tx1"/>
              </a:solidFill>
              <a:latin typeface="Times New Roman" panose="02020603050405020304" pitchFamily="18" charset="0"/>
              <a:cs typeface="Times New Roman" panose="02020603050405020304" pitchFamily="18" charset="0"/>
            </a:endParaRPr>
          </a:p>
        </p:txBody>
      </p:sp>
      <p:pic>
        <p:nvPicPr>
          <p:cNvPr id="2097153" name="Content Placeholder 6"/>
          <p:cNvPicPr>
            <a:picLocks noChangeAspect="1" noGrp="1"/>
          </p:cNvPicPr>
          <p:nvPr>
            <p:ph idx="1"/>
          </p:nvPr>
        </p:nvPicPr>
        <p:blipFill rotWithShape="1">
          <a:blip xmlns:r="http://schemas.openxmlformats.org/officeDocument/2006/relationships" r:embed="rId1"/>
          <a:srcRect t="17146" b="10696"/>
          <a:stretch>
            <a:fillRect/>
          </a:stretch>
        </p:blipFill>
        <p:spPr>
          <a:xfrm>
            <a:off x="693174" y="1917290"/>
            <a:ext cx="10805652" cy="4483509"/>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5" name=""/>
        <p:cNvGrpSpPr/>
        <p:nvPr/>
      </p:nvGrpSpPr>
      <p:grpSpPr>
        <a:xfrm>
          <a:off x="0" y="0"/>
          <a:ext cx="0" cy="0"/>
          <a:chOff x="0" y="0"/>
          <a:chExt cx="0" cy="0"/>
        </a:xfrm>
      </p:grpSpPr>
      <p:sp>
        <p:nvSpPr>
          <p:cNvPr id="1048597" name="Title 1"/>
          <p:cNvSpPr>
            <a:spLocks noGrp="1"/>
          </p:cNvSpPr>
          <p:nvPr>
            <p:ph type="title"/>
          </p:nvPr>
        </p:nvSpPr>
        <p:spPr/>
        <p:txBody>
          <a:bodyPr>
            <a:normAutofit/>
          </a:bodyPr>
          <a:p>
            <a:r>
              <a:rPr dirty="0" sz="4800" lang="en-US">
                <a:solidFill>
                  <a:schemeClr val="tx1"/>
                </a:solidFill>
                <a:latin typeface="Times New Roman" panose="02020603050405020304" pitchFamily="18" charset="0"/>
                <a:cs typeface="Times New Roman" panose="02020603050405020304" pitchFamily="18" charset="0"/>
              </a:rPr>
              <a:t>TERMINOLOGIES</a:t>
            </a:r>
            <a:endParaRPr dirty="0" sz="4800" lang="en-IN">
              <a:solidFill>
                <a:schemeClr val="tx1"/>
              </a:solidFill>
              <a:latin typeface="Times New Roman" panose="02020603050405020304" pitchFamily="18" charset="0"/>
              <a:cs typeface="Times New Roman" panose="02020603050405020304" pitchFamily="18" charset="0"/>
            </a:endParaRPr>
          </a:p>
        </p:txBody>
      </p:sp>
      <p:sp>
        <p:nvSpPr>
          <p:cNvPr id="1048598" name="Content Placeholder 2"/>
          <p:cNvSpPr>
            <a:spLocks noGrp="1"/>
          </p:cNvSpPr>
          <p:nvPr>
            <p:ph idx="1"/>
          </p:nvPr>
        </p:nvSpPr>
        <p:spPr>
          <a:xfrm>
            <a:off x="1097280" y="2108201"/>
            <a:ext cx="10058400" cy="4117108"/>
          </a:xfrm>
        </p:spPr>
        <p:txBody>
          <a:bodyPr>
            <a:normAutofit fontScale="94444" lnSpcReduction="10000"/>
          </a:bodyPr>
          <a:p>
            <a:r>
              <a:rPr dirty="0" sz="2000" lang="en-US">
                <a:solidFill>
                  <a:schemeClr val="accent5">
                    <a:lumMod val="50000"/>
                  </a:schemeClr>
                </a:solidFill>
                <a:latin typeface="Times New Roman" panose="02020603050405020304" pitchFamily="18" charset="0"/>
                <a:cs typeface="Times New Roman" panose="02020603050405020304" pitchFamily="18" charset="0"/>
              </a:rPr>
              <a:t>1) QUALITY TRAFFIC – </a:t>
            </a:r>
            <a:r>
              <a:rPr dirty="0" sz="1800" lang="en-US">
                <a:solidFill>
                  <a:schemeClr val="tx1"/>
                </a:solidFill>
                <a:latin typeface="Times New Roman" panose="02020603050405020304" pitchFamily="18" charset="0"/>
                <a:cs typeface="Times New Roman" panose="02020603050405020304" pitchFamily="18" charset="0"/>
              </a:rPr>
              <a:t>It is an outcome of providing the right content and experience for our visitor.</a:t>
            </a:r>
            <a:r>
              <a:rPr b="1" dirty="0" sz="1800" lang="en-US">
                <a:solidFill>
                  <a:schemeClr val="tx1"/>
                </a:solidFill>
                <a:latin typeface="Times New Roman" panose="02020603050405020304" pitchFamily="18" charset="0"/>
                <a:cs typeface="Times New Roman" panose="02020603050405020304" pitchFamily="18" charset="0"/>
              </a:rPr>
              <a:t> </a:t>
            </a:r>
            <a:r>
              <a:rPr dirty="0" sz="1800" lang="en-US">
                <a:solidFill>
                  <a:schemeClr val="tx1"/>
                </a:solidFill>
                <a:latin typeface="Times New Roman" panose="02020603050405020304" pitchFamily="18" charset="0"/>
                <a:cs typeface="Times New Roman" panose="02020603050405020304" pitchFamily="18" charset="0"/>
              </a:rPr>
              <a:t>Traffic, leads generated, interactions, and sales are a few ways companies measure the success of their website.</a:t>
            </a:r>
          </a:p>
          <a:p>
            <a:r>
              <a:rPr dirty="0" sz="2000" lang="en-US">
                <a:solidFill>
                  <a:schemeClr val="accent5">
                    <a:lumMod val="50000"/>
                  </a:schemeClr>
                </a:solidFill>
                <a:latin typeface="Times New Roman" panose="02020603050405020304" pitchFamily="18" charset="0"/>
                <a:cs typeface="Times New Roman" panose="02020603050405020304" pitchFamily="18" charset="0"/>
              </a:rPr>
              <a:t>2) QUANTITY TRAFFIC - </a:t>
            </a:r>
            <a:r>
              <a:rPr dirty="0" sz="1800" lang="en-US">
                <a:solidFill>
                  <a:schemeClr val="tx1"/>
                </a:solidFill>
                <a:latin typeface="Times New Roman" panose="02020603050405020304" pitchFamily="18" charset="0"/>
                <a:cs typeface="Times New Roman" panose="02020603050405020304" pitchFamily="18" charset="0"/>
              </a:rPr>
              <a:t>Once we have the right people clicking through from those search engine results pages (SERPs), more traffic is better</a:t>
            </a:r>
            <a:r>
              <a:rPr dirty="0" sz="2000" lang="en-US"/>
              <a:t>.</a:t>
            </a:r>
          </a:p>
          <a:p>
            <a:r>
              <a:rPr dirty="0" sz="2000" lang="en-US">
                <a:solidFill>
                  <a:schemeClr val="accent4">
                    <a:lumMod val="50000"/>
                  </a:schemeClr>
                </a:solidFill>
                <a:latin typeface="Times New Roman" panose="02020603050405020304" pitchFamily="18" charset="0"/>
                <a:cs typeface="Times New Roman" panose="02020603050405020304" pitchFamily="18" charset="0"/>
              </a:rPr>
              <a:t>3) ORGANIC TRAFFIC - </a:t>
            </a:r>
            <a:r>
              <a:rPr dirty="0" sz="1800" lang="en-US">
                <a:solidFill>
                  <a:schemeClr val="tx1"/>
                </a:solidFill>
                <a:latin typeface="Times New Roman" panose="02020603050405020304" pitchFamily="18" charset="0"/>
                <a:cs typeface="Times New Roman" panose="02020603050405020304" pitchFamily="18" charset="0"/>
              </a:rPr>
              <a:t>Organic traffic is any traffic that we don't have to pay for. </a:t>
            </a:r>
          </a:p>
          <a:p>
            <a:r>
              <a:rPr dirty="0" sz="2000" lang="en-US">
                <a:solidFill>
                  <a:schemeClr val="accent5">
                    <a:lumMod val="50000"/>
                  </a:schemeClr>
                </a:solidFill>
                <a:latin typeface="Times New Roman" panose="02020603050405020304" pitchFamily="18" charset="0"/>
                <a:cs typeface="Times New Roman" panose="02020603050405020304" pitchFamily="18" charset="0"/>
              </a:rPr>
              <a:t>4) KEYWORD –</a:t>
            </a:r>
            <a:r>
              <a:rPr dirty="0" sz="1800" lang="en-US">
                <a:solidFill>
                  <a:schemeClr val="tx1"/>
                </a:solidFill>
                <a:latin typeface="Times New Roman" panose="02020603050405020304" pitchFamily="18" charset="0"/>
                <a:cs typeface="Times New Roman" panose="02020603050405020304" pitchFamily="18" charset="0"/>
              </a:rPr>
              <a:t> A phrase for which one would like to rank one on google.</a:t>
            </a:r>
          </a:p>
          <a:p>
            <a:r>
              <a:rPr dirty="0" sz="2000" lang="en-US">
                <a:solidFill>
                  <a:schemeClr val="accent5">
                    <a:lumMod val="50000"/>
                  </a:schemeClr>
                </a:solidFill>
                <a:latin typeface="Times New Roman" panose="02020603050405020304" pitchFamily="18" charset="0"/>
                <a:cs typeface="Times New Roman" panose="02020603050405020304" pitchFamily="18" charset="0"/>
              </a:rPr>
              <a:t>5) DOMAIN – </a:t>
            </a:r>
            <a:r>
              <a:rPr dirty="0" sz="1800" lang="en-US">
                <a:solidFill>
                  <a:schemeClr val="tx1"/>
                </a:solidFill>
                <a:latin typeface="Times New Roman" panose="02020603050405020304" pitchFamily="18" charset="0"/>
                <a:cs typeface="Times New Roman" panose="02020603050405020304" pitchFamily="18" charset="0"/>
              </a:rPr>
              <a:t>Domain names are used in URLs to identify particular web pages.</a:t>
            </a:r>
          </a:p>
          <a:p>
            <a:r>
              <a:rPr dirty="0" sz="2000" lang="en-US">
                <a:solidFill>
                  <a:schemeClr val="accent5">
                    <a:lumMod val="50000"/>
                  </a:schemeClr>
                </a:solidFill>
                <a:latin typeface="Times New Roman" panose="02020603050405020304" pitchFamily="18" charset="0"/>
                <a:cs typeface="Times New Roman" panose="02020603050405020304" pitchFamily="18" charset="0"/>
              </a:rPr>
              <a:t>6) LINK BUILDING - </a:t>
            </a:r>
            <a:r>
              <a:rPr dirty="0" sz="1800" lang="en-US">
                <a:solidFill>
                  <a:schemeClr val="tx1"/>
                </a:solidFill>
                <a:latin typeface="Times New Roman" panose="02020603050405020304" pitchFamily="18" charset="0"/>
                <a:cs typeface="Times New Roman" panose="02020603050405020304" pitchFamily="18" charset="0"/>
              </a:rPr>
              <a:t>Link building is the practice of building one-way hyperlinks (also known as “backlinks”) to a website with the goal of improving search engine visibility.</a:t>
            </a:r>
          </a:p>
          <a:p>
            <a:endParaRPr dirty="0" sz="2000" lang="en-IN">
              <a:solidFill>
                <a:schemeClr val="accent5">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6" name=""/>
        <p:cNvGrpSpPr/>
        <p:nvPr/>
      </p:nvGrpSpPr>
      <p:grpSpPr>
        <a:xfrm>
          <a:off x="0" y="0"/>
          <a:ext cx="0" cy="0"/>
          <a:chOff x="0" y="0"/>
          <a:chExt cx="0" cy="0"/>
        </a:xfrm>
      </p:grpSpPr>
      <p:sp>
        <p:nvSpPr>
          <p:cNvPr id="1048599" name="Title 1"/>
          <p:cNvSpPr>
            <a:spLocks noGrp="1"/>
          </p:cNvSpPr>
          <p:nvPr>
            <p:ph type="title"/>
          </p:nvPr>
        </p:nvSpPr>
        <p:spPr/>
        <p:txBody>
          <a:bodyPr>
            <a:normAutofit/>
          </a:bodyPr>
          <a:p>
            <a:r>
              <a:rPr dirty="0" sz="4800" lang="en-US">
                <a:solidFill>
                  <a:schemeClr val="tx1"/>
                </a:solidFill>
                <a:latin typeface="Times New Roman" panose="02020603050405020304" pitchFamily="18" charset="0"/>
                <a:cs typeface="Times New Roman" panose="02020603050405020304" pitchFamily="18" charset="0"/>
              </a:rPr>
              <a:t>WHAT IS SEO ?</a:t>
            </a:r>
            <a:endParaRPr dirty="0" sz="4800" lang="en-IN">
              <a:solidFill>
                <a:schemeClr val="tx1"/>
              </a:solidFill>
              <a:latin typeface="Times New Roman" panose="02020603050405020304" pitchFamily="18" charset="0"/>
              <a:cs typeface="Times New Roman" panose="02020603050405020304" pitchFamily="18" charset="0"/>
            </a:endParaRPr>
          </a:p>
        </p:txBody>
      </p:sp>
      <p:sp>
        <p:nvSpPr>
          <p:cNvPr id="1048600" name="Content Placeholder 2"/>
          <p:cNvSpPr>
            <a:spLocks noGrp="1"/>
          </p:cNvSpPr>
          <p:nvPr>
            <p:ph idx="1"/>
          </p:nvPr>
        </p:nvSpPr>
        <p:spPr/>
        <p:txBody>
          <a:bodyPr>
            <a:normAutofit fontScale="95833" lnSpcReduction="10000"/>
          </a:bodyPr>
          <a:p>
            <a:pPr>
              <a:buFont typeface="Arial" panose="020B0604020202020204" pitchFamily="34" charset="0"/>
              <a:buChar char="•"/>
            </a:pPr>
            <a:r>
              <a:rPr dirty="0" sz="2400" lang="en-US"/>
              <a:t> </a:t>
            </a:r>
            <a:r>
              <a:rPr dirty="0" sz="2400" lang="en-US">
                <a:solidFill>
                  <a:schemeClr val="tx1"/>
                </a:solidFill>
                <a:latin typeface="Times New Roman" panose="02020603050405020304" pitchFamily="18" charset="0"/>
                <a:cs typeface="Times New Roman" panose="02020603050405020304" pitchFamily="18" charset="0"/>
              </a:rPr>
              <a:t>Search Engine Optimization, which is the practice of increasing the quantity and quality of traffic to our website through organic search engine results. </a:t>
            </a:r>
          </a:p>
          <a:p>
            <a:pPr>
              <a:buFont typeface="Arial" panose="020B0604020202020204" pitchFamily="34" charset="0"/>
              <a:buChar char="•"/>
            </a:pPr>
            <a:r>
              <a:rPr dirty="0" sz="2400" lang="en-US">
                <a:solidFill>
                  <a:schemeClr val="tx1"/>
                </a:solidFill>
                <a:latin typeface="Times New Roman" panose="02020603050405020304" pitchFamily="18" charset="0"/>
                <a:cs typeface="Times New Roman" panose="02020603050405020304" pitchFamily="18" charset="0"/>
              </a:rPr>
              <a:t> It’s the practice of increasing both the quality and quantity of website traffic, as well as exposure to our brand, through non-paid (also known as "organic") search engine results.</a:t>
            </a:r>
          </a:p>
          <a:p>
            <a:pPr>
              <a:buFont typeface="Arial" panose="020B0604020202020204" pitchFamily="34" charset="0"/>
              <a:buChar char="•"/>
            </a:pPr>
            <a:r>
              <a:rPr dirty="0" sz="2400" lang="en-US">
                <a:latin typeface="Times New Roman" panose="02020603050405020304" pitchFamily="18" charset="0"/>
                <a:cs typeface="Times New Roman" panose="02020603050405020304" pitchFamily="18" charset="0"/>
              </a:rPr>
              <a:t> </a:t>
            </a:r>
            <a:r>
              <a:rPr dirty="0" sz="2400" lang="en-US">
                <a:solidFill>
                  <a:schemeClr val="tx1"/>
                </a:solidFill>
                <a:latin typeface="Times New Roman" panose="02020603050405020304" pitchFamily="18" charset="0"/>
                <a:cs typeface="Times New Roman" panose="02020603050405020304" pitchFamily="18" charset="0"/>
              </a:rPr>
              <a:t>It is a digital marketing strategy that focuses on our website's presence in search results on search engines like Google. </a:t>
            </a:r>
          </a:p>
          <a:p>
            <a:pPr>
              <a:buFont typeface="Arial" panose="020B0604020202020204" pitchFamily="34" charset="0"/>
              <a:buChar char="•"/>
            </a:pPr>
            <a:r>
              <a:rPr dirty="0" sz="2400" lang="en-US">
                <a:solidFill>
                  <a:schemeClr val="tx1"/>
                </a:solidFill>
                <a:latin typeface="Times New Roman" panose="02020603050405020304" pitchFamily="18" charset="0"/>
                <a:cs typeface="Times New Roman" panose="02020603050405020304" pitchFamily="18" charset="0"/>
              </a:rPr>
              <a:t> One can use different tactics to increase its visibility in search results.</a:t>
            </a:r>
            <a:endParaRPr dirty="0" sz="2400" lang="en-IN">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sp>
        <p:nvSpPr>
          <p:cNvPr id="1048601" name="Title 1"/>
          <p:cNvSpPr>
            <a:spLocks noGrp="1"/>
          </p:cNvSpPr>
          <p:nvPr>
            <p:ph type="title"/>
          </p:nvPr>
        </p:nvSpPr>
        <p:spPr/>
        <p:txBody>
          <a:bodyPr>
            <a:normAutofit/>
          </a:bodyPr>
          <a:p>
            <a:r>
              <a:rPr dirty="0" sz="4800" lang="en-US">
                <a:solidFill>
                  <a:schemeClr val="tx1"/>
                </a:solidFill>
                <a:latin typeface="Times New Roman" panose="02020603050405020304" pitchFamily="18" charset="0"/>
                <a:cs typeface="Times New Roman" panose="02020603050405020304" pitchFamily="18" charset="0"/>
              </a:rPr>
              <a:t>WHY SEO IS IMPORTANT ?</a:t>
            </a:r>
            <a:endParaRPr dirty="0" sz="4800" lang="en-IN">
              <a:solidFill>
                <a:schemeClr val="tx1"/>
              </a:solidFill>
              <a:latin typeface="Times New Roman" panose="02020603050405020304" pitchFamily="18" charset="0"/>
              <a:cs typeface="Times New Roman" panose="02020603050405020304" pitchFamily="18" charset="0"/>
            </a:endParaRPr>
          </a:p>
        </p:txBody>
      </p:sp>
      <p:sp>
        <p:nvSpPr>
          <p:cNvPr id="1048602" name="Content Placeholder 2"/>
          <p:cNvSpPr>
            <a:spLocks noGrp="1"/>
          </p:cNvSpPr>
          <p:nvPr>
            <p:ph idx="1"/>
          </p:nvPr>
        </p:nvSpPr>
        <p:spPr/>
        <p:txBody>
          <a:bodyPr>
            <a:normAutofit fontScale="94737" lnSpcReduction="10000"/>
          </a:bodyPr>
          <a:p>
            <a:pPr>
              <a:buFont typeface="Arial" panose="020B0604020202020204" pitchFamily="34" charset="0"/>
              <a:buChar char="•"/>
            </a:pPr>
            <a:r>
              <a:rPr dirty="0" lang="en-US"/>
              <a:t> </a:t>
            </a:r>
            <a:r>
              <a:rPr dirty="0" sz="2000" lang="en-US">
                <a:solidFill>
                  <a:schemeClr val="tx1"/>
                </a:solidFill>
                <a:latin typeface="Times New Roman" panose="02020603050405020304" pitchFamily="18" charset="0"/>
                <a:cs typeface="Times New Roman" panose="02020603050405020304" pitchFamily="18" charset="0"/>
              </a:rPr>
              <a:t>The majority of search engine users are more likely to click on one of the top 5 suggestions in the search engine results pages (SERPS). To take advantage of this and gain visitors to our web site or customers to our online store, our website needs to appear in one of the top positions.</a:t>
            </a:r>
          </a:p>
          <a:p>
            <a:pPr>
              <a:buFont typeface="Arial" panose="020B0604020202020204" pitchFamily="34" charset="0"/>
              <a:buChar char="•"/>
            </a:pPr>
            <a:r>
              <a:rPr dirty="0" sz="2000" lang="en-US">
                <a:solidFill>
                  <a:schemeClr val="tx1"/>
                </a:solidFill>
                <a:latin typeface="Times New Roman" panose="02020603050405020304" pitchFamily="18" charset="0"/>
                <a:cs typeface="Times New Roman" panose="02020603050405020304" pitchFamily="18" charset="0"/>
              </a:rPr>
              <a:t> SEO is not only about search engines but good SEO practices improve the user experience and usability of a web site.</a:t>
            </a:r>
          </a:p>
          <a:p>
            <a:pPr>
              <a:buFont typeface="Arial" panose="020B0604020202020204" pitchFamily="34" charset="0"/>
              <a:buChar char="•"/>
            </a:pPr>
            <a:r>
              <a:rPr dirty="0" sz="2000" lang="en-US">
                <a:solidFill>
                  <a:schemeClr val="tx1"/>
                </a:solidFill>
                <a:latin typeface="Times New Roman" panose="02020603050405020304" pitchFamily="18" charset="0"/>
                <a:cs typeface="Times New Roman" panose="02020603050405020304" pitchFamily="18" charset="0"/>
              </a:rPr>
              <a:t> Users trust search engines and having a presence in the top positions for the keywords the user is searching, increases the web site’s trust.</a:t>
            </a:r>
          </a:p>
          <a:p>
            <a:pPr>
              <a:buFont typeface="Arial" panose="020B0604020202020204" pitchFamily="34" charset="0"/>
              <a:buChar char="•"/>
            </a:pPr>
            <a:r>
              <a:rPr dirty="0" sz="2000" lang="en-US">
                <a:solidFill>
                  <a:schemeClr val="tx1"/>
                </a:solidFill>
                <a:latin typeface="Times New Roman" panose="02020603050405020304" pitchFamily="18" charset="0"/>
                <a:cs typeface="Times New Roman" panose="02020603050405020304" pitchFamily="18" charset="0"/>
              </a:rPr>
              <a:t> SEO is good for the social promotion of our web site. People who find our web site by searching on Google or Yahoo are more likely to promote it on Facebook, Twitter, or other social media channels.</a:t>
            </a:r>
          </a:p>
          <a:p>
            <a:endParaRPr dirty="0" lang="en-I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38" name=""/>
        <p:cNvGrpSpPr/>
        <p:nvPr/>
      </p:nvGrpSpPr>
      <p:grpSpPr>
        <a:xfrm>
          <a:off x="0" y="0"/>
          <a:ext cx="0" cy="0"/>
          <a:chOff x="0" y="0"/>
          <a:chExt cx="0" cy="0"/>
        </a:xfrm>
      </p:grpSpPr>
      <p:sp>
        <p:nvSpPr>
          <p:cNvPr id="1048603" name="Title 1"/>
          <p:cNvSpPr>
            <a:spLocks noGrp="1"/>
          </p:cNvSpPr>
          <p:nvPr>
            <p:ph type="title"/>
          </p:nvPr>
        </p:nvSpPr>
        <p:spPr/>
        <p:txBody>
          <a:bodyPr>
            <a:normAutofit/>
          </a:bodyPr>
          <a:p>
            <a:r>
              <a:rPr dirty="0" sz="4800" lang="en-US">
                <a:solidFill>
                  <a:schemeClr val="tx1"/>
                </a:solidFill>
                <a:latin typeface="Times New Roman" panose="02020603050405020304" pitchFamily="18" charset="0"/>
                <a:cs typeface="Times New Roman" panose="02020603050405020304" pitchFamily="18" charset="0"/>
              </a:rPr>
              <a:t>TYPES OF SEO</a:t>
            </a:r>
            <a:endParaRPr dirty="0" sz="4800" lang="en-IN">
              <a:solidFill>
                <a:schemeClr val="tx1"/>
              </a:solidFill>
              <a:latin typeface="Times New Roman" panose="02020603050405020304" pitchFamily="18" charset="0"/>
              <a:cs typeface="Times New Roman" panose="02020603050405020304" pitchFamily="18" charset="0"/>
            </a:endParaRPr>
          </a:p>
        </p:txBody>
      </p:sp>
      <p:pic>
        <p:nvPicPr>
          <p:cNvPr id="2097154" name="Content Placeholder 10"/>
          <p:cNvPicPr>
            <a:picLocks noChangeAspect="1" noGrp="1"/>
          </p:cNvPicPr>
          <p:nvPr>
            <p:ph idx="1"/>
          </p:nvPr>
        </p:nvPicPr>
        <p:blipFill rotWithShape="1">
          <a:blip xmlns:r="http://schemas.openxmlformats.org/officeDocument/2006/relationships" r:embed="rId1"/>
          <a:srcRect t="15165"/>
          <a:stretch>
            <a:fillRect/>
          </a:stretch>
        </p:blipFill>
        <p:spPr>
          <a:xfrm>
            <a:off x="711200" y="1884218"/>
            <a:ext cx="10806545" cy="4461164"/>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604" name="Title 1"/>
          <p:cNvSpPr>
            <a:spLocks noGrp="1"/>
          </p:cNvSpPr>
          <p:nvPr>
            <p:ph type="title"/>
          </p:nvPr>
        </p:nvSpPr>
        <p:spPr/>
        <p:txBody>
          <a:bodyPr>
            <a:normAutofit/>
          </a:bodyPr>
          <a:p>
            <a:r>
              <a:rPr dirty="0" sz="4800" lang="en-US">
                <a:solidFill>
                  <a:schemeClr val="tx1"/>
                </a:solidFill>
                <a:latin typeface="Times New Roman" panose="02020603050405020304" pitchFamily="18" charset="0"/>
                <a:cs typeface="Times New Roman" panose="02020603050405020304" pitchFamily="18" charset="0"/>
              </a:rPr>
              <a:t>1.) ON – PAGE SEO</a:t>
            </a:r>
            <a:endParaRPr dirty="0" sz="4800" lang="en-IN">
              <a:solidFill>
                <a:schemeClr val="tx1"/>
              </a:solidFill>
              <a:latin typeface="Times New Roman" panose="02020603050405020304" pitchFamily="18" charset="0"/>
              <a:cs typeface="Times New Roman" panose="02020603050405020304" pitchFamily="18" charset="0"/>
            </a:endParaRPr>
          </a:p>
        </p:txBody>
      </p:sp>
      <p:sp>
        <p:nvSpPr>
          <p:cNvPr id="1048605" name="Content Placeholder 2"/>
          <p:cNvSpPr>
            <a:spLocks noGrp="1"/>
          </p:cNvSpPr>
          <p:nvPr>
            <p:ph idx="1"/>
          </p:nvPr>
        </p:nvSpPr>
        <p:spPr/>
        <p:txBody>
          <a:bodyPr>
            <a:normAutofit/>
          </a:bodyPr>
          <a:p>
            <a:pPr>
              <a:buFont typeface="Arial" panose="020B0604020202020204" pitchFamily="34" charset="0"/>
              <a:buChar char="•"/>
            </a:pPr>
            <a:r>
              <a:rPr dirty="0" sz="2000" lang="en-US">
                <a:solidFill>
                  <a:schemeClr val="tx1"/>
                </a:solidFill>
                <a:latin typeface="Times New Roman" panose="02020603050405020304" pitchFamily="18" charset="0"/>
                <a:cs typeface="Times New Roman" panose="02020603050405020304" pitchFamily="18" charset="0"/>
              </a:rPr>
              <a:t> On-page SEO (also known as on-site SEO) refers to the practice of optimizing web pages to improve a website's search engine rankings and earn organic traffic.</a:t>
            </a:r>
          </a:p>
          <a:p>
            <a:pPr>
              <a:buFont typeface="Arial" panose="020B0604020202020204" pitchFamily="34" charset="0"/>
              <a:buChar char="•"/>
            </a:pPr>
            <a:r>
              <a:rPr dirty="0" sz="2000" lang="en-US">
                <a:solidFill>
                  <a:schemeClr val="tx1"/>
                </a:solidFill>
                <a:latin typeface="Times New Roman" panose="02020603050405020304" pitchFamily="18" charset="0"/>
                <a:cs typeface="Times New Roman" panose="02020603050405020304" pitchFamily="18" charset="0"/>
              </a:rPr>
              <a:t> It is a technique of SEO in which we can done on the pages of the website itself.</a:t>
            </a:r>
          </a:p>
          <a:p>
            <a:pPr>
              <a:buFont typeface="Arial" panose="020B0604020202020204" pitchFamily="34" charset="0"/>
              <a:buChar char="•"/>
            </a:pPr>
            <a:r>
              <a:rPr dirty="0" sz="2000" lang="en-US">
                <a:solidFill>
                  <a:schemeClr val="tx1"/>
                </a:solidFill>
                <a:latin typeface="Times New Roman" panose="02020603050405020304" pitchFamily="18" charset="0"/>
                <a:cs typeface="Times New Roman" panose="02020603050405020304" pitchFamily="18" charset="0"/>
              </a:rPr>
              <a:t> On-page SEO refers to the factors through which we can control our own website.</a:t>
            </a:r>
          </a:p>
          <a:p>
            <a:pPr>
              <a:buFont typeface="Arial" panose="020B0604020202020204" pitchFamily="34" charset="0"/>
              <a:buChar char="•"/>
            </a:pPr>
            <a:r>
              <a:rPr dirty="0" sz="2000" lang="en-US">
                <a:solidFill>
                  <a:schemeClr val="tx1"/>
                </a:solidFill>
                <a:latin typeface="Times New Roman" panose="02020603050405020304" pitchFamily="18" charset="0"/>
                <a:cs typeface="Times New Roman" panose="02020603050405020304" pitchFamily="18" charset="0"/>
              </a:rPr>
              <a:t> In addition to publishing relevant, high-quality content, on-page SEO includes optimizing our headlines, HTML tags and images.</a:t>
            </a:r>
          </a:p>
          <a:p>
            <a:pPr>
              <a:buFont typeface="Arial" panose="020B0604020202020204" pitchFamily="34" charset="0"/>
              <a:buChar char="•"/>
            </a:pPr>
            <a:r>
              <a:rPr dirty="0" sz="2000" lang="en-US">
                <a:solidFill>
                  <a:schemeClr val="tx1"/>
                </a:solidFill>
                <a:latin typeface="Times New Roman" panose="02020603050405020304" pitchFamily="18" charset="0"/>
                <a:cs typeface="Times New Roman" panose="02020603050405020304" pitchFamily="18" charset="0"/>
              </a:rPr>
              <a:t> It also means making sure our website has a high level of expertise, authoritativeness, and trustworthiness.</a:t>
            </a:r>
          </a:p>
          <a:p>
            <a:endParaRPr cap="all" dirty="0" lang="en-US"/>
          </a:p>
          <a:p>
            <a:pPr>
              <a:buFont typeface="Arial" panose="020B0604020202020204" pitchFamily="34" charset="0"/>
              <a:buChar char="•"/>
            </a:pPr>
            <a:endParaRPr dirty="0" sz="2000" lang="en-US">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dirty="0" sz="2000" lang="en-IN">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606" name="Title 1"/>
          <p:cNvSpPr>
            <a:spLocks noGrp="1"/>
          </p:cNvSpPr>
          <p:nvPr>
            <p:ph type="title"/>
          </p:nvPr>
        </p:nvSpPr>
        <p:spPr/>
        <p:txBody>
          <a:bodyPr>
            <a:normAutofit/>
          </a:bodyPr>
          <a:p>
            <a:r>
              <a:rPr dirty="0" sz="4800" lang="en-US">
                <a:solidFill>
                  <a:schemeClr val="tx1"/>
                </a:solidFill>
                <a:latin typeface="Times New Roman" panose="02020603050405020304" pitchFamily="18" charset="0"/>
                <a:cs typeface="Times New Roman" panose="02020603050405020304" pitchFamily="18" charset="0"/>
              </a:rPr>
              <a:t>2) OFF - PAGE SEO</a:t>
            </a:r>
            <a:endParaRPr dirty="0" sz="4800" lang="en-IN">
              <a:solidFill>
                <a:schemeClr val="tx1"/>
              </a:solidFill>
              <a:latin typeface="Times New Roman" panose="02020603050405020304" pitchFamily="18" charset="0"/>
              <a:cs typeface="Times New Roman" panose="02020603050405020304" pitchFamily="18" charset="0"/>
            </a:endParaRPr>
          </a:p>
        </p:txBody>
      </p:sp>
      <p:sp>
        <p:nvSpPr>
          <p:cNvPr id="1048607" name="Content Placeholder 2"/>
          <p:cNvSpPr>
            <a:spLocks noGrp="1"/>
          </p:cNvSpPr>
          <p:nvPr>
            <p:ph idx="1"/>
          </p:nvPr>
        </p:nvSpPr>
        <p:spPr/>
        <p:txBody>
          <a:bodyPr>
            <a:normAutofit/>
          </a:bodyPr>
          <a:p>
            <a:pPr>
              <a:buFont typeface="Arial" panose="020B0604020202020204" pitchFamily="34" charset="0"/>
              <a:buChar char="•"/>
            </a:pPr>
            <a:r>
              <a:rPr dirty="0" sz="2000" lang="en-US">
                <a:latin typeface="Times New Roman" panose="02020603050405020304" pitchFamily="18" charset="0"/>
                <a:cs typeface="Times New Roman" panose="02020603050405020304" pitchFamily="18" charset="0"/>
              </a:rPr>
              <a:t> </a:t>
            </a:r>
            <a:r>
              <a:rPr dirty="0" sz="2000" lang="en-US">
                <a:solidFill>
                  <a:schemeClr val="tx1"/>
                </a:solidFill>
                <a:latin typeface="Times New Roman" panose="02020603050405020304" pitchFamily="18" charset="0"/>
                <a:cs typeface="Times New Roman" panose="02020603050405020304" pitchFamily="18" charset="0"/>
              </a:rPr>
              <a:t>Off- page optimization is a technique of SEO in which we covers activity that takes place elsewhere outside the website.</a:t>
            </a:r>
          </a:p>
          <a:p>
            <a:pPr>
              <a:buFont typeface="Arial" panose="020B0604020202020204" pitchFamily="34" charset="0"/>
              <a:buChar char="•"/>
            </a:pPr>
            <a:r>
              <a:rPr dirty="0" sz="2000" lang="en-US">
                <a:solidFill>
                  <a:schemeClr val="tx1"/>
                </a:solidFill>
                <a:latin typeface="Times New Roman" panose="02020603050405020304" pitchFamily="18" charset="0"/>
                <a:cs typeface="Times New Roman" panose="02020603050405020304" pitchFamily="18" charset="0"/>
              </a:rPr>
              <a:t> In the Off- page SEO we doesn’t change the website. We change back linking options.</a:t>
            </a:r>
          </a:p>
          <a:p>
            <a:pPr>
              <a:buFont typeface="Arial" panose="020B0604020202020204" pitchFamily="34" charset="0"/>
              <a:buChar char="•"/>
            </a:pPr>
            <a:r>
              <a:rPr dirty="0" sz="2000" lang="en-US">
                <a:solidFill>
                  <a:schemeClr val="tx1"/>
                </a:solidFill>
                <a:latin typeface="Times New Roman" panose="02020603050405020304" pitchFamily="18" charset="0"/>
                <a:cs typeface="Times New Roman" panose="02020603050405020304" pitchFamily="18" charset="0"/>
              </a:rPr>
              <a:t> Off-page SEO refers to activities you can perform outside the boundaries of your website. The most important are:</a:t>
            </a:r>
          </a:p>
          <a:p>
            <a:r>
              <a:rPr dirty="0" sz="2000" lang="en-US">
                <a:solidFill>
                  <a:schemeClr val="tx1"/>
                </a:solidFill>
                <a:latin typeface="Times New Roman" panose="02020603050405020304" pitchFamily="18" charset="0"/>
                <a:cs typeface="Times New Roman" panose="02020603050405020304" pitchFamily="18" charset="0"/>
              </a:rPr>
              <a:t>Link Building</a:t>
            </a:r>
          </a:p>
          <a:p>
            <a:r>
              <a:rPr dirty="0" sz="2000" lang="en-US">
                <a:solidFill>
                  <a:schemeClr val="tx1"/>
                </a:solidFill>
                <a:latin typeface="Times New Roman" panose="02020603050405020304" pitchFamily="18" charset="0"/>
                <a:cs typeface="Times New Roman" panose="02020603050405020304" pitchFamily="18" charset="0"/>
              </a:rPr>
              <a:t>Social Media Marketing</a:t>
            </a:r>
          </a:p>
          <a:p>
            <a:r>
              <a:rPr dirty="0" sz="2000" lang="en-US">
                <a:solidFill>
                  <a:schemeClr val="tx1"/>
                </a:solidFill>
                <a:latin typeface="Times New Roman" panose="02020603050405020304" pitchFamily="18" charset="0"/>
                <a:cs typeface="Times New Roman" panose="02020603050405020304" pitchFamily="18" charset="0"/>
              </a:rPr>
              <a:t>Brand Mentions</a:t>
            </a:r>
          </a:p>
          <a:p>
            <a:pPr>
              <a:buFont typeface="Arial" panose="020B0604020202020204" pitchFamily="34" charset="0"/>
              <a:buChar char="•"/>
            </a:pPr>
            <a:endParaRPr dirty="0" sz="2000" lang="en-IN">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1048608" name="Title 1"/>
          <p:cNvSpPr>
            <a:spLocks noGrp="1"/>
          </p:cNvSpPr>
          <p:nvPr>
            <p:ph type="title"/>
          </p:nvPr>
        </p:nvSpPr>
        <p:spPr/>
        <p:txBody>
          <a:bodyPr>
            <a:normAutofit/>
          </a:bodyPr>
          <a:p>
            <a:r>
              <a:rPr dirty="0" sz="4800" lang="en-US">
                <a:solidFill>
                  <a:schemeClr val="tx1"/>
                </a:solidFill>
                <a:latin typeface="Times New Roman" panose="02020603050405020304" pitchFamily="18" charset="0"/>
                <a:cs typeface="Times New Roman" panose="02020603050405020304" pitchFamily="18" charset="0"/>
              </a:rPr>
              <a:t>HOW DOES SEARCH ENGINES WORK ?</a:t>
            </a:r>
            <a:endParaRPr dirty="0" sz="4800" lang="en-IN">
              <a:solidFill>
                <a:schemeClr val="tx1"/>
              </a:solidFill>
              <a:latin typeface="Times New Roman" panose="02020603050405020304" pitchFamily="18" charset="0"/>
              <a:cs typeface="Times New Roman" panose="02020603050405020304" pitchFamily="18" charset="0"/>
            </a:endParaRPr>
          </a:p>
        </p:txBody>
      </p:sp>
      <p:pic>
        <p:nvPicPr>
          <p:cNvPr id="2097155" name="Content Placeholder 4"/>
          <p:cNvPicPr>
            <a:picLocks noChangeAspect="1" noGrp="1"/>
          </p:cNvPicPr>
          <p:nvPr>
            <p:ph idx="1"/>
          </p:nvPr>
        </p:nvPicPr>
        <p:blipFill rotWithShape="1">
          <a:blip xmlns:r="http://schemas.openxmlformats.org/officeDocument/2006/relationships" r:embed="rId1"/>
          <a:srcRect t="16394" b="9928"/>
          <a:stretch>
            <a:fillRect/>
          </a:stretch>
        </p:blipFill>
        <p:spPr>
          <a:xfrm>
            <a:off x="701964" y="1893454"/>
            <a:ext cx="10806545" cy="4507345"/>
          </a:xfrm>
        </p:spPr>
      </p:pic>
    </p:spTree>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algn="br" blurRad="38100" dir="2700000" dist="25400" rotWithShape="0">
              <a:srgbClr val="000000">
                <a:alpha val="60000"/>
              </a:srgbClr>
            </a:outerShdw>
          </a:effectLst>
        </a:effectStyle>
        <a:effectStyle>
          <a:effectLst>
            <a:outerShdw algn="br" blurRad="44450" dir="2700000" dist="25400" rotWithShape="0">
              <a:srgbClr val="000000">
                <a:alpha val="60000"/>
              </a:srgbClr>
            </a:outerShdw>
          </a:effectLst>
          <a:scene3d>
            <a:camera prst="orthographicFront">
              <a:rot lat="0" lon="0" rev="0"/>
            </a:camera>
            <a:lightRig dir="t" rig="threeP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SEARCH ENGINE OPTIMIZATION (SEO)</dc:title>
  <dc:creator>Akshita Pokharna</dc:creator>
  <cp:lastModifiedBy>LENOVO</cp:lastModifiedBy>
  <dcterms:created xsi:type="dcterms:W3CDTF">2020-07-28T06:59:52Z</dcterms:created>
  <dcterms:modified xsi:type="dcterms:W3CDTF">2021-04-28T03:14:52Z</dcterms:modified>
</cp:coreProperties>
</file>