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59" r:id="rId13"/>
    <p:sldId id="269" r:id="rId14"/>
    <p:sldId id="270" r:id="rId15"/>
    <p:sldId id="271" r:id="rId16"/>
    <p:sldId id="272" r:id="rId17"/>
    <p:sldId id="273" r:id="rId18"/>
    <p:sldId id="277" r:id="rId19"/>
    <p:sldId id="276" r:id="rId20"/>
    <p:sldId id="274" r:id="rId21"/>
    <p:sldId id="275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5C383-75D8-4E32-9C2D-5D095F019CB3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E0529-F28C-464E-B75E-2139185C08E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E0529-F28C-464E-B75E-2139185C08EF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7898-EB4B-4C33-BD42-6E19AB2841A1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87E6-0722-4ACF-8055-49DBD087C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7898-EB4B-4C33-BD42-6E19AB2841A1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87E6-0722-4ACF-8055-49DBD087C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7898-EB4B-4C33-BD42-6E19AB2841A1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87E6-0722-4ACF-8055-49DBD087C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7898-EB4B-4C33-BD42-6E19AB2841A1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87E6-0722-4ACF-8055-49DBD087C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7898-EB4B-4C33-BD42-6E19AB2841A1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87E6-0722-4ACF-8055-49DBD087C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7898-EB4B-4C33-BD42-6E19AB2841A1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87E6-0722-4ACF-8055-49DBD087C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7898-EB4B-4C33-BD42-6E19AB2841A1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87E6-0722-4ACF-8055-49DBD087C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7898-EB4B-4C33-BD42-6E19AB2841A1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87E6-0722-4ACF-8055-49DBD087C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7898-EB4B-4C33-BD42-6E19AB2841A1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87E6-0722-4ACF-8055-49DBD087C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7898-EB4B-4C33-BD42-6E19AB2841A1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87E6-0722-4ACF-8055-49DBD087C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7898-EB4B-4C33-BD42-6E19AB2841A1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87E6-0722-4ACF-8055-49DBD087C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27898-EB4B-4C33-BD42-6E19AB2841A1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F87E6-0722-4ACF-8055-49DBD087C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MARKETING MANAGEMENT 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UNIT –II</a:t>
            </a:r>
          </a:p>
          <a:p>
            <a:r>
              <a:rPr lang="en-IN" b="1" dirty="0" smtClean="0">
                <a:solidFill>
                  <a:schemeClr val="tx1"/>
                </a:solidFill>
              </a:rPr>
              <a:t>Marketing Environment </a:t>
            </a:r>
            <a:endParaRPr lang="en-IN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8" descr="C:\Users\hp\Desktop\Marketing mgt\marketing-environment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hp\Desktop\Marketing mgt\marketing-environment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C:\Users\hp\Desktop\Marketing mgt\marketing-environment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hp\Desktop\Marketing mgt\marketing-environment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hp\Desktop\Marketing mgt\marketing-environment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Marketing mgt\marketing-environment-15-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C:\Users\hp\Desktop\Marketing mgt\marketing-environment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C:\Users\hp\Desktop\Marketing mgt\marketing-environment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hp\Desktop\Marketing mgt\marketing-environment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Marketing mgt\marketing-environment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34487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Marketing mgt\marketing-environment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34455" cy="6858000"/>
          </a:xfrm>
          <a:prstGeom prst="rect">
            <a:avLst/>
          </a:prstGeom>
          <a:noFill/>
        </p:spPr>
      </p:pic>
      <p:pic>
        <p:nvPicPr>
          <p:cNvPr id="4099" name="Picture 3" descr="C:\Users\hp\Desktop\Marketing mgt\marketing-environment-19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34455" cy="6858000"/>
          </a:xfrm>
          <a:prstGeom prst="rect">
            <a:avLst/>
          </a:prstGeom>
          <a:noFill/>
        </p:spPr>
      </p:pic>
      <p:pic>
        <p:nvPicPr>
          <p:cNvPr id="4100" name="Picture 4" descr="C:\Users\hp\Desktop\Marketing mgt\marketing-environment-20-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hp\Desktop\Marketing mgt\marketing-environment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  <p:pic>
        <p:nvPicPr>
          <p:cNvPr id="3079" name="Picture 7" descr="C:\Users\hp\Desktop\Marketing mgt\marketing-environment-19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  <p:pic>
        <p:nvPicPr>
          <p:cNvPr id="3080" name="Picture 8" descr="C:\Users\hp\Desktop\Marketing mgt\marketing-environment-20-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  <p:pic>
        <p:nvPicPr>
          <p:cNvPr id="3081" name="Picture 9" descr="C:\Users\hp\Desktop\Marketing mgt\marketing-environment-21-6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b="1" dirty="0" smtClean="0"/>
          </a:p>
          <a:p>
            <a:pPr algn="ctr">
              <a:buNone/>
            </a:pPr>
            <a:endParaRPr lang="en-IN" b="1" dirty="0" smtClean="0"/>
          </a:p>
          <a:p>
            <a:pPr algn="ctr">
              <a:buNone/>
            </a:pPr>
            <a:r>
              <a:rPr lang="en-IN" sz="5800" b="1" dirty="0" smtClean="0"/>
              <a:t>THANK YOU 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Marketing mgt\marketing-environment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hp\Desktop\Marketing mgt\marketing-environment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p\Desktop\Marketing mgt\marketing-environment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hp\Desktop\Marketing mgt\marketing-environment-8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Marketing mgt\marketing-environment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</Words>
  <Application>Microsoft Office PowerPoint</Application>
  <PresentationFormat>On-screen Show (4:3)</PresentationFormat>
  <Paragraphs>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MARKETING MANAGEMENT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Management  </dc:title>
  <dc:creator>Microsoft</dc:creator>
  <cp:lastModifiedBy>Microsoft</cp:lastModifiedBy>
  <cp:revision>6</cp:revision>
  <dcterms:created xsi:type="dcterms:W3CDTF">2020-07-17T17:28:51Z</dcterms:created>
  <dcterms:modified xsi:type="dcterms:W3CDTF">2020-07-19T16:03:53Z</dcterms:modified>
</cp:coreProperties>
</file>