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302" r:id="rId35"/>
    <p:sldId id="289" r:id="rId36"/>
    <p:sldId id="300" r:id="rId37"/>
    <p:sldId id="301" r:id="rId38"/>
    <p:sldId id="295" r:id="rId39"/>
    <p:sldId id="299" r:id="rId40"/>
    <p:sldId id="298" r:id="rId41"/>
    <p:sldId id="297" r:id="rId42"/>
    <p:sldId id="296" r:id="rId43"/>
    <p:sldId id="290" r:id="rId44"/>
    <p:sldId id="294" r:id="rId45"/>
    <p:sldId id="293" r:id="rId46"/>
    <p:sldId id="304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18C00-C4B8-4C35-AF19-0B9BEECB3FAD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5664F-7BF7-43AE-94DC-408C68F15E70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18C00-C4B8-4C35-AF19-0B9BEECB3FAD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5664F-7BF7-43AE-94DC-408C68F15E7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18C00-C4B8-4C35-AF19-0B9BEECB3FAD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5664F-7BF7-43AE-94DC-408C68F15E7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18C00-C4B8-4C35-AF19-0B9BEECB3FAD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5664F-7BF7-43AE-94DC-408C68F15E7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18C00-C4B8-4C35-AF19-0B9BEECB3FAD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A95664F-7BF7-43AE-94DC-408C68F15E7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18C00-C4B8-4C35-AF19-0B9BEECB3FAD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5664F-7BF7-43AE-94DC-408C68F15E7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18C00-C4B8-4C35-AF19-0B9BEECB3FAD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5664F-7BF7-43AE-94DC-408C68F15E7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18C00-C4B8-4C35-AF19-0B9BEECB3FAD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5664F-7BF7-43AE-94DC-408C68F15E7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18C00-C4B8-4C35-AF19-0B9BEECB3FAD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5664F-7BF7-43AE-94DC-408C68F15E7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18C00-C4B8-4C35-AF19-0B9BEECB3FAD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5664F-7BF7-43AE-94DC-408C68F15E7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18C00-C4B8-4C35-AF19-0B9BEECB3FAD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5664F-7BF7-43AE-94DC-408C68F15E7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7218C00-C4B8-4C35-AF19-0B9BEECB3FAD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A95664F-7BF7-43AE-94DC-408C68F15E70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dirty="0" smtClean="0"/>
              <a:t>MARKETING MANAGEMENT 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tx1"/>
                </a:solidFill>
              </a:rPr>
              <a:t>UNIT –II</a:t>
            </a:r>
          </a:p>
          <a:p>
            <a:r>
              <a:rPr lang="en-IN" b="1" dirty="0" smtClean="0">
                <a:solidFill>
                  <a:schemeClr val="tx1"/>
                </a:solidFill>
              </a:rPr>
              <a:t>Consumer Behaviour</a:t>
            </a:r>
            <a:endParaRPr lang="en-IN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hp\Desktop\Unit II - 2\consumer-behaviour-11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p\Desktop\Unit II - 2\consumer-behaviour-12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p\Desktop\Unit II - 2\consumer-behaviour-13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p\Desktop\Unit II - 2\consumer-behaviour-14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hp\Desktop\Unit II - 2\consumer-behaviour-15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hp\Desktop\Unit II - 2\consumer-behaviour-16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hp\Desktop\Unit II - 2\consumer-behaviour-17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hp\Desktop\Unit II - 2\consumer-behaviour-18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hp\Desktop\Unit II - 2\consumer-behaviour-19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hp\Desktop\Unit II - 2\consumer-behaviour-20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hp\Desktop\Unit II - 2\consumer-behaviour-21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hp\Desktop\Unit II - 2\consumer-behaviour-22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hp\Desktop\Unit II - 2\consumer-behaviour-23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1506" name="Picture 2" descr="C:\Users\hp\Desktop\Unit II - 2\consumer-behaviour-24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hp\Desktop\Unit II - 2\consumer-behaviour-25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3554" name="Picture 2" descr="C:\Users\hp\Desktop\Unit II - 2\consumer-behaviour-26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hp\Desktop\Unit II - 2\consumer-behaviour-27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5602" name="Picture 2" descr="C:\Users\hp\Desktop\Unit II - 2\consumer-behaviour-28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hp\Desktop\Unit II - 2\consumer-behaviour-29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7650" name="Picture 2" descr="C:\Users\hp\Desktop\Unit II - 2\consumer-behaviour-30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Unit II - 2\consumer-behaviour-4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8674" name="Picture 2" descr="C:\Users\hp\Desktop\Unit II - 2\consumer-behaviour-31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9698" name="Picture 2" descr="C:\Users\hp\Desktop\Unit II - 2\consumer-behaviour-32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22" name="Picture 2" descr="C:\Users\hp\Desktop\Unit II - 2\consumer-behaviour-33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1746" name="Picture 2" descr="C:\Users\hp\Desktop\Unit II - 2\consumer-behaviour-35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2770" name="Picture 2" descr="C:\Users\hp\Desktop\Unit II - 2\consumer-behaviour-36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3794" name="Picture 2" descr="C:\Users\hp\Desktop\Unit II - 2\consumer-behaviour-37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4818" name="Picture 2" descr="C:\Users\hp\Desktop\Unit II - 2\consumer-behaviour-38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5842" name="Picture 2" descr="C:\Users\hp\Desktop\Unit II - 2\consumer-behaviour-39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6866" name="Picture 2" descr="C:\Users\hp\Desktop\Unit II - 2\consumer-behaviour-40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7890" name="Picture 2" descr="C:\Users\hp\Desktop\Unit II - 2\consumer-behaviour-41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Unit II - 2\consumer-behaviour-5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8914" name="Picture 2" descr="C:\Users\hp\Desktop\Unit II - 2\consumer-behaviour-42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9938" name="Picture 2" descr="C:\Users\hp\Desktop\Unit II - 2\consumer-behaviour-43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62" name="Picture 2" descr="C:\Users\hp\Desktop\Unit II - 2\consumer-behaviour-44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1986" name="Picture 2" descr="C:\Users\hp\Desktop\Unit II - 2\consumer-behaviour-45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3010" name="Picture 2" descr="C:\Users\hp\Desktop\Unit II - 2\consumer-behaviour-46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4034" name="Picture 2" descr="C:\Users\hp\Desktop\Unit II - 2\consumer-behaviour-47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IN" b="1" dirty="0" smtClean="0"/>
          </a:p>
          <a:p>
            <a:pPr algn="ctr">
              <a:buNone/>
            </a:pPr>
            <a:endParaRPr lang="en-IN" b="1" dirty="0" smtClean="0"/>
          </a:p>
          <a:p>
            <a:pPr algn="ctr">
              <a:buNone/>
            </a:pPr>
            <a:r>
              <a:rPr lang="en-IN" b="1" smtClean="0"/>
              <a:t>THANK </a:t>
            </a:r>
            <a:r>
              <a:rPr lang="en-IN" b="1" dirty="0" smtClean="0"/>
              <a:t>YOU </a:t>
            </a:r>
          </a:p>
          <a:p>
            <a:pPr algn="ctr"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Unit II - 2\consumer-behaviour-6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esktop\Unit II - 2\consumer-behaviour-7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Desktop\Unit II - 2\consumer-behaviour-8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p\Desktop\Unit II - 2\consumer-behaviour-9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p\Desktop\Unit II - 2\consumer-behaviour-10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9</Words>
  <Application>Microsoft Office PowerPoint</Application>
  <PresentationFormat>On-screen Show (4:3)</PresentationFormat>
  <Paragraphs>6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Apex</vt:lpstr>
      <vt:lpstr>MARKETING MANAGEMENT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Microsoft</cp:lastModifiedBy>
  <cp:revision>5</cp:revision>
  <dcterms:created xsi:type="dcterms:W3CDTF">2020-07-13T13:37:08Z</dcterms:created>
  <dcterms:modified xsi:type="dcterms:W3CDTF">2020-07-19T16:02:16Z</dcterms:modified>
</cp:coreProperties>
</file>