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1A3C4-296D-4FFA-93CB-27E5C34386A4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9E28-90E1-4432-8A93-202C3AFC628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 </a:t>
            </a:r>
            <a:r>
              <a:rPr lang="en-IN" b="1" dirty="0" smtClean="0"/>
              <a:t>MARKETING MANAGEMENT 	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UNIT –IV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MARKET Segmentation</a:t>
            </a:r>
            <a:endParaRPr lang="en-IN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UNit III\marketing-research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UNit III\marketing-research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UNit III\marketing-research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UNit III\marketing-research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UNit III\marketing-research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UNit III\marketing-research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UNit III\marketing-research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6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UNit III\marketing-research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4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UNit III\marketing-research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Nit III\marketing-research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UNit III\marketing-research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UNit III\marketing-research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UNit III\marketing-research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UNit III\marketing-research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UNit III\marketing-research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UNit III\marketing-research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MARKETING MANAGEMENT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MARKETING MANAGEMENT  </dc:title>
  <dc:creator>Microsoft</dc:creator>
  <cp:lastModifiedBy>Microsoft</cp:lastModifiedBy>
  <cp:revision>7</cp:revision>
  <dcterms:created xsi:type="dcterms:W3CDTF">2020-07-18T04:26:13Z</dcterms:created>
  <dcterms:modified xsi:type="dcterms:W3CDTF">2020-07-19T16:15:32Z</dcterms:modified>
</cp:coreProperties>
</file>