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/>
              <a:t> </a:t>
            </a:r>
            <a:r>
              <a:rPr lang="en-IN" b="1" dirty="0" smtClean="0"/>
              <a:t>MARKETING MANAGEMENT 	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UNIT –III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MARKETING RESEARCH</a:t>
            </a:r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Unit IV\market-segmentation-targeting-and-positioning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Unit IV\market-segmentation-targeting-and-positioning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Unit IV\market-segmentation-targeting-and-positioning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Unit IV\market-segmentation-targeting-and-positioning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Unit IV\market-segmentation-targeting-and-positioning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Desktop\Unit IV\market-segmentation-targeting-and-positioning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Desktop\Unit IV\market-segmentation-targeting-and-positioning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Desktop\Unit IV\market-segmentation-targeting-and-positioning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esktop\Unit IV\market-segmentation-targeting-and-positioning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esktop\Unit IV\market-segmentation-targeting-and-positioning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Unit IV\market-segmentation-targeting-and-positioning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Desktop\Unit IV\market-segmentation-targeting-and-positioning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esktop\Unit IV\market-segmentation-targeting-and-positioning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p\Desktop\Unit IV\market-segmentation-targeting-and-positioning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esktop\Unit IV\market-segmentation-targeting-and-positioning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esktop\Unit IV\market-segmentation-targeting-and-positioning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Unit IV\market-segmentation-targeting-and-positioning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p\Desktop\Unit IV\market-segmentation-targeting-and-positioning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p\Desktop\Unit IV\market-segmentation-targeting-and-positioning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p\Desktop\Unit IV\market-segmentation-targeting-and-positioning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p\Desktop\Unit IV\market-segmentation-targeting-and-positioning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nit IV\market-segmentation-targeting-and-positioning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\Desktop\Unit IV\market-segmentation-targeting-and-positioning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p\Desktop\Unit IV\market-segmentation-targeting-and-positioning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p\Desktop\Unit IV\market-segmentation-targeting-and-positioning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Desktop\Unit IV\market-segmentation-targeting-and-positioning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Unit IV\market-segmentation-targeting-and-positioning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p\Desktop\Unit IV\market-segmentation-targeting-and-positioning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p\Desktop\Unit IV\market-segmentation-targeting-and-positioning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p\Desktop\Unit IV\market-segmentation-targeting-and-positioning-3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hp\Desktop\Unit IV\market-segmentation-targeting-and-positioning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hp\Desktop\Unit IV\market-segmentation-targeting-and-positioning-3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Unit IV\market-segmentation-targeting-and-positioning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hp\Desktop\Unit IV\market-segmentation-targeting-and-positioning-4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r>
              <a:rPr lang="en-IN" sz="4800" b="1" dirty="0" smtClean="0"/>
              <a:t>THANK YOU 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Unit IV\market-segmentation-targeting-and-positioning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Unit IV\market-segmentation-targeting-and-positioning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Unit IV\market-segmentation-targeting-and-positioning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Unit IV\market-segmentation-targeting-and-positioning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Unit IV\market-segmentation-targeting-and-positioning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On-screen Show (4:3)</PresentationFormat>
  <Paragraphs>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MARKETING MANAGEMENT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MARKETING MANAGEMENT  </dc:title>
  <dc:creator>Microsoft</dc:creator>
  <cp:lastModifiedBy>Microsoft</cp:lastModifiedBy>
  <cp:revision>7</cp:revision>
  <dcterms:created xsi:type="dcterms:W3CDTF">2020-07-18T04:26:13Z</dcterms:created>
  <dcterms:modified xsi:type="dcterms:W3CDTF">2020-07-19T16:03:27Z</dcterms:modified>
</cp:coreProperties>
</file>