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0A2C-64DE-404C-95E0-BD5FC15A931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BAAC-8B2E-4153-9F54-1F6D94C40E7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0A2C-64DE-404C-95E0-BD5FC15A931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BAAC-8B2E-4153-9F54-1F6D94C40E7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0A2C-64DE-404C-95E0-BD5FC15A931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BAAC-8B2E-4153-9F54-1F6D94C40E7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0A2C-64DE-404C-95E0-BD5FC15A931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BAAC-8B2E-4153-9F54-1F6D94C40E7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0A2C-64DE-404C-95E0-BD5FC15A931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BAAC-8B2E-4153-9F54-1F6D94C40E7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0A2C-64DE-404C-95E0-BD5FC15A931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BAAC-8B2E-4153-9F54-1F6D94C40E7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0A2C-64DE-404C-95E0-BD5FC15A931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BAAC-8B2E-4153-9F54-1F6D94C40E7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0A2C-64DE-404C-95E0-BD5FC15A931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BAAC-8B2E-4153-9F54-1F6D94C40E7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0A2C-64DE-404C-95E0-BD5FC15A931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BAAC-8B2E-4153-9F54-1F6D94C40E7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0A2C-64DE-404C-95E0-BD5FC15A931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BAAC-8B2E-4153-9F54-1F6D94C40E7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0A2C-64DE-404C-95E0-BD5FC15A931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BAAC-8B2E-4153-9F54-1F6D94C40E7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70A2C-64DE-404C-95E0-BD5FC15A9316}" type="datetimeFigureOut">
              <a:rPr lang="en-US" smtClean="0"/>
              <a:pPr/>
              <a:t>7/19/2020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7BAAC-8B2E-4153-9F54-1F6D94C40E7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/>
              <a:t>MARKETING MANAGEMENT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UNIT –V</a:t>
            </a:r>
          </a:p>
          <a:p>
            <a:r>
              <a:rPr lang="en-IN" b="1" dirty="0" smtClean="0">
                <a:solidFill>
                  <a:schemeClr val="tx1"/>
                </a:solidFill>
              </a:rPr>
              <a:t>Advertising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UNIT V\ppt-on-types-of-advertising-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UNIT V\ppt-on-types-of-advertising-1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Desktop\UNIT V\ppt-on-types-of-advertising-1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p\Desktop\UNIT V\ppt-on-types-of-advertising-1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p\Desktop\UNIT V\ppt-on-types-of-advertising-1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p\Desktop\UNIT V\ppt-on-types-of-advertising-1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p\Desktop\UNIT V\ppt-on-types-of-advertising-1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C:\Users\hp\Desktop\UNIT V\ppt-on-types-of-advertising-1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N" b="1" dirty="0" smtClean="0"/>
          </a:p>
          <a:p>
            <a:pPr algn="ctr">
              <a:buNone/>
            </a:pPr>
            <a:endParaRPr lang="en-IN" b="1" dirty="0" smtClean="0"/>
          </a:p>
          <a:p>
            <a:pPr algn="ctr">
              <a:buNone/>
            </a:pPr>
            <a:r>
              <a:rPr lang="en-IN" sz="4800" b="1" dirty="0" smtClean="0"/>
              <a:t>THANK YOU 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UNIT V\ppt-on-types-of-advertising-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UNIT V\ppt-on-types-of-advertising-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UNIT V\ppt-on-types-of-advertising-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UNIT V\ppt-on-types-of-advertising-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UNIT V\ppt-on-types-of-advertising-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UNIT V\ppt-on-types-of-advertising-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UNIT V\ppt-on-types-of-advertising-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UNIT V\ppt-on-types-of-advertising-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</Words>
  <Application>Microsoft Office PowerPoint</Application>
  <PresentationFormat>On-screen Show (4:3)</PresentationFormat>
  <Paragraphs>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MARKETING MANAGEMENT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MANAGEMENT</dc:title>
  <dc:creator>Microsoft</dc:creator>
  <cp:lastModifiedBy>Microsoft</cp:lastModifiedBy>
  <cp:revision>6</cp:revision>
  <dcterms:created xsi:type="dcterms:W3CDTF">2020-07-19T16:28:52Z</dcterms:created>
  <dcterms:modified xsi:type="dcterms:W3CDTF">2020-07-19T16:46:10Z</dcterms:modified>
</cp:coreProperties>
</file>