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4A70A2C-64DE-404C-95E0-BD5FC15A9316}" type="datetimeFigureOut">
              <a:rPr lang="en-US" smtClean="0"/>
              <a:pPr/>
              <a:t>7/19/2020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CC7BAAC-8B2E-4153-9F54-1F6D94C40E7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MARKETING MANAGEMENT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</a:rPr>
              <a:t>UNIT –V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Qualities of a Sales Manager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hp\Desktop\UNIT V\sales-person-25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42" name="Picture 2" descr="C:\Users\hp\Desktop\UNIT V\sales-person-38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1266" name="Picture 2" descr="C:\Users\hp\Desktop\UNIT V\sales-person-39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IN" b="1" dirty="0" smtClean="0"/>
          </a:p>
          <a:p>
            <a:pPr algn="ctr">
              <a:buNone/>
            </a:pPr>
            <a:endParaRPr lang="en-IN" b="1" dirty="0" smtClean="0"/>
          </a:p>
          <a:p>
            <a:pPr algn="ctr">
              <a:buNone/>
            </a:pPr>
            <a:r>
              <a:rPr lang="en-IN" sz="4800" b="1" dirty="0" smtClean="0"/>
              <a:t>THANK YOU </a:t>
            </a:r>
          </a:p>
          <a:p>
            <a:pPr algn="ctr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arketing Management\sales-person-1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UNIT V\sales-person-9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UNIT V\sales-person-19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UNIT V\sales-person-20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UNIT V\sales-person-21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p\Desktop\UNIT V\sales-person-22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p\Desktop\UNIT V\sales-person-23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p\Desktop\UNIT V\sales-person-24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</TotalTime>
  <Words>12</Words>
  <Application>Microsoft Office PowerPoint</Application>
  <PresentationFormat>On-screen Show (4:3)</PresentationFormat>
  <Paragraphs>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MARKETING MANAGEMENT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MANAGEMENT</dc:title>
  <dc:creator>Microsoft</dc:creator>
  <cp:lastModifiedBy>Microsoft</cp:lastModifiedBy>
  <cp:revision>5</cp:revision>
  <dcterms:created xsi:type="dcterms:W3CDTF">2020-07-19T16:28:52Z</dcterms:created>
  <dcterms:modified xsi:type="dcterms:W3CDTF">2020-07-19T16:46:42Z</dcterms:modified>
</cp:coreProperties>
</file>